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9DA3"/>
    <a:srgbClr val="067E84"/>
    <a:srgbClr val="0ABFC8"/>
    <a:srgbClr val="2BBB99"/>
    <a:srgbClr val="42D3B2"/>
    <a:srgbClr val="F2F2F2"/>
    <a:srgbClr val="54F0C9"/>
    <a:srgbClr val="DD392E"/>
    <a:srgbClr val="FCE331"/>
    <a:srgbClr val="3ED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snapToGrid="0" showGuides="1">
      <p:cViewPr varScale="1">
        <p:scale>
          <a:sx n="112" d="100"/>
          <a:sy n="112" d="100"/>
        </p:scale>
        <p:origin x="732"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solidFill>
              <a:latin typeface="+mn-lt"/>
              <a:ea typeface="+mn-ea"/>
              <a:cs typeface="+mn-cs"/>
            </a:defRPr>
          </a:pPr>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bg1"/>
              </a:solidFill>
              <a:round/>
            </a:ln>
            <a:effectLst/>
          </c:spPr>
          <c:marker>
            <c:symbol val="none"/>
          </c:marker>
          <c:dPt>
            <c:idx val="1"/>
            <c:marker>
              <c:symbol val="none"/>
            </c:marker>
            <c:bubble3D val="0"/>
            <c:spPr>
              <a:ln w="28575" cap="rnd">
                <a:solidFill>
                  <a:schemeClr val="bg1"/>
                </a:solidFill>
                <a:round/>
              </a:ln>
              <a:effectLst/>
            </c:spPr>
          </c:dPt>
          <c:dPt>
            <c:idx val="2"/>
            <c:marker>
              <c:symbol val="none"/>
            </c:marker>
            <c:bubble3D val="0"/>
            <c:spPr>
              <a:ln w="28575" cap="rnd">
                <a:solidFill>
                  <a:schemeClr val="bg1"/>
                </a:solidFill>
                <a:round/>
              </a:ln>
              <a:effectLst/>
            </c:spPr>
          </c:dPt>
          <c:dPt>
            <c:idx val="3"/>
            <c:marker>
              <c:symbol val="none"/>
            </c:marker>
            <c:bubble3D val="0"/>
            <c:spPr>
              <a:ln w="28575" cap="rnd">
                <a:solidFill>
                  <a:schemeClr val="bg1"/>
                </a:solidFill>
                <a:round/>
              </a:ln>
              <a:effectLst/>
            </c:spPr>
          </c:dPt>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chemeClr val="bg1"/>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chemeClr val="bg1"/>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99582464"/>
        <c:axId val="-99583008"/>
      </c:lineChart>
      <c:catAx>
        <c:axId val="-9958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99583008"/>
        <c:crosses val="autoZero"/>
        <c:auto val="1"/>
        <c:lblAlgn val="ctr"/>
        <c:lblOffset val="100"/>
        <c:noMultiLvlLbl val="0"/>
      </c:catAx>
      <c:valAx>
        <c:axId val="-99583008"/>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99582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bg1"/>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猪七爷素材淘宝店：https://shop149141837.taobao.com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97EBF7E-E213-4581-83DE-16148037A0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09FB47-79D2-4B48-9A91-25DAF6EFBF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EBF7E-E213-4581-83DE-16148037A0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9FB47-79D2-4B48-9A91-25DAF6EFBF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5" name="矩形 4"/>
          <p:cNvSpPr/>
          <p:nvPr/>
        </p:nvSpPr>
        <p:spPr>
          <a:xfrm>
            <a:off x="3286695" y="1900144"/>
            <a:ext cx="5618610" cy="3139812"/>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085139" y="0"/>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83539" y="2148802"/>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8077833" y="0"/>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976233" y="2148802"/>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772729">
            <a:off x="9872336" y="3834254"/>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8809157" flipH="1" flipV="1">
            <a:off x="10991155" y="2977187"/>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809157" flipH="1" flipV="1">
            <a:off x="10535775" y="5556641"/>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772729">
            <a:off x="1200716" y="2645047"/>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809157" flipH="1" flipV="1">
            <a:off x="1588172" y="1261683"/>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809157" flipH="1" flipV="1">
            <a:off x="3359821" y="5943024"/>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9401926" y="643892"/>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142885" y="1476813"/>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95493" y="3852068"/>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236452" y="4684989"/>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sp>
        <p:nvSpPr>
          <p:cNvPr id="24" name="梯形 23"/>
          <p:cNvSpPr/>
          <p:nvPr/>
        </p:nvSpPr>
        <p:spPr>
          <a:xfrm>
            <a:off x="3762375" y="5299161"/>
            <a:ext cx="4667250" cy="381311"/>
          </a:xfrm>
          <a:prstGeom prst="trapezoid">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4"/>
          <p:cNvSpPr txBox="1"/>
          <p:nvPr/>
        </p:nvSpPr>
        <p:spPr>
          <a:xfrm>
            <a:off x="3425371" y="2454200"/>
            <a:ext cx="5341258" cy="1107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600" dirty="0">
                <a:solidFill>
                  <a:schemeClr val="bg1"/>
                </a:solidFill>
                <a:latin typeface="微软雅黑" panose="020B0503020204020204" pitchFamily="34" charset="-122"/>
                <a:ea typeface="微软雅黑" panose="020B0503020204020204" pitchFamily="34" charset="-122"/>
              </a:rPr>
              <a:t>毕业</a:t>
            </a:r>
            <a:r>
              <a:rPr lang="zh-CN" altLang="en-US" sz="6600" dirty="0" smtClean="0">
                <a:solidFill>
                  <a:schemeClr val="bg1"/>
                </a:solidFill>
                <a:latin typeface="微软雅黑" panose="020B0503020204020204" pitchFamily="34" charset="-122"/>
                <a:ea typeface="微软雅黑" panose="020B0503020204020204" pitchFamily="34" charset="-122"/>
              </a:rPr>
              <a:t>答辩</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297492" y="3680944"/>
            <a:ext cx="3576508" cy="337185"/>
          </a:xfrm>
          <a:prstGeom prst="rect">
            <a:avLst/>
          </a:prstGeom>
          <a:solidFill>
            <a:schemeClr val="bg1"/>
          </a:solidFill>
        </p:spPr>
        <p:txBody>
          <a:bodyPr wrap="square" rtlCol="0">
            <a:spAutoFit/>
          </a:bodyPr>
          <a:lstStyle/>
          <a:p>
            <a:pPr algn="ctr"/>
            <a:r>
              <a:rPr lang="zh-CN" altLang="en-US" sz="1600" dirty="0">
                <a:solidFill>
                  <a:srgbClr val="089DA3"/>
                </a:solidFill>
                <a:latin typeface="微软雅黑" panose="020B0503020204020204" pitchFamily="34" charset="-122"/>
                <a:ea typeface="微软雅黑" panose="020B0503020204020204" pitchFamily="34" charset="-122"/>
              </a:rPr>
              <a:t>答辩</a:t>
            </a:r>
            <a:r>
              <a:rPr lang="zh-CN" altLang="en-US" sz="1600" dirty="0" smtClean="0">
                <a:solidFill>
                  <a:srgbClr val="089DA3"/>
                </a:solidFill>
                <a:latin typeface="微软雅黑" panose="020B0503020204020204" pitchFamily="34" charset="-122"/>
                <a:ea typeface="微软雅黑" panose="020B0503020204020204" pitchFamily="34" charset="-122"/>
              </a:rPr>
              <a:t>人：猪七爷     指导老师：猪七爷</a:t>
            </a:r>
            <a:endParaRPr lang="zh-CN" altLang="en-US" sz="1600" dirty="0">
              <a:solidFill>
                <a:srgbClr val="089DA3"/>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730171" y="4166231"/>
            <a:ext cx="4731658" cy="430887"/>
            <a:chOff x="3730171" y="4173164"/>
            <a:chExt cx="4731658" cy="430887"/>
          </a:xfrm>
        </p:grpSpPr>
        <p:sp>
          <p:nvSpPr>
            <p:cNvPr id="26" name="文本框 25"/>
            <p:cNvSpPr txBox="1"/>
            <p:nvPr/>
          </p:nvSpPr>
          <p:spPr>
            <a:xfrm>
              <a:off x="3730171" y="4173164"/>
              <a:ext cx="4731658" cy="430887"/>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1100" b="0" dirty="0" smtClean="0">
                  <a:solidFill>
                    <a:schemeClr val="bg1"/>
                  </a:solidFill>
                  <a:latin typeface="微软雅黑" panose="020B0503020204020204" pitchFamily="34" charset="-122"/>
                  <a:ea typeface="微软雅黑" panose="020B0503020204020204" pitchFamily="34" charset="-122"/>
                </a:rPr>
                <a:t>PROFESSIONAL GENERATION GRADUATION REPORT  POWERPOINT TEMPLATE</a:t>
              </a:r>
              <a:endParaRPr lang="zh-CN" altLang="en-US" sz="1100" b="0" dirty="0">
                <a:solidFill>
                  <a:schemeClr val="bg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3905250" y="4483857"/>
              <a:ext cx="12763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973946" y="4483857"/>
              <a:ext cx="12763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232" name="Freeform 7"/>
          <p:cNvSpPr>
            <a:spLocks noChangeArrowheads="1"/>
          </p:cNvSpPr>
          <p:nvPr/>
        </p:nvSpPr>
        <p:spPr bwMode="auto">
          <a:xfrm>
            <a:off x="8094249" y="2763235"/>
            <a:ext cx="2183859" cy="1085446"/>
          </a:xfrm>
          <a:custGeom>
            <a:avLst/>
            <a:gdLst>
              <a:gd name="T0" fmla="*/ 111 w 221"/>
              <a:gd name="T1" fmla="*/ 0 h 110"/>
              <a:gd name="T2" fmla="*/ 0 w 221"/>
              <a:gd name="T3" fmla="*/ 110 h 110"/>
              <a:gd name="T4" fmla="*/ 35 w 221"/>
              <a:gd name="T5" fmla="*/ 110 h 110"/>
              <a:gd name="T6" fmla="*/ 111 w 221"/>
              <a:gd name="T7" fmla="*/ 34 h 110"/>
              <a:gd name="T8" fmla="*/ 186 w 221"/>
              <a:gd name="T9" fmla="*/ 110 h 110"/>
              <a:gd name="T10" fmla="*/ 221 w 221"/>
              <a:gd name="T11" fmla="*/ 110 h 110"/>
              <a:gd name="T12" fmla="*/ 111 w 221"/>
              <a:gd name="T13" fmla="*/ 0 h 110"/>
              <a:gd name="T14" fmla="*/ 0 60000 65536"/>
              <a:gd name="T15" fmla="*/ 0 60000 65536"/>
              <a:gd name="T16" fmla="*/ 0 60000 65536"/>
              <a:gd name="T17" fmla="*/ 0 60000 65536"/>
              <a:gd name="T18" fmla="*/ 0 60000 65536"/>
              <a:gd name="T19" fmla="*/ 0 60000 65536"/>
              <a:gd name="T20" fmla="*/ 0 60000 65536"/>
              <a:gd name="T21" fmla="*/ 0 w 221"/>
              <a:gd name="T22" fmla="*/ 0 h 110"/>
              <a:gd name="T23" fmla="*/ 221 w 221"/>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10">
                <a:moveTo>
                  <a:pt x="111" y="0"/>
                </a:moveTo>
                <a:cubicBezTo>
                  <a:pt x="50" y="0"/>
                  <a:pt x="0" y="49"/>
                  <a:pt x="0" y="110"/>
                </a:cubicBezTo>
                <a:cubicBezTo>
                  <a:pt x="35" y="110"/>
                  <a:pt x="35" y="110"/>
                  <a:pt x="35" y="110"/>
                </a:cubicBezTo>
                <a:cubicBezTo>
                  <a:pt x="35" y="68"/>
                  <a:pt x="69" y="34"/>
                  <a:pt x="111" y="34"/>
                </a:cubicBezTo>
                <a:cubicBezTo>
                  <a:pt x="152" y="34"/>
                  <a:pt x="186" y="68"/>
                  <a:pt x="186" y="110"/>
                </a:cubicBezTo>
                <a:cubicBezTo>
                  <a:pt x="221" y="110"/>
                  <a:pt x="221" y="110"/>
                  <a:pt x="221" y="110"/>
                </a:cubicBezTo>
                <a:cubicBezTo>
                  <a:pt x="221" y="49"/>
                  <a:pt x="171" y="0"/>
                  <a:pt x="111" y="0"/>
                </a:cubicBezTo>
                <a:close/>
              </a:path>
            </a:pathLst>
          </a:custGeom>
          <a:solidFill>
            <a:schemeClr val="bg1"/>
          </a:solidFill>
          <a:ln>
            <a:solidFill>
              <a:srgbClr val="2BBB99"/>
            </a:solid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33" name="Freeform 18"/>
          <p:cNvSpPr>
            <a:spLocks noChangeArrowheads="1"/>
          </p:cNvSpPr>
          <p:nvPr/>
        </p:nvSpPr>
        <p:spPr bwMode="auto">
          <a:xfrm>
            <a:off x="8094249" y="2763235"/>
            <a:ext cx="2183859" cy="1085446"/>
          </a:xfrm>
          <a:custGeom>
            <a:avLst/>
            <a:gdLst>
              <a:gd name="T0" fmla="*/ 0 w 1871663"/>
              <a:gd name="T1" fmla="*/ 0 h 930275"/>
              <a:gd name="T2" fmla="*/ 1871663 w 1871663"/>
              <a:gd name="T3" fmla="*/ 930275 h 930275"/>
            </a:gdLst>
            <a:ahLst/>
            <a:cxnLst/>
            <a:rect l="T0" t="T1" r="T2" b="T3"/>
            <a:pathLst>
              <a:path w="1871663" h="930275">
                <a:moveTo>
                  <a:pt x="931545" y="0"/>
                </a:moveTo>
                <a:cubicBezTo>
                  <a:pt x="931552" y="0"/>
                  <a:pt x="931636" y="0"/>
                  <a:pt x="932617" y="0"/>
                </a:cubicBezTo>
                <a:lnTo>
                  <a:pt x="940118" y="0"/>
                </a:lnTo>
                <a:cubicBezTo>
                  <a:pt x="940119" y="26"/>
                  <a:pt x="940255" y="2754"/>
                  <a:pt x="954412" y="288529"/>
                </a:cubicBezTo>
                <a:cubicBezTo>
                  <a:pt x="1011837" y="289459"/>
                  <a:pt x="1067526" y="298447"/>
                  <a:pt x="1120087" y="315474"/>
                </a:cubicBezTo>
                <a:cubicBezTo>
                  <a:pt x="1136270" y="270462"/>
                  <a:pt x="1165582" y="188936"/>
                  <a:pt x="1218671" y="41275"/>
                </a:cubicBezTo>
                <a:cubicBezTo>
                  <a:pt x="1218700" y="41275"/>
                  <a:pt x="1227123" y="41275"/>
                  <a:pt x="1227138" y="41275"/>
                </a:cubicBezTo>
                <a:lnTo>
                  <a:pt x="1149062" y="324746"/>
                </a:lnTo>
                <a:cubicBezTo>
                  <a:pt x="1202676" y="343061"/>
                  <a:pt x="1252823" y="369358"/>
                  <a:pt x="1298601" y="401716"/>
                </a:cubicBezTo>
                <a:cubicBezTo>
                  <a:pt x="1328549" y="363638"/>
                  <a:pt x="1383041" y="294351"/>
                  <a:pt x="1482196" y="168275"/>
                </a:cubicBezTo>
                <a:lnTo>
                  <a:pt x="1483255" y="175696"/>
                </a:lnTo>
                <a:cubicBezTo>
                  <a:pt x="1484313" y="176757"/>
                  <a:pt x="1486430" y="176757"/>
                  <a:pt x="1490663" y="176757"/>
                </a:cubicBezTo>
                <a:lnTo>
                  <a:pt x="1324307" y="423114"/>
                </a:lnTo>
                <a:cubicBezTo>
                  <a:pt x="1369148" y="457104"/>
                  <a:pt x="1409291" y="497054"/>
                  <a:pt x="1442972" y="542282"/>
                </a:cubicBezTo>
                <a:cubicBezTo>
                  <a:pt x="1481784" y="514934"/>
                  <a:pt x="1553366" y="464496"/>
                  <a:pt x="1685381" y="371475"/>
                </a:cubicBezTo>
                <a:cubicBezTo>
                  <a:pt x="1693863" y="379942"/>
                  <a:pt x="1693863" y="379942"/>
                  <a:pt x="1693863" y="388408"/>
                </a:cubicBezTo>
                <a:lnTo>
                  <a:pt x="1462054" y="569186"/>
                </a:lnTo>
                <a:cubicBezTo>
                  <a:pt x="1493529" y="613008"/>
                  <a:pt x="1518535" y="661647"/>
                  <a:pt x="1537022" y="713449"/>
                </a:cubicBezTo>
                <a:cubicBezTo>
                  <a:pt x="1579814" y="701361"/>
                  <a:pt x="1662103" y="678115"/>
                  <a:pt x="1820348" y="633412"/>
                </a:cubicBezTo>
                <a:lnTo>
                  <a:pt x="1821404" y="640821"/>
                </a:lnTo>
                <a:cubicBezTo>
                  <a:pt x="1822461" y="641879"/>
                  <a:pt x="1824574" y="641879"/>
                  <a:pt x="1828801" y="641879"/>
                </a:cubicBezTo>
                <a:lnTo>
                  <a:pt x="1546115" y="743514"/>
                </a:lnTo>
                <a:cubicBezTo>
                  <a:pt x="1563542" y="797436"/>
                  <a:pt x="1573122" y="854719"/>
                  <a:pt x="1573578" y="914057"/>
                </a:cubicBezTo>
                <a:cubicBezTo>
                  <a:pt x="1618896" y="915195"/>
                  <a:pt x="1705636" y="917374"/>
                  <a:pt x="1871663" y="921544"/>
                </a:cubicBezTo>
                <a:cubicBezTo>
                  <a:pt x="1871663" y="921562"/>
                  <a:pt x="1871663" y="930258"/>
                  <a:pt x="1871663" y="930275"/>
                </a:cubicBezTo>
                <a:lnTo>
                  <a:pt x="1574800" y="930275"/>
                </a:lnTo>
                <a:cubicBezTo>
                  <a:pt x="1574795" y="930275"/>
                  <a:pt x="1574727" y="930275"/>
                  <a:pt x="1573731" y="930275"/>
                </a:cubicBezTo>
                <a:lnTo>
                  <a:pt x="1567018" y="930275"/>
                </a:lnTo>
                <a:lnTo>
                  <a:pt x="1549368" y="930275"/>
                </a:lnTo>
                <a:lnTo>
                  <a:pt x="1524000" y="930275"/>
                </a:lnTo>
                <a:cubicBezTo>
                  <a:pt x="1521307" y="930275"/>
                  <a:pt x="1518470" y="930275"/>
                  <a:pt x="1515484" y="930275"/>
                </a:cubicBezTo>
                <a:cubicBezTo>
                  <a:pt x="1515484" y="608806"/>
                  <a:pt x="1252801" y="355015"/>
                  <a:pt x="939274" y="355015"/>
                </a:cubicBezTo>
                <a:cubicBezTo>
                  <a:pt x="617275" y="355015"/>
                  <a:pt x="354591" y="608806"/>
                  <a:pt x="354591" y="930275"/>
                </a:cubicBezTo>
                <a:cubicBezTo>
                  <a:pt x="354582" y="930275"/>
                  <a:pt x="354319" y="930275"/>
                  <a:pt x="346075" y="930275"/>
                </a:cubicBezTo>
                <a:lnTo>
                  <a:pt x="345399" y="930275"/>
                </a:lnTo>
                <a:lnTo>
                  <a:pt x="340668" y="930275"/>
                </a:lnTo>
                <a:cubicBezTo>
                  <a:pt x="337569" y="930275"/>
                  <a:pt x="333780" y="930275"/>
                  <a:pt x="329149" y="930275"/>
                </a:cubicBezTo>
                <a:cubicBezTo>
                  <a:pt x="328718" y="930275"/>
                  <a:pt x="328277" y="930275"/>
                  <a:pt x="327825" y="930275"/>
                </a:cubicBezTo>
                <a:lnTo>
                  <a:pt x="302816" y="930275"/>
                </a:lnTo>
                <a:cubicBezTo>
                  <a:pt x="300415" y="930275"/>
                  <a:pt x="297903" y="930275"/>
                  <a:pt x="295275" y="930275"/>
                </a:cubicBezTo>
                <a:cubicBezTo>
                  <a:pt x="249774" y="930275"/>
                  <a:pt x="163517" y="930275"/>
                  <a:pt x="0" y="930275"/>
                </a:cubicBezTo>
                <a:cubicBezTo>
                  <a:pt x="0" y="930275"/>
                  <a:pt x="0" y="921562"/>
                  <a:pt x="0" y="921544"/>
                </a:cubicBezTo>
                <a:lnTo>
                  <a:pt x="296498" y="914063"/>
                </a:lnTo>
                <a:cubicBezTo>
                  <a:pt x="296960" y="854397"/>
                  <a:pt x="306620" y="796803"/>
                  <a:pt x="324028" y="742542"/>
                </a:cubicBezTo>
                <a:cubicBezTo>
                  <a:pt x="281397" y="726836"/>
                  <a:pt x="201298" y="697325"/>
                  <a:pt x="50800" y="641879"/>
                </a:cubicBezTo>
                <a:cubicBezTo>
                  <a:pt x="50800" y="641873"/>
                  <a:pt x="50800" y="641802"/>
                  <a:pt x="50800" y="640821"/>
                </a:cubicBezTo>
                <a:lnTo>
                  <a:pt x="50800" y="633412"/>
                </a:lnTo>
                <a:lnTo>
                  <a:pt x="334106" y="713319"/>
                </a:lnTo>
                <a:cubicBezTo>
                  <a:pt x="352364" y="661628"/>
                  <a:pt x="377150" y="613080"/>
                  <a:pt x="409113" y="569769"/>
                </a:cubicBezTo>
                <a:cubicBezTo>
                  <a:pt x="373881" y="542145"/>
                  <a:pt x="306534" y="489342"/>
                  <a:pt x="177800" y="388408"/>
                </a:cubicBezTo>
                <a:cubicBezTo>
                  <a:pt x="177800" y="379942"/>
                  <a:pt x="186236" y="379942"/>
                  <a:pt x="186236" y="371475"/>
                </a:cubicBezTo>
                <a:lnTo>
                  <a:pt x="429835" y="544043"/>
                </a:lnTo>
                <a:cubicBezTo>
                  <a:pt x="462812" y="498018"/>
                  <a:pt x="502360" y="457280"/>
                  <a:pt x="547612" y="423493"/>
                </a:cubicBezTo>
                <a:cubicBezTo>
                  <a:pt x="522132" y="385760"/>
                  <a:pt x="473567" y="313840"/>
                  <a:pt x="381000" y="176757"/>
                </a:cubicBezTo>
                <a:cubicBezTo>
                  <a:pt x="385233" y="176757"/>
                  <a:pt x="387350" y="176757"/>
                  <a:pt x="388408" y="175696"/>
                </a:cubicBezTo>
                <a:lnTo>
                  <a:pt x="389467" y="168275"/>
                </a:lnTo>
                <a:lnTo>
                  <a:pt x="574833" y="403969"/>
                </a:lnTo>
                <a:cubicBezTo>
                  <a:pt x="619369" y="371976"/>
                  <a:pt x="669124" y="346960"/>
                  <a:pt x="722130" y="328796"/>
                </a:cubicBezTo>
                <a:cubicBezTo>
                  <a:pt x="709815" y="284082"/>
                  <a:pt x="686621" y="199872"/>
                  <a:pt x="642938" y="41275"/>
                </a:cubicBezTo>
                <a:cubicBezTo>
                  <a:pt x="642967" y="41275"/>
                  <a:pt x="651392" y="41275"/>
                  <a:pt x="651405" y="41275"/>
                </a:cubicBezTo>
                <a:lnTo>
                  <a:pt x="751266" y="319026"/>
                </a:lnTo>
                <a:cubicBezTo>
                  <a:pt x="803468" y="300480"/>
                  <a:pt x="859362" y="291193"/>
                  <a:pt x="917200" y="289556"/>
                </a:cubicBezTo>
                <a:cubicBezTo>
                  <a:pt x="919523" y="242675"/>
                  <a:pt x="923772" y="156908"/>
                  <a:pt x="931545" y="0"/>
                </a:cubicBezTo>
                <a:close/>
              </a:path>
            </a:pathLst>
          </a:custGeom>
          <a:solidFill>
            <a:srgbClr val="089D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34" name="Freeform 20"/>
          <p:cNvSpPr>
            <a:spLocks noEditPoints="1" noChangeArrowheads="1"/>
          </p:cNvSpPr>
          <p:nvPr/>
        </p:nvSpPr>
        <p:spPr bwMode="auto">
          <a:xfrm>
            <a:off x="7905315" y="3778293"/>
            <a:ext cx="59274" cy="148184"/>
          </a:xfrm>
          <a:custGeom>
            <a:avLst/>
            <a:gdLst>
              <a:gd name="T0" fmla="*/ 6 w 6"/>
              <a:gd name="T1" fmla="*/ 12 h 15"/>
              <a:gd name="T2" fmla="*/ 6 w 6"/>
              <a:gd name="T3" fmla="*/ 13 h 15"/>
              <a:gd name="T4" fmla="*/ 5 w 6"/>
              <a:gd name="T5" fmla="*/ 14 h 15"/>
              <a:gd name="T6" fmla="*/ 5 w 6"/>
              <a:gd name="T7" fmla="*/ 14 h 15"/>
              <a:gd name="T8" fmla="*/ 4 w 6"/>
              <a:gd name="T9" fmla="*/ 15 h 15"/>
              <a:gd name="T10" fmla="*/ 3 w 6"/>
              <a:gd name="T11" fmla="*/ 15 h 15"/>
              <a:gd name="T12" fmla="*/ 2 w 6"/>
              <a:gd name="T13" fmla="*/ 14 h 15"/>
              <a:gd name="T14" fmla="*/ 1 w 6"/>
              <a:gd name="T15" fmla="*/ 14 h 15"/>
              <a:gd name="T16" fmla="*/ 0 w 6"/>
              <a:gd name="T17" fmla="*/ 13 h 15"/>
              <a:gd name="T18" fmla="*/ 0 w 6"/>
              <a:gd name="T19" fmla="*/ 12 h 15"/>
              <a:gd name="T20" fmla="*/ 0 w 6"/>
              <a:gd name="T21" fmla="*/ 3 h 15"/>
              <a:gd name="T22" fmla="*/ 0 w 6"/>
              <a:gd name="T23" fmla="*/ 2 h 15"/>
              <a:gd name="T24" fmla="*/ 1 w 6"/>
              <a:gd name="T25" fmla="*/ 1 h 15"/>
              <a:gd name="T26" fmla="*/ 2 w 6"/>
              <a:gd name="T27" fmla="*/ 0 h 15"/>
              <a:gd name="T28" fmla="*/ 3 w 6"/>
              <a:gd name="T29" fmla="*/ 0 h 15"/>
              <a:gd name="T30" fmla="*/ 4 w 6"/>
              <a:gd name="T31" fmla="*/ 0 h 15"/>
              <a:gd name="T32" fmla="*/ 5 w 6"/>
              <a:gd name="T33" fmla="*/ 0 h 15"/>
              <a:gd name="T34" fmla="*/ 5 w 6"/>
              <a:gd name="T35" fmla="*/ 1 h 15"/>
              <a:gd name="T36" fmla="*/ 6 w 6"/>
              <a:gd name="T37" fmla="*/ 2 h 15"/>
              <a:gd name="T38" fmla="*/ 6 w 6"/>
              <a:gd name="T39" fmla="*/ 3 h 15"/>
              <a:gd name="T40" fmla="*/ 6 w 6"/>
              <a:gd name="T41" fmla="*/ 12 h 15"/>
              <a:gd name="T42" fmla="*/ 4 w 6"/>
              <a:gd name="T43" fmla="*/ 3 h 15"/>
              <a:gd name="T44" fmla="*/ 4 w 6"/>
              <a:gd name="T45" fmla="*/ 2 h 15"/>
              <a:gd name="T46" fmla="*/ 3 w 6"/>
              <a:gd name="T47" fmla="*/ 2 h 15"/>
              <a:gd name="T48" fmla="*/ 3 w 6"/>
              <a:gd name="T49" fmla="*/ 2 h 15"/>
              <a:gd name="T50" fmla="*/ 3 w 6"/>
              <a:gd name="T51" fmla="*/ 2 h 15"/>
              <a:gd name="T52" fmla="*/ 3 w 6"/>
              <a:gd name="T53" fmla="*/ 3 h 15"/>
              <a:gd name="T54" fmla="*/ 3 w 6"/>
              <a:gd name="T55" fmla="*/ 12 h 15"/>
              <a:gd name="T56" fmla="*/ 3 w 6"/>
              <a:gd name="T57" fmla="*/ 12 h 15"/>
              <a:gd name="T58" fmla="*/ 3 w 6"/>
              <a:gd name="T59" fmla="*/ 12 h 15"/>
              <a:gd name="T60" fmla="*/ 3 w 6"/>
              <a:gd name="T61" fmla="*/ 12 h 15"/>
              <a:gd name="T62" fmla="*/ 4 w 6"/>
              <a:gd name="T63" fmla="*/ 12 h 15"/>
              <a:gd name="T64" fmla="*/ 4 w 6"/>
              <a:gd name="T65" fmla="*/ 12 h 15"/>
              <a:gd name="T66" fmla="*/ 4 w 6"/>
              <a:gd name="T67" fmla="*/ 3 h 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
              <a:gd name="T103" fmla="*/ 0 h 15"/>
              <a:gd name="T104" fmla="*/ 6 w 6"/>
              <a:gd name="T105" fmla="*/ 15 h 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 h="15">
                <a:moveTo>
                  <a:pt x="6" y="12"/>
                </a:moveTo>
                <a:cubicBezTo>
                  <a:pt x="6" y="12"/>
                  <a:pt x="6" y="13"/>
                  <a:pt x="6" y="13"/>
                </a:cubicBezTo>
                <a:cubicBezTo>
                  <a:pt x="6" y="13"/>
                  <a:pt x="6" y="14"/>
                  <a:pt x="5" y="14"/>
                </a:cubicBezTo>
                <a:cubicBezTo>
                  <a:pt x="5" y="14"/>
                  <a:pt x="5" y="14"/>
                  <a:pt x="5" y="14"/>
                </a:cubicBezTo>
                <a:cubicBezTo>
                  <a:pt x="4" y="14"/>
                  <a:pt x="4" y="15"/>
                  <a:pt x="4" y="15"/>
                </a:cubicBezTo>
                <a:cubicBezTo>
                  <a:pt x="3" y="15"/>
                  <a:pt x="3" y="15"/>
                  <a:pt x="3" y="15"/>
                </a:cubicBezTo>
                <a:cubicBezTo>
                  <a:pt x="2" y="15"/>
                  <a:pt x="2" y="14"/>
                  <a:pt x="2" y="14"/>
                </a:cubicBezTo>
                <a:cubicBezTo>
                  <a:pt x="2" y="14"/>
                  <a:pt x="1" y="14"/>
                  <a:pt x="1" y="14"/>
                </a:cubicBezTo>
                <a:cubicBezTo>
                  <a:pt x="1" y="14"/>
                  <a:pt x="1" y="13"/>
                  <a:pt x="0" y="13"/>
                </a:cubicBezTo>
                <a:cubicBezTo>
                  <a:pt x="0" y="13"/>
                  <a:pt x="0" y="12"/>
                  <a:pt x="0" y="12"/>
                </a:cubicBezTo>
                <a:cubicBezTo>
                  <a:pt x="0" y="3"/>
                  <a:pt x="0" y="3"/>
                  <a:pt x="0" y="3"/>
                </a:cubicBezTo>
                <a:cubicBezTo>
                  <a:pt x="0" y="2"/>
                  <a:pt x="0" y="2"/>
                  <a:pt x="0" y="2"/>
                </a:cubicBezTo>
                <a:cubicBezTo>
                  <a:pt x="1" y="1"/>
                  <a:pt x="1" y="1"/>
                  <a:pt x="1" y="1"/>
                </a:cubicBezTo>
                <a:cubicBezTo>
                  <a:pt x="1" y="1"/>
                  <a:pt x="2" y="0"/>
                  <a:pt x="2" y="0"/>
                </a:cubicBezTo>
                <a:cubicBezTo>
                  <a:pt x="2" y="0"/>
                  <a:pt x="2" y="0"/>
                  <a:pt x="3" y="0"/>
                </a:cubicBezTo>
                <a:cubicBezTo>
                  <a:pt x="4" y="0"/>
                  <a:pt x="4" y="0"/>
                  <a:pt x="4" y="0"/>
                </a:cubicBezTo>
                <a:cubicBezTo>
                  <a:pt x="4" y="0"/>
                  <a:pt x="4" y="0"/>
                  <a:pt x="5" y="0"/>
                </a:cubicBezTo>
                <a:cubicBezTo>
                  <a:pt x="5" y="0"/>
                  <a:pt x="5" y="1"/>
                  <a:pt x="5" y="1"/>
                </a:cubicBezTo>
                <a:cubicBezTo>
                  <a:pt x="6" y="1"/>
                  <a:pt x="6" y="1"/>
                  <a:pt x="6" y="2"/>
                </a:cubicBezTo>
                <a:cubicBezTo>
                  <a:pt x="6" y="2"/>
                  <a:pt x="6" y="2"/>
                  <a:pt x="6" y="3"/>
                </a:cubicBezTo>
                <a:cubicBezTo>
                  <a:pt x="6" y="12"/>
                  <a:pt x="6" y="12"/>
                  <a:pt x="6" y="12"/>
                </a:cubicBezTo>
                <a:close/>
                <a:moveTo>
                  <a:pt x="4" y="3"/>
                </a:moveTo>
                <a:cubicBezTo>
                  <a:pt x="4" y="3"/>
                  <a:pt x="4" y="3"/>
                  <a:pt x="4" y="2"/>
                </a:cubicBezTo>
                <a:cubicBezTo>
                  <a:pt x="4" y="2"/>
                  <a:pt x="3" y="2"/>
                  <a:pt x="3" y="2"/>
                </a:cubicBezTo>
                <a:cubicBezTo>
                  <a:pt x="3" y="2"/>
                  <a:pt x="3" y="2"/>
                  <a:pt x="3" y="2"/>
                </a:cubicBezTo>
                <a:cubicBezTo>
                  <a:pt x="3" y="2"/>
                  <a:pt x="3" y="2"/>
                  <a:pt x="3" y="2"/>
                </a:cubicBezTo>
                <a:cubicBezTo>
                  <a:pt x="3" y="3"/>
                  <a:pt x="3" y="3"/>
                  <a:pt x="3" y="3"/>
                </a:cubicBezTo>
                <a:cubicBezTo>
                  <a:pt x="3" y="12"/>
                  <a:pt x="3" y="12"/>
                  <a:pt x="3" y="12"/>
                </a:cubicBezTo>
                <a:cubicBezTo>
                  <a:pt x="3" y="12"/>
                  <a:pt x="3" y="12"/>
                  <a:pt x="3" y="12"/>
                </a:cubicBezTo>
                <a:cubicBezTo>
                  <a:pt x="3" y="12"/>
                  <a:pt x="3" y="12"/>
                  <a:pt x="3" y="12"/>
                </a:cubicBezTo>
                <a:cubicBezTo>
                  <a:pt x="3" y="12"/>
                  <a:pt x="3" y="12"/>
                  <a:pt x="3" y="12"/>
                </a:cubicBezTo>
                <a:cubicBezTo>
                  <a:pt x="3" y="12"/>
                  <a:pt x="4" y="12"/>
                  <a:pt x="4" y="12"/>
                </a:cubicBezTo>
                <a:cubicBezTo>
                  <a:pt x="4" y="12"/>
                  <a:pt x="4" y="12"/>
                  <a:pt x="4" y="12"/>
                </a:cubicBezTo>
                <a:cubicBezTo>
                  <a:pt x="4" y="3"/>
                  <a:pt x="4" y="3"/>
                  <a:pt x="4"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35" name="Freeform 21"/>
          <p:cNvSpPr>
            <a:spLocks noEditPoints="1" noChangeArrowheads="1"/>
          </p:cNvSpPr>
          <p:nvPr/>
        </p:nvSpPr>
        <p:spPr bwMode="auto">
          <a:xfrm>
            <a:off x="7896054" y="3404129"/>
            <a:ext cx="118547" cy="137070"/>
          </a:xfrm>
          <a:custGeom>
            <a:avLst/>
            <a:gdLst>
              <a:gd name="T0" fmla="*/ 4 w 12"/>
              <a:gd name="T1" fmla="*/ 0 h 14"/>
              <a:gd name="T2" fmla="*/ 4 w 12"/>
              <a:gd name="T3" fmla="*/ 0 h 14"/>
              <a:gd name="T4" fmla="*/ 4 w 12"/>
              <a:gd name="T5" fmla="*/ 14 h 14"/>
              <a:gd name="T6" fmla="*/ 4 w 12"/>
              <a:gd name="T7" fmla="*/ 14 h 14"/>
              <a:gd name="T8" fmla="*/ 2 w 12"/>
              <a:gd name="T9" fmla="*/ 14 h 14"/>
              <a:gd name="T10" fmla="*/ 2 w 12"/>
              <a:gd name="T11" fmla="*/ 14 h 14"/>
              <a:gd name="T12" fmla="*/ 2 w 12"/>
              <a:gd name="T13" fmla="*/ 4 h 14"/>
              <a:gd name="T14" fmla="*/ 1 w 12"/>
              <a:gd name="T15" fmla="*/ 4 h 14"/>
              <a:gd name="T16" fmla="*/ 1 w 12"/>
              <a:gd name="T17" fmla="*/ 4 h 14"/>
              <a:gd name="T18" fmla="*/ 0 w 12"/>
              <a:gd name="T19" fmla="*/ 4 h 14"/>
              <a:gd name="T20" fmla="*/ 0 w 12"/>
              <a:gd name="T21" fmla="*/ 4 h 14"/>
              <a:gd name="T22" fmla="*/ 0 w 12"/>
              <a:gd name="T23" fmla="*/ 3 h 14"/>
              <a:gd name="T24" fmla="*/ 0 w 12"/>
              <a:gd name="T25" fmla="*/ 2 h 14"/>
              <a:gd name="T26" fmla="*/ 1 w 12"/>
              <a:gd name="T27" fmla="*/ 2 h 14"/>
              <a:gd name="T28" fmla="*/ 1 w 12"/>
              <a:gd name="T29" fmla="*/ 2 h 14"/>
              <a:gd name="T30" fmla="*/ 2 w 12"/>
              <a:gd name="T31" fmla="*/ 1 h 14"/>
              <a:gd name="T32" fmla="*/ 2 w 12"/>
              <a:gd name="T33" fmla="*/ 0 h 14"/>
              <a:gd name="T34" fmla="*/ 3 w 12"/>
              <a:gd name="T35" fmla="*/ 0 h 14"/>
              <a:gd name="T36" fmla="*/ 4 w 12"/>
              <a:gd name="T37" fmla="*/ 0 h 14"/>
              <a:gd name="T38" fmla="*/ 12 w 12"/>
              <a:gd name="T39" fmla="*/ 12 h 14"/>
              <a:gd name="T40" fmla="*/ 12 w 12"/>
              <a:gd name="T41" fmla="*/ 13 h 14"/>
              <a:gd name="T42" fmla="*/ 11 w 12"/>
              <a:gd name="T43" fmla="*/ 13 h 14"/>
              <a:gd name="T44" fmla="*/ 10 w 12"/>
              <a:gd name="T45" fmla="*/ 14 h 14"/>
              <a:gd name="T46" fmla="*/ 9 w 12"/>
              <a:gd name="T47" fmla="*/ 14 h 14"/>
              <a:gd name="T48" fmla="*/ 9 w 12"/>
              <a:gd name="T49" fmla="*/ 14 h 14"/>
              <a:gd name="T50" fmla="*/ 8 w 12"/>
              <a:gd name="T51" fmla="*/ 14 h 14"/>
              <a:gd name="T52" fmla="*/ 7 w 12"/>
              <a:gd name="T53" fmla="*/ 13 h 14"/>
              <a:gd name="T54" fmla="*/ 6 w 12"/>
              <a:gd name="T55" fmla="*/ 13 h 14"/>
              <a:gd name="T56" fmla="*/ 6 w 12"/>
              <a:gd name="T57" fmla="*/ 12 h 14"/>
              <a:gd name="T58" fmla="*/ 6 w 12"/>
              <a:gd name="T59" fmla="*/ 2 h 14"/>
              <a:gd name="T60" fmla="*/ 6 w 12"/>
              <a:gd name="T61" fmla="*/ 1 h 14"/>
              <a:gd name="T62" fmla="*/ 7 w 12"/>
              <a:gd name="T63" fmla="*/ 1 h 14"/>
              <a:gd name="T64" fmla="*/ 8 w 12"/>
              <a:gd name="T65" fmla="*/ 0 h 14"/>
              <a:gd name="T66" fmla="*/ 9 w 12"/>
              <a:gd name="T67" fmla="*/ 0 h 14"/>
              <a:gd name="T68" fmla="*/ 9 w 12"/>
              <a:gd name="T69" fmla="*/ 0 h 14"/>
              <a:gd name="T70" fmla="*/ 10 w 12"/>
              <a:gd name="T71" fmla="*/ 0 h 14"/>
              <a:gd name="T72" fmla="*/ 11 w 12"/>
              <a:gd name="T73" fmla="*/ 1 h 14"/>
              <a:gd name="T74" fmla="*/ 12 w 12"/>
              <a:gd name="T75" fmla="*/ 1 h 14"/>
              <a:gd name="T76" fmla="*/ 12 w 12"/>
              <a:gd name="T77" fmla="*/ 2 h 14"/>
              <a:gd name="T78" fmla="*/ 12 w 12"/>
              <a:gd name="T79" fmla="*/ 12 h 14"/>
              <a:gd name="T80" fmla="*/ 10 w 12"/>
              <a:gd name="T81" fmla="*/ 2 h 14"/>
              <a:gd name="T82" fmla="*/ 9 w 12"/>
              <a:gd name="T83" fmla="*/ 2 h 14"/>
              <a:gd name="T84" fmla="*/ 9 w 12"/>
              <a:gd name="T85" fmla="*/ 2 h 14"/>
              <a:gd name="T86" fmla="*/ 9 w 12"/>
              <a:gd name="T87" fmla="*/ 2 h 14"/>
              <a:gd name="T88" fmla="*/ 9 w 12"/>
              <a:gd name="T89" fmla="*/ 2 h 14"/>
              <a:gd name="T90" fmla="*/ 8 w 12"/>
              <a:gd name="T91" fmla="*/ 2 h 14"/>
              <a:gd name="T92" fmla="*/ 8 w 12"/>
              <a:gd name="T93" fmla="*/ 12 h 14"/>
              <a:gd name="T94" fmla="*/ 9 w 12"/>
              <a:gd name="T95" fmla="*/ 12 h 14"/>
              <a:gd name="T96" fmla="*/ 9 w 12"/>
              <a:gd name="T97" fmla="*/ 12 h 14"/>
              <a:gd name="T98" fmla="*/ 9 w 12"/>
              <a:gd name="T99" fmla="*/ 12 h 14"/>
              <a:gd name="T100" fmla="*/ 9 w 12"/>
              <a:gd name="T101" fmla="*/ 12 h 14"/>
              <a:gd name="T102" fmla="*/ 10 w 12"/>
              <a:gd name="T103" fmla="*/ 12 h 14"/>
              <a:gd name="T104" fmla="*/ 10 w 12"/>
              <a:gd name="T105" fmla="*/ 2 h 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
              <a:gd name="T160" fmla="*/ 0 h 14"/>
              <a:gd name="T161" fmla="*/ 12 w 12"/>
              <a:gd name="T162" fmla="*/ 14 h 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 h="14">
                <a:moveTo>
                  <a:pt x="4" y="0"/>
                </a:moveTo>
                <a:cubicBezTo>
                  <a:pt x="4" y="0"/>
                  <a:pt x="4" y="0"/>
                  <a:pt x="4" y="0"/>
                </a:cubicBezTo>
                <a:cubicBezTo>
                  <a:pt x="4" y="14"/>
                  <a:pt x="4" y="14"/>
                  <a:pt x="4" y="14"/>
                </a:cubicBezTo>
                <a:cubicBezTo>
                  <a:pt x="4" y="14"/>
                  <a:pt x="4" y="14"/>
                  <a:pt x="4" y="14"/>
                </a:cubicBezTo>
                <a:cubicBezTo>
                  <a:pt x="2" y="14"/>
                  <a:pt x="2" y="14"/>
                  <a:pt x="2" y="14"/>
                </a:cubicBezTo>
                <a:cubicBezTo>
                  <a:pt x="2" y="14"/>
                  <a:pt x="2" y="14"/>
                  <a:pt x="2" y="14"/>
                </a:cubicBezTo>
                <a:cubicBezTo>
                  <a:pt x="2" y="4"/>
                  <a:pt x="2" y="4"/>
                  <a:pt x="2" y="4"/>
                </a:cubicBezTo>
                <a:cubicBezTo>
                  <a:pt x="2" y="4"/>
                  <a:pt x="2" y="4"/>
                  <a:pt x="1" y="4"/>
                </a:cubicBezTo>
                <a:cubicBezTo>
                  <a:pt x="1" y="4"/>
                  <a:pt x="1" y="4"/>
                  <a:pt x="1" y="4"/>
                </a:cubicBezTo>
                <a:cubicBezTo>
                  <a:pt x="1" y="4"/>
                  <a:pt x="1" y="4"/>
                  <a:pt x="0" y="4"/>
                </a:cubicBezTo>
                <a:cubicBezTo>
                  <a:pt x="0" y="4"/>
                  <a:pt x="0" y="4"/>
                  <a:pt x="0" y="4"/>
                </a:cubicBezTo>
                <a:cubicBezTo>
                  <a:pt x="0" y="3"/>
                  <a:pt x="0" y="3"/>
                  <a:pt x="0" y="3"/>
                </a:cubicBezTo>
                <a:cubicBezTo>
                  <a:pt x="0" y="2"/>
                  <a:pt x="0" y="2"/>
                  <a:pt x="0" y="2"/>
                </a:cubicBezTo>
                <a:cubicBezTo>
                  <a:pt x="0" y="2"/>
                  <a:pt x="1" y="2"/>
                  <a:pt x="1" y="2"/>
                </a:cubicBezTo>
                <a:cubicBezTo>
                  <a:pt x="1" y="2"/>
                  <a:pt x="1" y="2"/>
                  <a:pt x="1" y="2"/>
                </a:cubicBezTo>
                <a:cubicBezTo>
                  <a:pt x="2" y="2"/>
                  <a:pt x="2" y="1"/>
                  <a:pt x="2" y="1"/>
                </a:cubicBezTo>
                <a:cubicBezTo>
                  <a:pt x="2" y="1"/>
                  <a:pt x="2" y="0"/>
                  <a:pt x="2" y="0"/>
                </a:cubicBezTo>
                <a:cubicBezTo>
                  <a:pt x="2" y="0"/>
                  <a:pt x="3" y="0"/>
                  <a:pt x="3" y="0"/>
                </a:cubicBezTo>
                <a:cubicBezTo>
                  <a:pt x="4" y="0"/>
                  <a:pt x="4" y="0"/>
                  <a:pt x="4" y="0"/>
                </a:cubicBezTo>
                <a:close/>
                <a:moveTo>
                  <a:pt x="12" y="12"/>
                </a:moveTo>
                <a:cubicBezTo>
                  <a:pt x="12" y="12"/>
                  <a:pt x="12" y="12"/>
                  <a:pt x="12" y="13"/>
                </a:cubicBezTo>
                <a:cubicBezTo>
                  <a:pt x="12" y="13"/>
                  <a:pt x="11" y="13"/>
                  <a:pt x="11" y="13"/>
                </a:cubicBezTo>
                <a:cubicBezTo>
                  <a:pt x="11" y="14"/>
                  <a:pt x="11" y="14"/>
                  <a:pt x="10" y="14"/>
                </a:cubicBezTo>
                <a:cubicBezTo>
                  <a:pt x="10" y="14"/>
                  <a:pt x="10" y="14"/>
                  <a:pt x="9" y="14"/>
                </a:cubicBezTo>
                <a:cubicBezTo>
                  <a:pt x="9" y="14"/>
                  <a:pt x="9" y="14"/>
                  <a:pt x="9" y="14"/>
                </a:cubicBezTo>
                <a:cubicBezTo>
                  <a:pt x="8" y="14"/>
                  <a:pt x="8" y="14"/>
                  <a:pt x="8" y="14"/>
                </a:cubicBezTo>
                <a:cubicBezTo>
                  <a:pt x="7" y="14"/>
                  <a:pt x="7" y="14"/>
                  <a:pt x="7" y="13"/>
                </a:cubicBezTo>
                <a:cubicBezTo>
                  <a:pt x="7" y="13"/>
                  <a:pt x="6" y="13"/>
                  <a:pt x="6" y="13"/>
                </a:cubicBezTo>
                <a:cubicBezTo>
                  <a:pt x="6" y="12"/>
                  <a:pt x="6" y="12"/>
                  <a:pt x="6" y="12"/>
                </a:cubicBezTo>
                <a:cubicBezTo>
                  <a:pt x="6" y="2"/>
                  <a:pt x="6" y="2"/>
                  <a:pt x="6" y="2"/>
                </a:cubicBezTo>
                <a:cubicBezTo>
                  <a:pt x="6" y="2"/>
                  <a:pt x="6" y="2"/>
                  <a:pt x="6" y="1"/>
                </a:cubicBezTo>
                <a:cubicBezTo>
                  <a:pt x="6" y="1"/>
                  <a:pt x="7" y="1"/>
                  <a:pt x="7" y="1"/>
                </a:cubicBezTo>
                <a:cubicBezTo>
                  <a:pt x="7" y="0"/>
                  <a:pt x="7" y="0"/>
                  <a:pt x="8" y="0"/>
                </a:cubicBezTo>
                <a:cubicBezTo>
                  <a:pt x="8" y="0"/>
                  <a:pt x="8" y="0"/>
                  <a:pt x="9" y="0"/>
                </a:cubicBezTo>
                <a:cubicBezTo>
                  <a:pt x="9" y="0"/>
                  <a:pt x="9" y="0"/>
                  <a:pt x="9" y="0"/>
                </a:cubicBezTo>
                <a:cubicBezTo>
                  <a:pt x="10" y="0"/>
                  <a:pt x="10" y="0"/>
                  <a:pt x="10" y="0"/>
                </a:cubicBezTo>
                <a:cubicBezTo>
                  <a:pt x="11" y="0"/>
                  <a:pt x="11" y="0"/>
                  <a:pt x="11" y="1"/>
                </a:cubicBezTo>
                <a:cubicBezTo>
                  <a:pt x="11" y="1"/>
                  <a:pt x="12" y="1"/>
                  <a:pt x="12" y="1"/>
                </a:cubicBezTo>
                <a:cubicBezTo>
                  <a:pt x="12" y="2"/>
                  <a:pt x="12" y="2"/>
                  <a:pt x="12" y="2"/>
                </a:cubicBezTo>
                <a:cubicBezTo>
                  <a:pt x="12" y="12"/>
                  <a:pt x="12" y="12"/>
                  <a:pt x="12" y="12"/>
                </a:cubicBezTo>
                <a:close/>
                <a:moveTo>
                  <a:pt x="10" y="2"/>
                </a:moveTo>
                <a:cubicBezTo>
                  <a:pt x="10" y="2"/>
                  <a:pt x="9" y="2"/>
                  <a:pt x="9" y="2"/>
                </a:cubicBezTo>
                <a:cubicBezTo>
                  <a:pt x="9" y="2"/>
                  <a:pt x="9" y="2"/>
                  <a:pt x="9" y="2"/>
                </a:cubicBezTo>
                <a:cubicBezTo>
                  <a:pt x="9" y="2"/>
                  <a:pt x="9" y="2"/>
                  <a:pt x="9" y="2"/>
                </a:cubicBezTo>
                <a:cubicBezTo>
                  <a:pt x="9" y="2"/>
                  <a:pt x="9" y="2"/>
                  <a:pt x="9" y="2"/>
                </a:cubicBezTo>
                <a:cubicBezTo>
                  <a:pt x="8" y="2"/>
                  <a:pt x="8" y="2"/>
                  <a:pt x="8" y="2"/>
                </a:cubicBezTo>
                <a:cubicBezTo>
                  <a:pt x="8" y="12"/>
                  <a:pt x="8" y="12"/>
                  <a:pt x="8" y="12"/>
                </a:cubicBezTo>
                <a:cubicBezTo>
                  <a:pt x="8" y="12"/>
                  <a:pt x="8" y="12"/>
                  <a:pt x="9" y="12"/>
                </a:cubicBezTo>
                <a:cubicBezTo>
                  <a:pt x="9" y="12"/>
                  <a:pt x="9" y="12"/>
                  <a:pt x="9" y="12"/>
                </a:cubicBezTo>
                <a:cubicBezTo>
                  <a:pt x="9" y="12"/>
                  <a:pt x="9" y="12"/>
                  <a:pt x="9" y="12"/>
                </a:cubicBezTo>
                <a:cubicBezTo>
                  <a:pt x="9" y="12"/>
                  <a:pt x="9" y="12"/>
                  <a:pt x="9" y="12"/>
                </a:cubicBezTo>
                <a:cubicBezTo>
                  <a:pt x="9" y="12"/>
                  <a:pt x="10" y="12"/>
                  <a:pt x="10" y="12"/>
                </a:cubicBezTo>
                <a:cubicBezTo>
                  <a:pt x="10" y="2"/>
                  <a:pt x="10" y="2"/>
                  <a:pt x="10"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36" name="Freeform 22"/>
          <p:cNvSpPr>
            <a:spLocks noEditPoints="1" noChangeArrowheads="1"/>
          </p:cNvSpPr>
          <p:nvPr/>
        </p:nvSpPr>
        <p:spPr bwMode="auto">
          <a:xfrm>
            <a:off x="8044238" y="3057749"/>
            <a:ext cx="127809" cy="138923"/>
          </a:xfrm>
          <a:custGeom>
            <a:avLst/>
            <a:gdLst>
              <a:gd name="T0" fmla="*/ 4 w 13"/>
              <a:gd name="T1" fmla="*/ 9 h 14"/>
              <a:gd name="T2" fmla="*/ 3 w 13"/>
              <a:gd name="T3" fmla="*/ 10 h 14"/>
              <a:gd name="T4" fmla="*/ 2 w 13"/>
              <a:gd name="T5" fmla="*/ 12 h 14"/>
              <a:gd name="T6" fmla="*/ 6 w 13"/>
              <a:gd name="T7" fmla="*/ 12 h 14"/>
              <a:gd name="T8" fmla="*/ 5 w 13"/>
              <a:gd name="T9" fmla="*/ 14 h 14"/>
              <a:gd name="T10" fmla="*/ 0 w 13"/>
              <a:gd name="T11" fmla="*/ 14 h 14"/>
              <a:gd name="T12" fmla="*/ 0 w 13"/>
              <a:gd name="T13" fmla="*/ 13 h 14"/>
              <a:gd name="T14" fmla="*/ 0 w 13"/>
              <a:gd name="T15" fmla="*/ 11 h 14"/>
              <a:gd name="T16" fmla="*/ 1 w 13"/>
              <a:gd name="T17" fmla="*/ 10 h 14"/>
              <a:gd name="T18" fmla="*/ 2 w 13"/>
              <a:gd name="T19" fmla="*/ 7 h 14"/>
              <a:gd name="T20" fmla="*/ 3 w 13"/>
              <a:gd name="T21" fmla="*/ 6 h 14"/>
              <a:gd name="T22" fmla="*/ 3 w 13"/>
              <a:gd name="T23" fmla="*/ 3 h 14"/>
              <a:gd name="T24" fmla="*/ 3 w 13"/>
              <a:gd name="T25" fmla="*/ 2 h 14"/>
              <a:gd name="T26" fmla="*/ 2 w 13"/>
              <a:gd name="T27" fmla="*/ 2 h 14"/>
              <a:gd name="T28" fmla="*/ 2 w 13"/>
              <a:gd name="T29" fmla="*/ 4 h 14"/>
              <a:gd name="T30" fmla="*/ 0 w 13"/>
              <a:gd name="T31" fmla="*/ 5 h 14"/>
              <a:gd name="T32" fmla="*/ 0 w 13"/>
              <a:gd name="T33" fmla="*/ 2 h 14"/>
              <a:gd name="T34" fmla="*/ 1 w 13"/>
              <a:gd name="T35" fmla="*/ 1 h 14"/>
              <a:gd name="T36" fmla="*/ 2 w 13"/>
              <a:gd name="T37" fmla="*/ 0 h 14"/>
              <a:gd name="T38" fmla="*/ 4 w 13"/>
              <a:gd name="T39" fmla="*/ 0 h 14"/>
              <a:gd name="T40" fmla="*/ 5 w 13"/>
              <a:gd name="T41" fmla="*/ 1 h 14"/>
              <a:gd name="T42" fmla="*/ 6 w 13"/>
              <a:gd name="T43" fmla="*/ 4 h 14"/>
              <a:gd name="T44" fmla="*/ 6 w 13"/>
              <a:gd name="T45" fmla="*/ 6 h 14"/>
              <a:gd name="T46" fmla="*/ 4 w 13"/>
              <a:gd name="T47" fmla="*/ 8 h 14"/>
              <a:gd name="T48" fmla="*/ 13 w 13"/>
              <a:gd name="T49" fmla="*/ 12 h 14"/>
              <a:gd name="T50" fmla="*/ 12 w 13"/>
              <a:gd name="T51" fmla="*/ 14 h 14"/>
              <a:gd name="T52" fmla="*/ 11 w 13"/>
              <a:gd name="T53" fmla="*/ 14 h 14"/>
              <a:gd name="T54" fmla="*/ 9 w 13"/>
              <a:gd name="T55" fmla="*/ 14 h 14"/>
              <a:gd name="T56" fmla="*/ 7 w 13"/>
              <a:gd name="T57" fmla="*/ 13 h 14"/>
              <a:gd name="T58" fmla="*/ 7 w 13"/>
              <a:gd name="T59" fmla="*/ 2 h 14"/>
              <a:gd name="T60" fmla="*/ 8 w 13"/>
              <a:gd name="T61" fmla="*/ 1 h 14"/>
              <a:gd name="T62" fmla="*/ 10 w 13"/>
              <a:gd name="T63" fmla="*/ 0 h 14"/>
              <a:gd name="T64" fmla="*/ 12 w 13"/>
              <a:gd name="T65" fmla="*/ 0 h 14"/>
              <a:gd name="T66" fmla="*/ 13 w 13"/>
              <a:gd name="T67" fmla="*/ 1 h 14"/>
              <a:gd name="T68" fmla="*/ 13 w 13"/>
              <a:gd name="T69" fmla="*/ 12 h 14"/>
              <a:gd name="T70" fmla="*/ 11 w 13"/>
              <a:gd name="T71" fmla="*/ 2 h 14"/>
              <a:gd name="T72" fmla="*/ 10 w 13"/>
              <a:gd name="T73" fmla="*/ 2 h 14"/>
              <a:gd name="T74" fmla="*/ 10 w 13"/>
              <a:gd name="T75" fmla="*/ 3 h 14"/>
              <a:gd name="T76" fmla="*/ 10 w 13"/>
              <a:gd name="T77" fmla="*/ 12 h 14"/>
              <a:gd name="T78" fmla="*/ 10 w 13"/>
              <a:gd name="T79" fmla="*/ 12 h 14"/>
              <a:gd name="T80" fmla="*/ 11 w 13"/>
              <a:gd name="T81" fmla="*/ 12 h 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
              <a:gd name="T124" fmla="*/ 0 h 14"/>
              <a:gd name="T125" fmla="*/ 13 w 13"/>
              <a:gd name="T126" fmla="*/ 14 h 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 h="14">
                <a:moveTo>
                  <a:pt x="4" y="9"/>
                </a:moveTo>
                <a:cubicBezTo>
                  <a:pt x="4" y="9"/>
                  <a:pt x="4" y="9"/>
                  <a:pt x="4" y="9"/>
                </a:cubicBezTo>
                <a:cubicBezTo>
                  <a:pt x="4" y="9"/>
                  <a:pt x="3" y="9"/>
                  <a:pt x="3" y="10"/>
                </a:cubicBezTo>
                <a:cubicBezTo>
                  <a:pt x="3" y="10"/>
                  <a:pt x="3" y="10"/>
                  <a:pt x="3" y="10"/>
                </a:cubicBezTo>
                <a:cubicBezTo>
                  <a:pt x="3" y="11"/>
                  <a:pt x="3" y="11"/>
                  <a:pt x="3" y="11"/>
                </a:cubicBezTo>
                <a:cubicBezTo>
                  <a:pt x="3" y="11"/>
                  <a:pt x="2" y="12"/>
                  <a:pt x="2" y="12"/>
                </a:cubicBezTo>
                <a:cubicBezTo>
                  <a:pt x="5" y="12"/>
                  <a:pt x="5" y="12"/>
                  <a:pt x="5" y="12"/>
                </a:cubicBezTo>
                <a:cubicBezTo>
                  <a:pt x="6" y="12"/>
                  <a:pt x="6" y="12"/>
                  <a:pt x="6" y="12"/>
                </a:cubicBezTo>
                <a:cubicBezTo>
                  <a:pt x="6" y="14"/>
                  <a:pt x="6" y="14"/>
                  <a:pt x="6" y="14"/>
                </a:cubicBezTo>
                <a:cubicBezTo>
                  <a:pt x="6" y="14"/>
                  <a:pt x="6" y="14"/>
                  <a:pt x="5" y="14"/>
                </a:cubicBezTo>
                <a:cubicBezTo>
                  <a:pt x="0" y="14"/>
                  <a:pt x="0" y="14"/>
                  <a:pt x="0" y="14"/>
                </a:cubicBezTo>
                <a:cubicBezTo>
                  <a:pt x="0" y="14"/>
                  <a:pt x="0" y="14"/>
                  <a:pt x="0" y="14"/>
                </a:cubicBezTo>
                <a:cubicBezTo>
                  <a:pt x="0" y="14"/>
                  <a:pt x="0" y="13"/>
                  <a:pt x="0" y="13"/>
                </a:cubicBezTo>
                <a:cubicBezTo>
                  <a:pt x="0" y="13"/>
                  <a:pt x="0" y="13"/>
                  <a:pt x="0" y="13"/>
                </a:cubicBezTo>
                <a:cubicBezTo>
                  <a:pt x="0" y="12"/>
                  <a:pt x="0" y="12"/>
                  <a:pt x="0" y="12"/>
                </a:cubicBezTo>
                <a:cubicBezTo>
                  <a:pt x="0" y="12"/>
                  <a:pt x="0" y="11"/>
                  <a:pt x="0" y="11"/>
                </a:cubicBezTo>
                <a:cubicBezTo>
                  <a:pt x="0" y="11"/>
                  <a:pt x="0" y="11"/>
                  <a:pt x="0" y="11"/>
                </a:cubicBezTo>
                <a:cubicBezTo>
                  <a:pt x="0" y="10"/>
                  <a:pt x="1" y="10"/>
                  <a:pt x="1" y="10"/>
                </a:cubicBezTo>
                <a:cubicBezTo>
                  <a:pt x="1" y="9"/>
                  <a:pt x="1" y="9"/>
                  <a:pt x="2" y="8"/>
                </a:cubicBezTo>
                <a:cubicBezTo>
                  <a:pt x="2" y="8"/>
                  <a:pt x="2" y="7"/>
                  <a:pt x="2" y="7"/>
                </a:cubicBezTo>
                <a:cubicBezTo>
                  <a:pt x="3" y="7"/>
                  <a:pt x="3" y="6"/>
                  <a:pt x="3" y="6"/>
                </a:cubicBezTo>
                <a:cubicBezTo>
                  <a:pt x="3" y="6"/>
                  <a:pt x="3" y="6"/>
                  <a:pt x="3" y="6"/>
                </a:cubicBezTo>
                <a:cubicBezTo>
                  <a:pt x="3" y="5"/>
                  <a:pt x="3" y="5"/>
                  <a:pt x="3" y="5"/>
                </a:cubicBezTo>
                <a:cubicBezTo>
                  <a:pt x="3" y="3"/>
                  <a:pt x="3" y="3"/>
                  <a:pt x="3" y="3"/>
                </a:cubicBezTo>
                <a:cubicBezTo>
                  <a:pt x="3" y="2"/>
                  <a:pt x="3" y="2"/>
                  <a:pt x="3" y="2"/>
                </a:cubicBezTo>
                <a:cubicBezTo>
                  <a:pt x="3" y="2"/>
                  <a:pt x="3" y="2"/>
                  <a:pt x="3" y="2"/>
                </a:cubicBezTo>
                <a:cubicBezTo>
                  <a:pt x="3" y="2"/>
                  <a:pt x="3" y="2"/>
                  <a:pt x="3" y="2"/>
                </a:cubicBezTo>
                <a:cubicBezTo>
                  <a:pt x="3" y="2"/>
                  <a:pt x="2" y="2"/>
                  <a:pt x="2" y="2"/>
                </a:cubicBezTo>
                <a:cubicBezTo>
                  <a:pt x="2" y="2"/>
                  <a:pt x="2" y="2"/>
                  <a:pt x="2" y="3"/>
                </a:cubicBezTo>
                <a:cubicBezTo>
                  <a:pt x="2" y="4"/>
                  <a:pt x="2" y="4"/>
                  <a:pt x="2" y="4"/>
                </a:cubicBezTo>
                <a:cubicBezTo>
                  <a:pt x="2" y="4"/>
                  <a:pt x="2" y="4"/>
                  <a:pt x="2" y="4"/>
                </a:cubicBezTo>
                <a:cubicBezTo>
                  <a:pt x="0" y="5"/>
                  <a:pt x="0" y="5"/>
                  <a:pt x="0" y="5"/>
                </a:cubicBezTo>
                <a:cubicBezTo>
                  <a:pt x="0" y="5"/>
                  <a:pt x="0" y="5"/>
                  <a:pt x="0" y="5"/>
                </a:cubicBezTo>
                <a:cubicBezTo>
                  <a:pt x="0" y="2"/>
                  <a:pt x="0" y="2"/>
                  <a:pt x="0" y="2"/>
                </a:cubicBezTo>
                <a:cubicBezTo>
                  <a:pt x="0" y="2"/>
                  <a:pt x="0" y="2"/>
                  <a:pt x="0" y="1"/>
                </a:cubicBezTo>
                <a:cubicBezTo>
                  <a:pt x="0" y="1"/>
                  <a:pt x="0" y="1"/>
                  <a:pt x="1" y="1"/>
                </a:cubicBezTo>
                <a:cubicBezTo>
                  <a:pt x="1" y="0"/>
                  <a:pt x="1" y="0"/>
                  <a:pt x="1" y="0"/>
                </a:cubicBezTo>
                <a:cubicBezTo>
                  <a:pt x="2" y="0"/>
                  <a:pt x="2" y="0"/>
                  <a:pt x="2" y="0"/>
                </a:cubicBezTo>
                <a:cubicBezTo>
                  <a:pt x="3" y="0"/>
                  <a:pt x="3" y="0"/>
                  <a:pt x="3" y="0"/>
                </a:cubicBezTo>
                <a:cubicBezTo>
                  <a:pt x="3" y="0"/>
                  <a:pt x="4" y="0"/>
                  <a:pt x="4" y="0"/>
                </a:cubicBezTo>
                <a:cubicBezTo>
                  <a:pt x="4" y="0"/>
                  <a:pt x="5" y="0"/>
                  <a:pt x="5" y="1"/>
                </a:cubicBezTo>
                <a:cubicBezTo>
                  <a:pt x="5" y="1"/>
                  <a:pt x="5" y="1"/>
                  <a:pt x="5" y="1"/>
                </a:cubicBezTo>
                <a:cubicBezTo>
                  <a:pt x="6" y="2"/>
                  <a:pt x="6" y="2"/>
                  <a:pt x="6" y="2"/>
                </a:cubicBezTo>
                <a:cubicBezTo>
                  <a:pt x="6" y="4"/>
                  <a:pt x="6" y="4"/>
                  <a:pt x="6" y="4"/>
                </a:cubicBezTo>
                <a:cubicBezTo>
                  <a:pt x="6" y="5"/>
                  <a:pt x="6" y="5"/>
                  <a:pt x="6" y="5"/>
                </a:cubicBezTo>
                <a:cubicBezTo>
                  <a:pt x="6" y="5"/>
                  <a:pt x="6" y="6"/>
                  <a:pt x="6" y="6"/>
                </a:cubicBezTo>
                <a:cubicBezTo>
                  <a:pt x="5" y="6"/>
                  <a:pt x="5" y="7"/>
                  <a:pt x="5" y="7"/>
                </a:cubicBezTo>
                <a:cubicBezTo>
                  <a:pt x="5" y="7"/>
                  <a:pt x="5" y="8"/>
                  <a:pt x="4" y="8"/>
                </a:cubicBezTo>
                <a:cubicBezTo>
                  <a:pt x="4" y="9"/>
                  <a:pt x="4" y="9"/>
                  <a:pt x="4" y="9"/>
                </a:cubicBezTo>
                <a:close/>
                <a:moveTo>
                  <a:pt x="13" y="12"/>
                </a:moveTo>
                <a:cubicBezTo>
                  <a:pt x="13" y="12"/>
                  <a:pt x="13" y="12"/>
                  <a:pt x="13" y="13"/>
                </a:cubicBezTo>
                <a:cubicBezTo>
                  <a:pt x="13" y="13"/>
                  <a:pt x="13" y="13"/>
                  <a:pt x="12" y="14"/>
                </a:cubicBezTo>
                <a:cubicBezTo>
                  <a:pt x="12" y="14"/>
                  <a:pt x="12" y="14"/>
                  <a:pt x="12" y="14"/>
                </a:cubicBezTo>
                <a:cubicBezTo>
                  <a:pt x="11" y="14"/>
                  <a:pt x="11" y="14"/>
                  <a:pt x="11" y="14"/>
                </a:cubicBezTo>
                <a:cubicBezTo>
                  <a:pt x="10" y="14"/>
                  <a:pt x="10" y="14"/>
                  <a:pt x="10" y="14"/>
                </a:cubicBezTo>
                <a:cubicBezTo>
                  <a:pt x="9" y="14"/>
                  <a:pt x="9" y="14"/>
                  <a:pt x="9" y="14"/>
                </a:cubicBezTo>
                <a:cubicBezTo>
                  <a:pt x="9" y="14"/>
                  <a:pt x="8" y="14"/>
                  <a:pt x="8" y="14"/>
                </a:cubicBezTo>
                <a:cubicBezTo>
                  <a:pt x="8" y="13"/>
                  <a:pt x="8" y="13"/>
                  <a:pt x="7" y="13"/>
                </a:cubicBezTo>
                <a:cubicBezTo>
                  <a:pt x="7" y="12"/>
                  <a:pt x="7" y="12"/>
                  <a:pt x="7" y="12"/>
                </a:cubicBezTo>
                <a:cubicBezTo>
                  <a:pt x="7" y="2"/>
                  <a:pt x="7" y="2"/>
                  <a:pt x="7" y="2"/>
                </a:cubicBezTo>
                <a:cubicBezTo>
                  <a:pt x="7" y="2"/>
                  <a:pt x="7" y="2"/>
                  <a:pt x="7" y="1"/>
                </a:cubicBezTo>
                <a:cubicBezTo>
                  <a:pt x="8" y="1"/>
                  <a:pt x="8" y="1"/>
                  <a:pt x="8" y="1"/>
                </a:cubicBezTo>
                <a:cubicBezTo>
                  <a:pt x="8" y="0"/>
                  <a:pt x="9" y="0"/>
                  <a:pt x="9" y="0"/>
                </a:cubicBezTo>
                <a:cubicBezTo>
                  <a:pt x="9" y="0"/>
                  <a:pt x="9" y="0"/>
                  <a:pt x="10" y="0"/>
                </a:cubicBezTo>
                <a:cubicBezTo>
                  <a:pt x="11" y="0"/>
                  <a:pt x="11" y="0"/>
                  <a:pt x="11" y="0"/>
                </a:cubicBezTo>
                <a:cubicBezTo>
                  <a:pt x="11" y="0"/>
                  <a:pt x="11" y="0"/>
                  <a:pt x="12" y="0"/>
                </a:cubicBezTo>
                <a:cubicBezTo>
                  <a:pt x="12" y="0"/>
                  <a:pt x="12" y="0"/>
                  <a:pt x="12" y="1"/>
                </a:cubicBezTo>
                <a:cubicBezTo>
                  <a:pt x="13" y="1"/>
                  <a:pt x="13" y="1"/>
                  <a:pt x="13" y="1"/>
                </a:cubicBezTo>
                <a:cubicBezTo>
                  <a:pt x="13" y="2"/>
                  <a:pt x="13" y="2"/>
                  <a:pt x="13" y="2"/>
                </a:cubicBezTo>
                <a:cubicBezTo>
                  <a:pt x="13" y="12"/>
                  <a:pt x="13" y="12"/>
                  <a:pt x="13" y="12"/>
                </a:cubicBezTo>
                <a:close/>
                <a:moveTo>
                  <a:pt x="11" y="3"/>
                </a:moveTo>
                <a:cubicBezTo>
                  <a:pt x="11" y="2"/>
                  <a:pt x="11" y="2"/>
                  <a:pt x="11" y="2"/>
                </a:cubicBezTo>
                <a:cubicBezTo>
                  <a:pt x="11" y="2"/>
                  <a:pt x="10" y="2"/>
                  <a:pt x="10" y="2"/>
                </a:cubicBezTo>
                <a:cubicBezTo>
                  <a:pt x="10" y="2"/>
                  <a:pt x="10" y="2"/>
                  <a:pt x="10" y="2"/>
                </a:cubicBezTo>
                <a:cubicBezTo>
                  <a:pt x="10" y="2"/>
                  <a:pt x="10" y="2"/>
                  <a:pt x="10" y="2"/>
                </a:cubicBezTo>
                <a:cubicBezTo>
                  <a:pt x="10" y="2"/>
                  <a:pt x="10" y="2"/>
                  <a:pt x="10" y="3"/>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37" name="Freeform 23"/>
          <p:cNvSpPr>
            <a:spLocks noEditPoints="1" noChangeArrowheads="1"/>
          </p:cNvSpPr>
          <p:nvPr/>
        </p:nvSpPr>
        <p:spPr bwMode="auto">
          <a:xfrm>
            <a:off x="8340605" y="2752121"/>
            <a:ext cx="127809" cy="138923"/>
          </a:xfrm>
          <a:custGeom>
            <a:avLst/>
            <a:gdLst>
              <a:gd name="T0" fmla="*/ 5 w 13"/>
              <a:gd name="T1" fmla="*/ 13 h 14"/>
              <a:gd name="T2" fmla="*/ 4 w 13"/>
              <a:gd name="T3" fmla="*/ 14 h 14"/>
              <a:gd name="T4" fmla="*/ 2 w 13"/>
              <a:gd name="T5" fmla="*/ 14 h 14"/>
              <a:gd name="T6" fmla="*/ 0 w 13"/>
              <a:gd name="T7" fmla="*/ 13 h 14"/>
              <a:gd name="T8" fmla="*/ 0 w 13"/>
              <a:gd name="T9" fmla="*/ 12 h 14"/>
              <a:gd name="T10" fmla="*/ 0 w 13"/>
              <a:gd name="T11" fmla="*/ 9 h 14"/>
              <a:gd name="T12" fmla="*/ 2 w 13"/>
              <a:gd name="T13" fmla="*/ 9 h 14"/>
              <a:gd name="T14" fmla="*/ 2 w 13"/>
              <a:gd name="T15" fmla="*/ 12 h 14"/>
              <a:gd name="T16" fmla="*/ 3 w 13"/>
              <a:gd name="T17" fmla="*/ 12 h 14"/>
              <a:gd name="T18" fmla="*/ 3 w 13"/>
              <a:gd name="T19" fmla="*/ 11 h 14"/>
              <a:gd name="T20" fmla="*/ 3 w 13"/>
              <a:gd name="T21" fmla="*/ 8 h 14"/>
              <a:gd name="T22" fmla="*/ 3 w 13"/>
              <a:gd name="T23" fmla="*/ 7 h 14"/>
              <a:gd name="T24" fmla="*/ 2 w 13"/>
              <a:gd name="T25" fmla="*/ 7 h 14"/>
              <a:gd name="T26" fmla="*/ 2 w 13"/>
              <a:gd name="T27" fmla="*/ 7 h 14"/>
              <a:gd name="T28" fmla="*/ 2 w 13"/>
              <a:gd name="T29" fmla="*/ 5 h 14"/>
              <a:gd name="T30" fmla="*/ 3 w 13"/>
              <a:gd name="T31" fmla="*/ 5 h 14"/>
              <a:gd name="T32" fmla="*/ 3 w 13"/>
              <a:gd name="T33" fmla="*/ 5 h 14"/>
              <a:gd name="T34" fmla="*/ 3 w 13"/>
              <a:gd name="T35" fmla="*/ 2 h 14"/>
              <a:gd name="T36" fmla="*/ 3 w 13"/>
              <a:gd name="T37" fmla="*/ 2 h 14"/>
              <a:gd name="T38" fmla="*/ 2 w 13"/>
              <a:gd name="T39" fmla="*/ 2 h 14"/>
              <a:gd name="T40" fmla="*/ 2 w 13"/>
              <a:gd name="T41" fmla="*/ 4 h 14"/>
              <a:gd name="T42" fmla="*/ 0 w 13"/>
              <a:gd name="T43" fmla="*/ 4 h 14"/>
              <a:gd name="T44" fmla="*/ 0 w 13"/>
              <a:gd name="T45" fmla="*/ 2 h 14"/>
              <a:gd name="T46" fmla="*/ 0 w 13"/>
              <a:gd name="T47" fmla="*/ 0 h 14"/>
              <a:gd name="T48" fmla="*/ 2 w 13"/>
              <a:gd name="T49" fmla="*/ 0 h 14"/>
              <a:gd name="T50" fmla="*/ 4 w 13"/>
              <a:gd name="T51" fmla="*/ 0 h 14"/>
              <a:gd name="T52" fmla="*/ 5 w 13"/>
              <a:gd name="T53" fmla="*/ 1 h 14"/>
              <a:gd name="T54" fmla="*/ 6 w 13"/>
              <a:gd name="T55" fmla="*/ 4 h 14"/>
              <a:gd name="T56" fmla="*/ 6 w 13"/>
              <a:gd name="T57" fmla="*/ 5 h 14"/>
              <a:gd name="T58" fmla="*/ 5 w 13"/>
              <a:gd name="T59" fmla="*/ 6 h 14"/>
              <a:gd name="T60" fmla="*/ 5 w 13"/>
              <a:gd name="T61" fmla="*/ 7 h 14"/>
              <a:gd name="T62" fmla="*/ 6 w 13"/>
              <a:gd name="T63" fmla="*/ 12 h 14"/>
              <a:gd name="T64" fmla="*/ 13 w 13"/>
              <a:gd name="T65" fmla="*/ 13 h 14"/>
              <a:gd name="T66" fmla="*/ 12 w 13"/>
              <a:gd name="T67" fmla="*/ 14 h 14"/>
              <a:gd name="T68" fmla="*/ 10 w 13"/>
              <a:gd name="T69" fmla="*/ 14 h 14"/>
              <a:gd name="T70" fmla="*/ 8 w 13"/>
              <a:gd name="T71" fmla="*/ 13 h 14"/>
              <a:gd name="T72" fmla="*/ 7 w 13"/>
              <a:gd name="T73" fmla="*/ 12 h 14"/>
              <a:gd name="T74" fmla="*/ 7 w 13"/>
              <a:gd name="T75" fmla="*/ 1 h 14"/>
              <a:gd name="T76" fmla="*/ 9 w 13"/>
              <a:gd name="T77" fmla="*/ 0 h 14"/>
              <a:gd name="T78" fmla="*/ 11 w 13"/>
              <a:gd name="T79" fmla="*/ 0 h 14"/>
              <a:gd name="T80" fmla="*/ 12 w 13"/>
              <a:gd name="T81" fmla="*/ 0 h 14"/>
              <a:gd name="T82" fmla="*/ 13 w 13"/>
              <a:gd name="T83" fmla="*/ 2 h 14"/>
              <a:gd name="T84" fmla="*/ 11 w 13"/>
              <a:gd name="T85" fmla="*/ 2 h 14"/>
              <a:gd name="T86" fmla="*/ 10 w 13"/>
              <a:gd name="T87" fmla="*/ 2 h 14"/>
              <a:gd name="T88" fmla="*/ 10 w 13"/>
              <a:gd name="T89" fmla="*/ 2 h 14"/>
              <a:gd name="T90" fmla="*/ 10 w 13"/>
              <a:gd name="T91" fmla="*/ 11 h 14"/>
              <a:gd name="T92" fmla="*/ 10 w 13"/>
              <a:gd name="T93" fmla="*/ 12 h 14"/>
              <a:gd name="T94" fmla="*/ 11 w 13"/>
              <a:gd name="T95" fmla="*/ 12 h 14"/>
              <a:gd name="T96" fmla="*/ 11 w 13"/>
              <a:gd name="T97" fmla="*/ 2 h 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
              <a:gd name="T148" fmla="*/ 0 h 14"/>
              <a:gd name="T149" fmla="*/ 13 w 13"/>
              <a:gd name="T150" fmla="*/ 14 h 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 h="14">
                <a:moveTo>
                  <a:pt x="6" y="12"/>
                </a:moveTo>
                <a:cubicBezTo>
                  <a:pt x="6" y="12"/>
                  <a:pt x="6" y="12"/>
                  <a:pt x="5" y="13"/>
                </a:cubicBezTo>
                <a:cubicBezTo>
                  <a:pt x="5" y="13"/>
                  <a:pt x="5" y="13"/>
                  <a:pt x="5" y="13"/>
                </a:cubicBezTo>
                <a:cubicBezTo>
                  <a:pt x="5" y="14"/>
                  <a:pt x="4" y="14"/>
                  <a:pt x="4" y="14"/>
                </a:cubicBezTo>
                <a:cubicBezTo>
                  <a:pt x="4" y="14"/>
                  <a:pt x="3" y="14"/>
                  <a:pt x="3" y="14"/>
                </a:cubicBezTo>
                <a:cubicBezTo>
                  <a:pt x="2" y="14"/>
                  <a:pt x="2" y="14"/>
                  <a:pt x="2" y="14"/>
                </a:cubicBezTo>
                <a:cubicBezTo>
                  <a:pt x="2" y="14"/>
                  <a:pt x="2" y="14"/>
                  <a:pt x="1" y="14"/>
                </a:cubicBezTo>
                <a:cubicBezTo>
                  <a:pt x="1" y="14"/>
                  <a:pt x="1" y="14"/>
                  <a:pt x="0" y="13"/>
                </a:cubicBezTo>
                <a:cubicBezTo>
                  <a:pt x="0" y="13"/>
                  <a:pt x="0" y="13"/>
                  <a:pt x="0" y="13"/>
                </a:cubicBezTo>
                <a:cubicBezTo>
                  <a:pt x="0" y="12"/>
                  <a:pt x="0" y="12"/>
                  <a:pt x="0" y="12"/>
                </a:cubicBezTo>
                <a:cubicBezTo>
                  <a:pt x="0" y="9"/>
                  <a:pt x="0" y="9"/>
                  <a:pt x="0" y="9"/>
                </a:cubicBezTo>
                <a:cubicBezTo>
                  <a:pt x="0" y="9"/>
                  <a:pt x="0" y="9"/>
                  <a:pt x="0" y="9"/>
                </a:cubicBezTo>
                <a:cubicBezTo>
                  <a:pt x="2" y="8"/>
                  <a:pt x="2" y="8"/>
                  <a:pt x="2" y="8"/>
                </a:cubicBezTo>
                <a:cubicBezTo>
                  <a:pt x="2" y="8"/>
                  <a:pt x="2" y="9"/>
                  <a:pt x="2" y="9"/>
                </a:cubicBezTo>
                <a:cubicBezTo>
                  <a:pt x="2" y="11"/>
                  <a:pt x="2" y="11"/>
                  <a:pt x="2" y="11"/>
                </a:cubicBezTo>
                <a:cubicBezTo>
                  <a:pt x="2" y="12"/>
                  <a:pt x="2" y="12"/>
                  <a:pt x="2" y="12"/>
                </a:cubicBezTo>
                <a:cubicBezTo>
                  <a:pt x="2" y="12"/>
                  <a:pt x="2" y="12"/>
                  <a:pt x="3" y="12"/>
                </a:cubicBezTo>
                <a:cubicBezTo>
                  <a:pt x="3" y="12"/>
                  <a:pt x="3" y="12"/>
                  <a:pt x="3" y="12"/>
                </a:cubicBezTo>
                <a:cubicBezTo>
                  <a:pt x="3" y="12"/>
                  <a:pt x="3" y="12"/>
                  <a:pt x="3" y="12"/>
                </a:cubicBezTo>
                <a:cubicBezTo>
                  <a:pt x="3" y="12"/>
                  <a:pt x="3" y="12"/>
                  <a:pt x="3" y="11"/>
                </a:cubicBezTo>
                <a:cubicBezTo>
                  <a:pt x="3" y="8"/>
                  <a:pt x="3" y="8"/>
                  <a:pt x="3" y="8"/>
                </a:cubicBezTo>
                <a:cubicBezTo>
                  <a:pt x="3" y="8"/>
                  <a:pt x="3" y="8"/>
                  <a:pt x="3" y="8"/>
                </a:cubicBezTo>
                <a:cubicBezTo>
                  <a:pt x="3" y="8"/>
                  <a:pt x="3" y="7"/>
                  <a:pt x="3" y="7"/>
                </a:cubicBezTo>
                <a:cubicBezTo>
                  <a:pt x="3" y="7"/>
                  <a:pt x="3" y="7"/>
                  <a:pt x="3" y="7"/>
                </a:cubicBezTo>
                <a:cubicBezTo>
                  <a:pt x="3" y="7"/>
                  <a:pt x="3" y="7"/>
                  <a:pt x="3" y="7"/>
                </a:cubicBezTo>
                <a:cubicBezTo>
                  <a:pt x="2" y="7"/>
                  <a:pt x="2" y="7"/>
                  <a:pt x="2" y="7"/>
                </a:cubicBezTo>
                <a:cubicBezTo>
                  <a:pt x="2" y="7"/>
                  <a:pt x="2" y="7"/>
                  <a:pt x="2" y="7"/>
                </a:cubicBezTo>
                <a:cubicBezTo>
                  <a:pt x="2" y="7"/>
                  <a:pt x="2" y="7"/>
                  <a:pt x="2" y="7"/>
                </a:cubicBezTo>
                <a:cubicBezTo>
                  <a:pt x="2" y="6"/>
                  <a:pt x="2" y="6"/>
                  <a:pt x="2" y="6"/>
                </a:cubicBezTo>
                <a:cubicBezTo>
                  <a:pt x="2" y="5"/>
                  <a:pt x="2" y="5"/>
                  <a:pt x="2" y="5"/>
                </a:cubicBezTo>
                <a:cubicBezTo>
                  <a:pt x="2" y="5"/>
                  <a:pt x="2" y="5"/>
                  <a:pt x="2" y="5"/>
                </a:cubicBezTo>
                <a:cubicBezTo>
                  <a:pt x="3" y="5"/>
                  <a:pt x="3" y="5"/>
                  <a:pt x="3" y="5"/>
                </a:cubicBezTo>
                <a:cubicBezTo>
                  <a:pt x="3" y="5"/>
                  <a:pt x="3" y="5"/>
                  <a:pt x="3" y="5"/>
                </a:cubicBezTo>
                <a:cubicBezTo>
                  <a:pt x="3" y="5"/>
                  <a:pt x="3" y="5"/>
                  <a:pt x="3" y="5"/>
                </a:cubicBezTo>
                <a:cubicBezTo>
                  <a:pt x="3" y="5"/>
                  <a:pt x="3" y="5"/>
                  <a:pt x="3" y="5"/>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4"/>
                  <a:pt x="2" y="4"/>
                  <a:pt x="2" y="4"/>
                </a:cubicBezTo>
                <a:cubicBezTo>
                  <a:pt x="2" y="4"/>
                  <a:pt x="2" y="4"/>
                  <a:pt x="2" y="4"/>
                </a:cubicBezTo>
                <a:cubicBezTo>
                  <a:pt x="0" y="4"/>
                  <a:pt x="0" y="4"/>
                  <a:pt x="0" y="4"/>
                </a:cubicBezTo>
                <a:cubicBezTo>
                  <a:pt x="0" y="5"/>
                  <a:pt x="0" y="4"/>
                  <a:pt x="0" y="4"/>
                </a:cubicBezTo>
                <a:cubicBezTo>
                  <a:pt x="0" y="2"/>
                  <a:pt x="0" y="2"/>
                  <a:pt x="0" y="2"/>
                </a:cubicBezTo>
                <a:cubicBezTo>
                  <a:pt x="0" y="2"/>
                  <a:pt x="0" y="2"/>
                  <a:pt x="0" y="1"/>
                </a:cubicBezTo>
                <a:cubicBezTo>
                  <a:pt x="0" y="1"/>
                  <a:pt x="0" y="1"/>
                  <a:pt x="0" y="0"/>
                </a:cubicBezTo>
                <a:cubicBezTo>
                  <a:pt x="1" y="0"/>
                  <a:pt x="1" y="0"/>
                  <a:pt x="1" y="0"/>
                </a:cubicBezTo>
                <a:cubicBezTo>
                  <a:pt x="2" y="0"/>
                  <a:pt x="2" y="0"/>
                  <a:pt x="2" y="0"/>
                </a:cubicBezTo>
                <a:cubicBezTo>
                  <a:pt x="3" y="0"/>
                  <a:pt x="3" y="0"/>
                  <a:pt x="3" y="0"/>
                </a:cubicBezTo>
                <a:cubicBezTo>
                  <a:pt x="3" y="0"/>
                  <a:pt x="4" y="0"/>
                  <a:pt x="4" y="0"/>
                </a:cubicBezTo>
                <a:cubicBezTo>
                  <a:pt x="4" y="0"/>
                  <a:pt x="5" y="0"/>
                  <a:pt x="5" y="0"/>
                </a:cubicBezTo>
                <a:cubicBezTo>
                  <a:pt x="5" y="1"/>
                  <a:pt x="5" y="1"/>
                  <a:pt x="5" y="1"/>
                </a:cubicBezTo>
                <a:cubicBezTo>
                  <a:pt x="6" y="2"/>
                  <a:pt x="6" y="2"/>
                  <a:pt x="6" y="2"/>
                </a:cubicBezTo>
                <a:cubicBezTo>
                  <a:pt x="6" y="4"/>
                  <a:pt x="6" y="4"/>
                  <a:pt x="6" y="4"/>
                </a:cubicBezTo>
                <a:cubicBezTo>
                  <a:pt x="6" y="5"/>
                  <a:pt x="6" y="5"/>
                  <a:pt x="6" y="5"/>
                </a:cubicBezTo>
                <a:cubicBezTo>
                  <a:pt x="6" y="5"/>
                  <a:pt x="6" y="5"/>
                  <a:pt x="6" y="5"/>
                </a:cubicBezTo>
                <a:cubicBezTo>
                  <a:pt x="5" y="5"/>
                  <a:pt x="5" y="6"/>
                  <a:pt x="5" y="6"/>
                </a:cubicBezTo>
                <a:cubicBezTo>
                  <a:pt x="5" y="6"/>
                  <a:pt x="5" y="6"/>
                  <a:pt x="5" y="6"/>
                </a:cubicBezTo>
                <a:cubicBezTo>
                  <a:pt x="5" y="6"/>
                  <a:pt x="5" y="6"/>
                  <a:pt x="5" y="7"/>
                </a:cubicBezTo>
                <a:cubicBezTo>
                  <a:pt x="5" y="7"/>
                  <a:pt x="5" y="7"/>
                  <a:pt x="5" y="7"/>
                </a:cubicBezTo>
                <a:cubicBezTo>
                  <a:pt x="6" y="7"/>
                  <a:pt x="6" y="8"/>
                  <a:pt x="6" y="8"/>
                </a:cubicBezTo>
                <a:cubicBezTo>
                  <a:pt x="6" y="12"/>
                  <a:pt x="6" y="12"/>
                  <a:pt x="6" y="12"/>
                </a:cubicBezTo>
                <a:close/>
                <a:moveTo>
                  <a:pt x="13" y="12"/>
                </a:moveTo>
                <a:cubicBezTo>
                  <a:pt x="13" y="12"/>
                  <a:pt x="13" y="12"/>
                  <a:pt x="13" y="13"/>
                </a:cubicBezTo>
                <a:cubicBezTo>
                  <a:pt x="13" y="13"/>
                  <a:pt x="13" y="13"/>
                  <a:pt x="12" y="13"/>
                </a:cubicBezTo>
                <a:cubicBezTo>
                  <a:pt x="12" y="14"/>
                  <a:pt x="12" y="14"/>
                  <a:pt x="12" y="14"/>
                </a:cubicBezTo>
                <a:cubicBezTo>
                  <a:pt x="11" y="14"/>
                  <a:pt x="11" y="14"/>
                  <a:pt x="11" y="14"/>
                </a:cubicBezTo>
                <a:cubicBezTo>
                  <a:pt x="10" y="14"/>
                  <a:pt x="10" y="14"/>
                  <a:pt x="10" y="14"/>
                </a:cubicBezTo>
                <a:cubicBezTo>
                  <a:pt x="9" y="14"/>
                  <a:pt x="9" y="14"/>
                  <a:pt x="9" y="14"/>
                </a:cubicBezTo>
                <a:cubicBezTo>
                  <a:pt x="8" y="14"/>
                  <a:pt x="8" y="14"/>
                  <a:pt x="8" y="13"/>
                </a:cubicBezTo>
                <a:cubicBezTo>
                  <a:pt x="8" y="13"/>
                  <a:pt x="8" y="13"/>
                  <a:pt x="7" y="13"/>
                </a:cubicBezTo>
                <a:cubicBezTo>
                  <a:pt x="7" y="12"/>
                  <a:pt x="7" y="12"/>
                  <a:pt x="7" y="12"/>
                </a:cubicBezTo>
                <a:cubicBezTo>
                  <a:pt x="7" y="2"/>
                  <a:pt x="7" y="2"/>
                  <a:pt x="7" y="2"/>
                </a:cubicBezTo>
                <a:cubicBezTo>
                  <a:pt x="7" y="2"/>
                  <a:pt x="7" y="2"/>
                  <a:pt x="7" y="1"/>
                </a:cubicBezTo>
                <a:cubicBezTo>
                  <a:pt x="8" y="1"/>
                  <a:pt x="8" y="1"/>
                  <a:pt x="8" y="0"/>
                </a:cubicBezTo>
                <a:cubicBezTo>
                  <a:pt x="8" y="0"/>
                  <a:pt x="8" y="0"/>
                  <a:pt x="9" y="0"/>
                </a:cubicBezTo>
                <a:cubicBezTo>
                  <a:pt x="9" y="0"/>
                  <a:pt x="9" y="0"/>
                  <a:pt x="10" y="0"/>
                </a:cubicBezTo>
                <a:cubicBezTo>
                  <a:pt x="11" y="0"/>
                  <a:pt x="11" y="0"/>
                  <a:pt x="11" y="0"/>
                </a:cubicBezTo>
                <a:cubicBezTo>
                  <a:pt x="11" y="0"/>
                  <a:pt x="11" y="0"/>
                  <a:pt x="12" y="0"/>
                </a:cubicBezTo>
                <a:cubicBezTo>
                  <a:pt x="12" y="0"/>
                  <a:pt x="12" y="0"/>
                  <a:pt x="12" y="0"/>
                </a:cubicBezTo>
                <a:cubicBezTo>
                  <a:pt x="13" y="1"/>
                  <a:pt x="13" y="1"/>
                  <a:pt x="13" y="1"/>
                </a:cubicBezTo>
                <a:cubicBezTo>
                  <a:pt x="13" y="2"/>
                  <a:pt x="13" y="2"/>
                  <a:pt x="13" y="2"/>
                </a:cubicBezTo>
                <a:cubicBezTo>
                  <a:pt x="13" y="12"/>
                  <a:pt x="13" y="12"/>
                  <a:pt x="13" y="12"/>
                </a:cubicBezTo>
                <a:close/>
                <a:moveTo>
                  <a:pt x="11" y="2"/>
                </a:moveTo>
                <a:cubicBezTo>
                  <a:pt x="11" y="2"/>
                  <a:pt x="11" y="2"/>
                  <a:pt x="11" y="2"/>
                </a:cubicBezTo>
                <a:cubicBezTo>
                  <a:pt x="10" y="2"/>
                  <a:pt x="10" y="2"/>
                  <a:pt x="10" y="2"/>
                </a:cubicBezTo>
                <a:cubicBezTo>
                  <a:pt x="10" y="2"/>
                  <a:pt x="10" y="2"/>
                  <a:pt x="10" y="2"/>
                </a:cubicBezTo>
                <a:cubicBezTo>
                  <a:pt x="10" y="2"/>
                  <a:pt x="10" y="2"/>
                  <a:pt x="10" y="2"/>
                </a:cubicBezTo>
                <a:cubicBezTo>
                  <a:pt x="10" y="2"/>
                  <a:pt x="10" y="2"/>
                  <a:pt x="10" y="2"/>
                </a:cubicBezTo>
                <a:cubicBezTo>
                  <a:pt x="10" y="11"/>
                  <a:pt x="10" y="11"/>
                  <a:pt x="10" y="11"/>
                </a:cubicBezTo>
                <a:cubicBezTo>
                  <a:pt x="10" y="12"/>
                  <a:pt x="10" y="12"/>
                  <a:pt x="10" y="12"/>
                </a:cubicBezTo>
                <a:cubicBezTo>
                  <a:pt x="10" y="12"/>
                  <a:pt x="10" y="12"/>
                  <a:pt x="10" y="12"/>
                </a:cubicBezTo>
                <a:cubicBezTo>
                  <a:pt x="10" y="12"/>
                  <a:pt x="10" y="12"/>
                  <a:pt x="10" y="12"/>
                </a:cubicBezTo>
                <a:cubicBezTo>
                  <a:pt x="10" y="12"/>
                  <a:pt x="10" y="12"/>
                  <a:pt x="11" y="12"/>
                </a:cubicBezTo>
                <a:cubicBezTo>
                  <a:pt x="11" y="12"/>
                  <a:pt x="11" y="12"/>
                  <a:pt x="11" y="11"/>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38" name="Freeform 24"/>
          <p:cNvSpPr>
            <a:spLocks noEditPoints="1" noChangeArrowheads="1"/>
          </p:cNvSpPr>
          <p:nvPr/>
        </p:nvSpPr>
        <p:spPr bwMode="auto">
          <a:xfrm>
            <a:off x="8696246" y="2546516"/>
            <a:ext cx="138923" cy="137070"/>
          </a:xfrm>
          <a:custGeom>
            <a:avLst/>
            <a:gdLst>
              <a:gd name="T0" fmla="*/ 6 w 14"/>
              <a:gd name="T1" fmla="*/ 9 h 14"/>
              <a:gd name="T2" fmla="*/ 6 w 14"/>
              <a:gd name="T3" fmla="*/ 11 h 14"/>
              <a:gd name="T4" fmla="*/ 5 w 14"/>
              <a:gd name="T5" fmla="*/ 11 h 14"/>
              <a:gd name="T6" fmla="*/ 5 w 14"/>
              <a:gd name="T7" fmla="*/ 14 h 14"/>
              <a:gd name="T8" fmla="*/ 3 w 14"/>
              <a:gd name="T9" fmla="*/ 14 h 14"/>
              <a:gd name="T10" fmla="*/ 0 w 14"/>
              <a:gd name="T11" fmla="*/ 11 h 14"/>
              <a:gd name="T12" fmla="*/ 0 w 14"/>
              <a:gd name="T13" fmla="*/ 11 h 14"/>
              <a:gd name="T14" fmla="*/ 0 w 14"/>
              <a:gd name="T15" fmla="*/ 9 h 14"/>
              <a:gd name="T16" fmla="*/ 1 w 14"/>
              <a:gd name="T17" fmla="*/ 6 h 14"/>
              <a:gd name="T18" fmla="*/ 2 w 14"/>
              <a:gd name="T19" fmla="*/ 2 h 14"/>
              <a:gd name="T20" fmla="*/ 2 w 14"/>
              <a:gd name="T21" fmla="*/ 0 h 14"/>
              <a:gd name="T22" fmla="*/ 3 w 14"/>
              <a:gd name="T23" fmla="*/ 0 h 14"/>
              <a:gd name="T24" fmla="*/ 5 w 14"/>
              <a:gd name="T25" fmla="*/ 0 h 14"/>
              <a:gd name="T26" fmla="*/ 6 w 14"/>
              <a:gd name="T27" fmla="*/ 9 h 14"/>
              <a:gd name="T28" fmla="*/ 3 w 14"/>
              <a:gd name="T29" fmla="*/ 5 h 14"/>
              <a:gd name="T30" fmla="*/ 2 w 14"/>
              <a:gd name="T31" fmla="*/ 7 h 14"/>
              <a:gd name="T32" fmla="*/ 3 w 14"/>
              <a:gd name="T33" fmla="*/ 9 h 14"/>
              <a:gd name="T34" fmla="*/ 14 w 14"/>
              <a:gd name="T35" fmla="*/ 12 h 14"/>
              <a:gd name="T36" fmla="*/ 13 w 14"/>
              <a:gd name="T37" fmla="*/ 14 h 14"/>
              <a:gd name="T38" fmla="*/ 11 w 14"/>
              <a:gd name="T39" fmla="*/ 14 h 14"/>
              <a:gd name="T40" fmla="*/ 10 w 14"/>
              <a:gd name="T41" fmla="*/ 14 h 14"/>
              <a:gd name="T42" fmla="*/ 8 w 14"/>
              <a:gd name="T43" fmla="*/ 13 h 14"/>
              <a:gd name="T44" fmla="*/ 8 w 14"/>
              <a:gd name="T45" fmla="*/ 3 h 14"/>
              <a:gd name="T46" fmla="*/ 9 w 14"/>
              <a:gd name="T47" fmla="*/ 1 h 14"/>
              <a:gd name="T48" fmla="*/ 10 w 14"/>
              <a:gd name="T49" fmla="*/ 0 h 14"/>
              <a:gd name="T50" fmla="*/ 12 w 14"/>
              <a:gd name="T51" fmla="*/ 0 h 14"/>
              <a:gd name="T52" fmla="*/ 14 w 14"/>
              <a:gd name="T53" fmla="*/ 2 h 14"/>
              <a:gd name="T54" fmla="*/ 14 w 14"/>
              <a:gd name="T55" fmla="*/ 12 h 14"/>
              <a:gd name="T56" fmla="*/ 11 w 14"/>
              <a:gd name="T57" fmla="*/ 2 h 14"/>
              <a:gd name="T58" fmla="*/ 11 w 14"/>
              <a:gd name="T59" fmla="*/ 2 h 14"/>
              <a:gd name="T60" fmla="*/ 10 w 14"/>
              <a:gd name="T61" fmla="*/ 3 h 14"/>
              <a:gd name="T62" fmla="*/ 10 w 14"/>
              <a:gd name="T63" fmla="*/ 12 h 14"/>
              <a:gd name="T64" fmla="*/ 11 w 14"/>
              <a:gd name="T65" fmla="*/ 12 h 14"/>
              <a:gd name="T66" fmla="*/ 11 w 14"/>
              <a:gd name="T67" fmla="*/ 12 h 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
              <a:gd name="T103" fmla="*/ 0 h 14"/>
              <a:gd name="T104" fmla="*/ 14 w 14"/>
              <a:gd name="T105" fmla="*/ 14 h 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 h="14">
                <a:moveTo>
                  <a:pt x="6" y="9"/>
                </a:moveTo>
                <a:cubicBezTo>
                  <a:pt x="6" y="9"/>
                  <a:pt x="6" y="9"/>
                  <a:pt x="6" y="9"/>
                </a:cubicBezTo>
                <a:cubicBezTo>
                  <a:pt x="6" y="11"/>
                  <a:pt x="6" y="11"/>
                  <a:pt x="6" y="11"/>
                </a:cubicBezTo>
                <a:cubicBezTo>
                  <a:pt x="6" y="11"/>
                  <a:pt x="6" y="11"/>
                  <a:pt x="6" y="11"/>
                </a:cubicBezTo>
                <a:cubicBezTo>
                  <a:pt x="6" y="11"/>
                  <a:pt x="6" y="11"/>
                  <a:pt x="6" y="11"/>
                </a:cubicBezTo>
                <a:cubicBezTo>
                  <a:pt x="5" y="11"/>
                  <a:pt x="5" y="11"/>
                  <a:pt x="5" y="11"/>
                </a:cubicBezTo>
                <a:cubicBezTo>
                  <a:pt x="5" y="14"/>
                  <a:pt x="5" y="14"/>
                  <a:pt x="5" y="14"/>
                </a:cubicBezTo>
                <a:cubicBezTo>
                  <a:pt x="5" y="14"/>
                  <a:pt x="5" y="14"/>
                  <a:pt x="5" y="14"/>
                </a:cubicBezTo>
                <a:cubicBezTo>
                  <a:pt x="3" y="14"/>
                  <a:pt x="3" y="14"/>
                  <a:pt x="3" y="14"/>
                </a:cubicBezTo>
                <a:cubicBezTo>
                  <a:pt x="3" y="14"/>
                  <a:pt x="3" y="14"/>
                  <a:pt x="3" y="14"/>
                </a:cubicBezTo>
                <a:cubicBezTo>
                  <a:pt x="3" y="11"/>
                  <a:pt x="3" y="11"/>
                  <a:pt x="3" y="11"/>
                </a:cubicBezTo>
                <a:cubicBezTo>
                  <a:pt x="0" y="11"/>
                  <a:pt x="0" y="11"/>
                  <a:pt x="0" y="11"/>
                </a:cubicBezTo>
                <a:cubicBezTo>
                  <a:pt x="0" y="11"/>
                  <a:pt x="0" y="11"/>
                  <a:pt x="0" y="11"/>
                </a:cubicBezTo>
                <a:cubicBezTo>
                  <a:pt x="0" y="11"/>
                  <a:pt x="0" y="11"/>
                  <a:pt x="0" y="11"/>
                </a:cubicBezTo>
                <a:cubicBezTo>
                  <a:pt x="0" y="9"/>
                  <a:pt x="0" y="9"/>
                  <a:pt x="0" y="9"/>
                </a:cubicBezTo>
                <a:cubicBezTo>
                  <a:pt x="0" y="9"/>
                  <a:pt x="0" y="9"/>
                  <a:pt x="0" y="9"/>
                </a:cubicBezTo>
                <a:cubicBezTo>
                  <a:pt x="0" y="9"/>
                  <a:pt x="0" y="9"/>
                  <a:pt x="0" y="9"/>
                </a:cubicBezTo>
                <a:cubicBezTo>
                  <a:pt x="0" y="8"/>
                  <a:pt x="1" y="7"/>
                  <a:pt x="1" y="6"/>
                </a:cubicBezTo>
                <a:cubicBezTo>
                  <a:pt x="1" y="5"/>
                  <a:pt x="2" y="4"/>
                  <a:pt x="2" y="4"/>
                </a:cubicBezTo>
                <a:cubicBezTo>
                  <a:pt x="2" y="3"/>
                  <a:pt x="2" y="2"/>
                  <a:pt x="2" y="2"/>
                </a:cubicBezTo>
                <a:cubicBezTo>
                  <a:pt x="2" y="1"/>
                  <a:pt x="2" y="1"/>
                  <a:pt x="2" y="0"/>
                </a:cubicBezTo>
                <a:cubicBezTo>
                  <a:pt x="2" y="0"/>
                  <a:pt x="2" y="0"/>
                  <a:pt x="2" y="0"/>
                </a:cubicBezTo>
                <a:cubicBezTo>
                  <a:pt x="3" y="0"/>
                  <a:pt x="3" y="0"/>
                  <a:pt x="3" y="0"/>
                </a:cubicBezTo>
                <a:cubicBezTo>
                  <a:pt x="3" y="0"/>
                  <a:pt x="3" y="0"/>
                  <a:pt x="3" y="0"/>
                </a:cubicBezTo>
                <a:cubicBezTo>
                  <a:pt x="5" y="0"/>
                  <a:pt x="5" y="0"/>
                  <a:pt x="5" y="0"/>
                </a:cubicBezTo>
                <a:cubicBezTo>
                  <a:pt x="5" y="0"/>
                  <a:pt x="5" y="0"/>
                  <a:pt x="5" y="0"/>
                </a:cubicBezTo>
                <a:cubicBezTo>
                  <a:pt x="5" y="9"/>
                  <a:pt x="5" y="9"/>
                  <a:pt x="5" y="9"/>
                </a:cubicBezTo>
                <a:cubicBezTo>
                  <a:pt x="6" y="9"/>
                  <a:pt x="6" y="9"/>
                  <a:pt x="6" y="9"/>
                </a:cubicBezTo>
                <a:cubicBezTo>
                  <a:pt x="6" y="9"/>
                  <a:pt x="6" y="9"/>
                  <a:pt x="6" y="9"/>
                </a:cubicBezTo>
                <a:close/>
                <a:moveTo>
                  <a:pt x="3" y="5"/>
                </a:moveTo>
                <a:cubicBezTo>
                  <a:pt x="3" y="5"/>
                  <a:pt x="3" y="5"/>
                  <a:pt x="3" y="6"/>
                </a:cubicBezTo>
                <a:cubicBezTo>
                  <a:pt x="3" y="6"/>
                  <a:pt x="2" y="7"/>
                  <a:pt x="2" y="7"/>
                </a:cubicBezTo>
                <a:cubicBezTo>
                  <a:pt x="2" y="8"/>
                  <a:pt x="2" y="9"/>
                  <a:pt x="2" y="9"/>
                </a:cubicBezTo>
                <a:cubicBezTo>
                  <a:pt x="3" y="9"/>
                  <a:pt x="3" y="9"/>
                  <a:pt x="3" y="9"/>
                </a:cubicBezTo>
                <a:cubicBezTo>
                  <a:pt x="3" y="5"/>
                  <a:pt x="3" y="5"/>
                  <a:pt x="3" y="5"/>
                </a:cubicBezTo>
                <a:close/>
                <a:moveTo>
                  <a:pt x="14" y="12"/>
                </a:moveTo>
                <a:cubicBezTo>
                  <a:pt x="14" y="12"/>
                  <a:pt x="14" y="13"/>
                  <a:pt x="14" y="13"/>
                </a:cubicBezTo>
                <a:cubicBezTo>
                  <a:pt x="13" y="13"/>
                  <a:pt x="13" y="13"/>
                  <a:pt x="13" y="14"/>
                </a:cubicBezTo>
                <a:cubicBezTo>
                  <a:pt x="13" y="14"/>
                  <a:pt x="13" y="14"/>
                  <a:pt x="12" y="14"/>
                </a:cubicBezTo>
                <a:cubicBezTo>
                  <a:pt x="12" y="14"/>
                  <a:pt x="12" y="14"/>
                  <a:pt x="11" y="14"/>
                </a:cubicBezTo>
                <a:cubicBezTo>
                  <a:pt x="10" y="14"/>
                  <a:pt x="10" y="14"/>
                  <a:pt x="10" y="14"/>
                </a:cubicBezTo>
                <a:cubicBezTo>
                  <a:pt x="10" y="14"/>
                  <a:pt x="10" y="14"/>
                  <a:pt x="10" y="14"/>
                </a:cubicBezTo>
                <a:cubicBezTo>
                  <a:pt x="9" y="14"/>
                  <a:pt x="9" y="14"/>
                  <a:pt x="9" y="14"/>
                </a:cubicBezTo>
                <a:cubicBezTo>
                  <a:pt x="8" y="13"/>
                  <a:pt x="8" y="13"/>
                  <a:pt x="8" y="13"/>
                </a:cubicBezTo>
                <a:cubicBezTo>
                  <a:pt x="8" y="13"/>
                  <a:pt x="8" y="12"/>
                  <a:pt x="8" y="12"/>
                </a:cubicBezTo>
                <a:cubicBezTo>
                  <a:pt x="8" y="3"/>
                  <a:pt x="8" y="3"/>
                  <a:pt x="8" y="3"/>
                </a:cubicBezTo>
                <a:cubicBezTo>
                  <a:pt x="8" y="2"/>
                  <a:pt x="8" y="2"/>
                  <a:pt x="8" y="2"/>
                </a:cubicBezTo>
                <a:cubicBezTo>
                  <a:pt x="8" y="1"/>
                  <a:pt x="8" y="1"/>
                  <a:pt x="9" y="1"/>
                </a:cubicBezTo>
                <a:cubicBezTo>
                  <a:pt x="9" y="1"/>
                  <a:pt x="9" y="0"/>
                  <a:pt x="10" y="0"/>
                </a:cubicBezTo>
                <a:cubicBezTo>
                  <a:pt x="10" y="0"/>
                  <a:pt x="10" y="0"/>
                  <a:pt x="10" y="0"/>
                </a:cubicBezTo>
                <a:cubicBezTo>
                  <a:pt x="11" y="0"/>
                  <a:pt x="11" y="0"/>
                  <a:pt x="11" y="0"/>
                </a:cubicBezTo>
                <a:cubicBezTo>
                  <a:pt x="12" y="0"/>
                  <a:pt x="12" y="0"/>
                  <a:pt x="12" y="0"/>
                </a:cubicBezTo>
                <a:cubicBezTo>
                  <a:pt x="13" y="0"/>
                  <a:pt x="13" y="1"/>
                  <a:pt x="13" y="1"/>
                </a:cubicBezTo>
                <a:cubicBezTo>
                  <a:pt x="13" y="1"/>
                  <a:pt x="13" y="1"/>
                  <a:pt x="14" y="2"/>
                </a:cubicBezTo>
                <a:cubicBezTo>
                  <a:pt x="14" y="2"/>
                  <a:pt x="14" y="2"/>
                  <a:pt x="14" y="3"/>
                </a:cubicBezTo>
                <a:cubicBezTo>
                  <a:pt x="14" y="12"/>
                  <a:pt x="14" y="12"/>
                  <a:pt x="14" y="12"/>
                </a:cubicBezTo>
                <a:close/>
                <a:moveTo>
                  <a:pt x="11" y="3"/>
                </a:moveTo>
                <a:cubicBezTo>
                  <a:pt x="11" y="3"/>
                  <a:pt x="11" y="2"/>
                  <a:pt x="11" y="2"/>
                </a:cubicBezTo>
                <a:cubicBezTo>
                  <a:pt x="11" y="2"/>
                  <a:pt x="11" y="2"/>
                  <a:pt x="11" y="2"/>
                </a:cubicBezTo>
                <a:cubicBezTo>
                  <a:pt x="11" y="2"/>
                  <a:pt x="11" y="2"/>
                  <a:pt x="11" y="2"/>
                </a:cubicBezTo>
                <a:cubicBezTo>
                  <a:pt x="11" y="2"/>
                  <a:pt x="11" y="2"/>
                  <a:pt x="10" y="2"/>
                </a:cubicBezTo>
                <a:cubicBezTo>
                  <a:pt x="10" y="2"/>
                  <a:pt x="10" y="3"/>
                  <a:pt x="10" y="3"/>
                </a:cubicBezTo>
                <a:cubicBezTo>
                  <a:pt x="10" y="12"/>
                  <a:pt x="10" y="12"/>
                  <a:pt x="10" y="12"/>
                </a:cubicBezTo>
                <a:cubicBezTo>
                  <a:pt x="10" y="12"/>
                  <a:pt x="10" y="12"/>
                  <a:pt x="10" y="12"/>
                </a:cubicBezTo>
                <a:cubicBezTo>
                  <a:pt x="11" y="12"/>
                  <a:pt x="11" y="12"/>
                  <a:pt x="11" y="12"/>
                </a:cubicBezTo>
                <a:cubicBezTo>
                  <a:pt x="11" y="12"/>
                  <a:pt x="11" y="12"/>
                  <a:pt x="11" y="12"/>
                </a:cubicBezTo>
                <a:cubicBezTo>
                  <a:pt x="11"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39" name="Freeform 25"/>
          <p:cNvSpPr>
            <a:spLocks noEditPoints="1" noChangeArrowheads="1"/>
          </p:cNvSpPr>
          <p:nvPr/>
        </p:nvSpPr>
        <p:spPr bwMode="auto">
          <a:xfrm>
            <a:off x="9111161" y="2496503"/>
            <a:ext cx="138923" cy="138923"/>
          </a:xfrm>
          <a:custGeom>
            <a:avLst/>
            <a:gdLst>
              <a:gd name="T0" fmla="*/ 6 w 14"/>
              <a:gd name="T1" fmla="*/ 6 h 14"/>
              <a:gd name="T2" fmla="*/ 6 w 14"/>
              <a:gd name="T3" fmla="*/ 11 h 14"/>
              <a:gd name="T4" fmla="*/ 6 w 14"/>
              <a:gd name="T5" fmla="*/ 13 h 14"/>
              <a:gd name="T6" fmla="*/ 4 w 14"/>
              <a:gd name="T7" fmla="*/ 14 h 14"/>
              <a:gd name="T8" fmla="*/ 2 w 14"/>
              <a:gd name="T9" fmla="*/ 14 h 14"/>
              <a:gd name="T10" fmla="*/ 1 w 14"/>
              <a:gd name="T11" fmla="*/ 12 h 14"/>
              <a:gd name="T12" fmla="*/ 0 w 14"/>
              <a:gd name="T13" fmla="*/ 11 h 14"/>
              <a:gd name="T14" fmla="*/ 3 w 14"/>
              <a:gd name="T15" fmla="*/ 10 h 14"/>
              <a:gd name="T16" fmla="*/ 3 w 14"/>
              <a:gd name="T17" fmla="*/ 11 h 14"/>
              <a:gd name="T18" fmla="*/ 3 w 14"/>
              <a:gd name="T19" fmla="*/ 12 h 14"/>
              <a:gd name="T20" fmla="*/ 4 w 14"/>
              <a:gd name="T21" fmla="*/ 12 h 14"/>
              <a:gd name="T22" fmla="*/ 4 w 14"/>
              <a:gd name="T23" fmla="*/ 7 h 14"/>
              <a:gd name="T24" fmla="*/ 4 w 14"/>
              <a:gd name="T25" fmla="*/ 7 h 14"/>
              <a:gd name="T26" fmla="*/ 3 w 14"/>
              <a:gd name="T27" fmla="*/ 7 h 14"/>
              <a:gd name="T28" fmla="*/ 3 w 14"/>
              <a:gd name="T29" fmla="*/ 7 h 14"/>
              <a:gd name="T30" fmla="*/ 3 w 14"/>
              <a:gd name="T31" fmla="*/ 8 h 14"/>
              <a:gd name="T32" fmla="*/ 3 w 14"/>
              <a:gd name="T33" fmla="*/ 8 h 14"/>
              <a:gd name="T34" fmla="*/ 0 w 14"/>
              <a:gd name="T35" fmla="*/ 7 h 14"/>
              <a:gd name="T36" fmla="*/ 1 w 14"/>
              <a:gd name="T37" fmla="*/ 0 h 14"/>
              <a:gd name="T38" fmla="*/ 6 w 14"/>
              <a:gd name="T39" fmla="*/ 0 h 14"/>
              <a:gd name="T40" fmla="*/ 6 w 14"/>
              <a:gd name="T41" fmla="*/ 2 h 14"/>
              <a:gd name="T42" fmla="*/ 3 w 14"/>
              <a:gd name="T43" fmla="*/ 2 h 14"/>
              <a:gd name="T44" fmla="*/ 4 w 14"/>
              <a:gd name="T45" fmla="*/ 5 h 14"/>
              <a:gd name="T46" fmla="*/ 14 w 14"/>
              <a:gd name="T47" fmla="*/ 11 h 14"/>
              <a:gd name="T48" fmla="*/ 13 w 14"/>
              <a:gd name="T49" fmla="*/ 13 h 14"/>
              <a:gd name="T50" fmla="*/ 11 w 14"/>
              <a:gd name="T51" fmla="*/ 14 h 14"/>
              <a:gd name="T52" fmla="*/ 9 w 14"/>
              <a:gd name="T53" fmla="*/ 14 h 14"/>
              <a:gd name="T54" fmla="*/ 8 w 14"/>
              <a:gd name="T55" fmla="*/ 12 h 14"/>
              <a:gd name="T56" fmla="*/ 8 w 14"/>
              <a:gd name="T57" fmla="*/ 2 h 14"/>
              <a:gd name="T58" fmla="*/ 9 w 14"/>
              <a:gd name="T59" fmla="*/ 0 h 14"/>
              <a:gd name="T60" fmla="*/ 10 w 14"/>
              <a:gd name="T61" fmla="*/ 0 h 14"/>
              <a:gd name="T62" fmla="*/ 12 w 14"/>
              <a:gd name="T63" fmla="*/ 0 h 14"/>
              <a:gd name="T64" fmla="*/ 14 w 14"/>
              <a:gd name="T65" fmla="*/ 1 h 14"/>
              <a:gd name="T66" fmla="*/ 14 w 14"/>
              <a:gd name="T67" fmla="*/ 11 h 14"/>
              <a:gd name="T68" fmla="*/ 11 w 14"/>
              <a:gd name="T69" fmla="*/ 2 h 14"/>
              <a:gd name="T70" fmla="*/ 11 w 14"/>
              <a:gd name="T71" fmla="*/ 2 h 14"/>
              <a:gd name="T72" fmla="*/ 10 w 14"/>
              <a:gd name="T73" fmla="*/ 2 h 14"/>
              <a:gd name="T74" fmla="*/ 10 w 14"/>
              <a:gd name="T75" fmla="*/ 12 h 14"/>
              <a:gd name="T76" fmla="*/ 11 w 14"/>
              <a:gd name="T77" fmla="*/ 12 h 14"/>
              <a:gd name="T78" fmla="*/ 11 w 14"/>
              <a:gd name="T79" fmla="*/ 11 h 1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
              <a:gd name="T121" fmla="*/ 0 h 14"/>
              <a:gd name="T122" fmla="*/ 14 w 14"/>
              <a:gd name="T123" fmla="*/ 14 h 1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 h="14">
                <a:moveTo>
                  <a:pt x="5" y="5"/>
                </a:moveTo>
                <a:cubicBezTo>
                  <a:pt x="5" y="5"/>
                  <a:pt x="6" y="5"/>
                  <a:pt x="6" y="6"/>
                </a:cubicBezTo>
                <a:cubicBezTo>
                  <a:pt x="6" y="6"/>
                  <a:pt x="6" y="6"/>
                  <a:pt x="6" y="7"/>
                </a:cubicBezTo>
                <a:cubicBezTo>
                  <a:pt x="6" y="11"/>
                  <a:pt x="6" y="11"/>
                  <a:pt x="6" y="11"/>
                </a:cubicBezTo>
                <a:cubicBezTo>
                  <a:pt x="6" y="12"/>
                  <a:pt x="6" y="12"/>
                  <a:pt x="6" y="12"/>
                </a:cubicBezTo>
                <a:cubicBezTo>
                  <a:pt x="6" y="13"/>
                  <a:pt x="6" y="13"/>
                  <a:pt x="6" y="13"/>
                </a:cubicBezTo>
                <a:cubicBezTo>
                  <a:pt x="5" y="13"/>
                  <a:pt x="5" y="14"/>
                  <a:pt x="5" y="14"/>
                </a:cubicBezTo>
                <a:cubicBezTo>
                  <a:pt x="4" y="14"/>
                  <a:pt x="4" y="14"/>
                  <a:pt x="4" y="14"/>
                </a:cubicBezTo>
                <a:cubicBezTo>
                  <a:pt x="3" y="14"/>
                  <a:pt x="3" y="14"/>
                  <a:pt x="3" y="14"/>
                </a:cubicBezTo>
                <a:cubicBezTo>
                  <a:pt x="3" y="14"/>
                  <a:pt x="2" y="14"/>
                  <a:pt x="2" y="14"/>
                </a:cubicBezTo>
                <a:cubicBezTo>
                  <a:pt x="2" y="14"/>
                  <a:pt x="1" y="13"/>
                  <a:pt x="1" y="13"/>
                </a:cubicBezTo>
                <a:cubicBezTo>
                  <a:pt x="1" y="13"/>
                  <a:pt x="1" y="13"/>
                  <a:pt x="1" y="12"/>
                </a:cubicBezTo>
                <a:cubicBezTo>
                  <a:pt x="1" y="12"/>
                  <a:pt x="0" y="12"/>
                  <a:pt x="0" y="11"/>
                </a:cubicBezTo>
                <a:cubicBezTo>
                  <a:pt x="0" y="11"/>
                  <a:pt x="0" y="11"/>
                  <a:pt x="0" y="11"/>
                </a:cubicBezTo>
                <a:cubicBezTo>
                  <a:pt x="0" y="10"/>
                  <a:pt x="1" y="10"/>
                  <a:pt x="1" y="10"/>
                </a:cubicBezTo>
                <a:cubicBezTo>
                  <a:pt x="3" y="10"/>
                  <a:pt x="3" y="10"/>
                  <a:pt x="3" y="10"/>
                </a:cubicBezTo>
                <a:cubicBezTo>
                  <a:pt x="3" y="10"/>
                  <a:pt x="3" y="10"/>
                  <a:pt x="3" y="10"/>
                </a:cubicBezTo>
                <a:cubicBezTo>
                  <a:pt x="3" y="11"/>
                  <a:pt x="3" y="11"/>
                  <a:pt x="3" y="11"/>
                </a:cubicBezTo>
                <a:cubicBezTo>
                  <a:pt x="3" y="12"/>
                  <a:pt x="3" y="12"/>
                  <a:pt x="3" y="12"/>
                </a:cubicBezTo>
                <a:cubicBezTo>
                  <a:pt x="3" y="12"/>
                  <a:pt x="3" y="12"/>
                  <a:pt x="3" y="12"/>
                </a:cubicBezTo>
                <a:cubicBezTo>
                  <a:pt x="3" y="12"/>
                  <a:pt x="3" y="12"/>
                  <a:pt x="3" y="12"/>
                </a:cubicBezTo>
                <a:cubicBezTo>
                  <a:pt x="4" y="12"/>
                  <a:pt x="4" y="12"/>
                  <a:pt x="4" y="12"/>
                </a:cubicBezTo>
                <a:cubicBezTo>
                  <a:pt x="4" y="12"/>
                  <a:pt x="4" y="12"/>
                  <a:pt x="4" y="11"/>
                </a:cubicBezTo>
                <a:cubicBezTo>
                  <a:pt x="4" y="7"/>
                  <a:pt x="4" y="7"/>
                  <a:pt x="4" y="7"/>
                </a:cubicBezTo>
                <a:cubicBezTo>
                  <a:pt x="4" y="7"/>
                  <a:pt x="4" y="7"/>
                  <a:pt x="4" y="7"/>
                </a:cubicBezTo>
                <a:cubicBezTo>
                  <a:pt x="4" y="7"/>
                  <a:pt x="4" y="7"/>
                  <a:pt x="4" y="7"/>
                </a:cubicBezTo>
                <a:cubicBezTo>
                  <a:pt x="4" y="7"/>
                  <a:pt x="4" y="7"/>
                  <a:pt x="3" y="7"/>
                </a:cubicBezTo>
                <a:cubicBezTo>
                  <a:pt x="3" y="7"/>
                  <a:pt x="3" y="7"/>
                  <a:pt x="3" y="7"/>
                </a:cubicBezTo>
                <a:cubicBezTo>
                  <a:pt x="3" y="7"/>
                  <a:pt x="3" y="7"/>
                  <a:pt x="3" y="7"/>
                </a:cubicBezTo>
                <a:cubicBezTo>
                  <a:pt x="3" y="7"/>
                  <a:pt x="3" y="7"/>
                  <a:pt x="3" y="7"/>
                </a:cubicBezTo>
                <a:cubicBezTo>
                  <a:pt x="3" y="7"/>
                  <a:pt x="3" y="7"/>
                  <a:pt x="3" y="7"/>
                </a:cubicBezTo>
                <a:cubicBezTo>
                  <a:pt x="3" y="8"/>
                  <a:pt x="3" y="8"/>
                  <a:pt x="3" y="8"/>
                </a:cubicBezTo>
                <a:cubicBezTo>
                  <a:pt x="3" y="8"/>
                  <a:pt x="3" y="8"/>
                  <a:pt x="3" y="8"/>
                </a:cubicBezTo>
                <a:cubicBezTo>
                  <a:pt x="3" y="8"/>
                  <a:pt x="3" y="8"/>
                  <a:pt x="3" y="8"/>
                </a:cubicBezTo>
                <a:cubicBezTo>
                  <a:pt x="1" y="8"/>
                  <a:pt x="1" y="8"/>
                  <a:pt x="1" y="8"/>
                </a:cubicBezTo>
                <a:cubicBezTo>
                  <a:pt x="1" y="8"/>
                  <a:pt x="0" y="7"/>
                  <a:pt x="0" y="7"/>
                </a:cubicBezTo>
                <a:cubicBezTo>
                  <a:pt x="0" y="0"/>
                  <a:pt x="0" y="0"/>
                  <a:pt x="0" y="0"/>
                </a:cubicBezTo>
                <a:cubicBezTo>
                  <a:pt x="0" y="0"/>
                  <a:pt x="1" y="0"/>
                  <a:pt x="1" y="0"/>
                </a:cubicBezTo>
                <a:cubicBezTo>
                  <a:pt x="2" y="0"/>
                  <a:pt x="2" y="0"/>
                  <a:pt x="2" y="0"/>
                </a:cubicBezTo>
                <a:cubicBezTo>
                  <a:pt x="6" y="0"/>
                  <a:pt x="6" y="0"/>
                  <a:pt x="6" y="0"/>
                </a:cubicBezTo>
                <a:cubicBezTo>
                  <a:pt x="6" y="0"/>
                  <a:pt x="6" y="0"/>
                  <a:pt x="6" y="0"/>
                </a:cubicBezTo>
                <a:cubicBezTo>
                  <a:pt x="6" y="2"/>
                  <a:pt x="6" y="2"/>
                  <a:pt x="6" y="2"/>
                </a:cubicBezTo>
                <a:cubicBezTo>
                  <a:pt x="6" y="2"/>
                  <a:pt x="6" y="2"/>
                  <a:pt x="6" y="2"/>
                </a:cubicBezTo>
                <a:cubicBezTo>
                  <a:pt x="3" y="2"/>
                  <a:pt x="3" y="2"/>
                  <a:pt x="3" y="2"/>
                </a:cubicBezTo>
                <a:cubicBezTo>
                  <a:pt x="3" y="5"/>
                  <a:pt x="3" y="5"/>
                  <a:pt x="3" y="5"/>
                </a:cubicBezTo>
                <a:cubicBezTo>
                  <a:pt x="3" y="5"/>
                  <a:pt x="4" y="5"/>
                  <a:pt x="4" y="5"/>
                </a:cubicBezTo>
                <a:cubicBezTo>
                  <a:pt x="4" y="5"/>
                  <a:pt x="5" y="5"/>
                  <a:pt x="5" y="5"/>
                </a:cubicBezTo>
                <a:close/>
                <a:moveTo>
                  <a:pt x="14" y="11"/>
                </a:moveTo>
                <a:cubicBezTo>
                  <a:pt x="14" y="12"/>
                  <a:pt x="14" y="12"/>
                  <a:pt x="14" y="12"/>
                </a:cubicBezTo>
                <a:cubicBezTo>
                  <a:pt x="13" y="13"/>
                  <a:pt x="13" y="13"/>
                  <a:pt x="13" y="13"/>
                </a:cubicBezTo>
                <a:cubicBezTo>
                  <a:pt x="13" y="13"/>
                  <a:pt x="13" y="14"/>
                  <a:pt x="12" y="14"/>
                </a:cubicBezTo>
                <a:cubicBezTo>
                  <a:pt x="12" y="14"/>
                  <a:pt x="12" y="14"/>
                  <a:pt x="11" y="14"/>
                </a:cubicBezTo>
                <a:cubicBezTo>
                  <a:pt x="10" y="14"/>
                  <a:pt x="10" y="14"/>
                  <a:pt x="10" y="14"/>
                </a:cubicBezTo>
                <a:cubicBezTo>
                  <a:pt x="10" y="14"/>
                  <a:pt x="10" y="14"/>
                  <a:pt x="9" y="14"/>
                </a:cubicBezTo>
                <a:cubicBezTo>
                  <a:pt x="9" y="14"/>
                  <a:pt x="9" y="13"/>
                  <a:pt x="9" y="13"/>
                </a:cubicBezTo>
                <a:cubicBezTo>
                  <a:pt x="8" y="13"/>
                  <a:pt x="8" y="13"/>
                  <a:pt x="8" y="12"/>
                </a:cubicBezTo>
                <a:cubicBezTo>
                  <a:pt x="8" y="12"/>
                  <a:pt x="8" y="12"/>
                  <a:pt x="8" y="11"/>
                </a:cubicBezTo>
                <a:cubicBezTo>
                  <a:pt x="8" y="2"/>
                  <a:pt x="8" y="2"/>
                  <a:pt x="8" y="2"/>
                </a:cubicBezTo>
                <a:cubicBezTo>
                  <a:pt x="8" y="2"/>
                  <a:pt x="8" y="1"/>
                  <a:pt x="8" y="1"/>
                </a:cubicBezTo>
                <a:cubicBezTo>
                  <a:pt x="8" y="1"/>
                  <a:pt x="8" y="1"/>
                  <a:pt x="9" y="0"/>
                </a:cubicBezTo>
                <a:cubicBezTo>
                  <a:pt x="9" y="0"/>
                  <a:pt x="9" y="0"/>
                  <a:pt x="9" y="0"/>
                </a:cubicBezTo>
                <a:cubicBezTo>
                  <a:pt x="10" y="0"/>
                  <a:pt x="10" y="0"/>
                  <a:pt x="10" y="0"/>
                </a:cubicBezTo>
                <a:cubicBezTo>
                  <a:pt x="11" y="0"/>
                  <a:pt x="11" y="0"/>
                  <a:pt x="11" y="0"/>
                </a:cubicBezTo>
                <a:cubicBezTo>
                  <a:pt x="12" y="0"/>
                  <a:pt x="12" y="0"/>
                  <a:pt x="12" y="0"/>
                </a:cubicBezTo>
                <a:cubicBezTo>
                  <a:pt x="13" y="0"/>
                  <a:pt x="13" y="0"/>
                  <a:pt x="13" y="0"/>
                </a:cubicBezTo>
                <a:cubicBezTo>
                  <a:pt x="13" y="1"/>
                  <a:pt x="13" y="1"/>
                  <a:pt x="14" y="1"/>
                </a:cubicBezTo>
                <a:cubicBezTo>
                  <a:pt x="14" y="1"/>
                  <a:pt x="14" y="2"/>
                  <a:pt x="14" y="2"/>
                </a:cubicBezTo>
                <a:cubicBezTo>
                  <a:pt x="14" y="11"/>
                  <a:pt x="14" y="11"/>
                  <a:pt x="14" y="11"/>
                </a:cubicBezTo>
                <a:close/>
                <a:moveTo>
                  <a:pt x="11" y="2"/>
                </a:moveTo>
                <a:cubicBezTo>
                  <a:pt x="11" y="2"/>
                  <a:pt x="11" y="2"/>
                  <a:pt x="11" y="2"/>
                </a:cubicBezTo>
                <a:cubicBezTo>
                  <a:pt x="11" y="2"/>
                  <a:pt x="11" y="2"/>
                  <a:pt x="11" y="2"/>
                </a:cubicBezTo>
                <a:cubicBezTo>
                  <a:pt x="11" y="2"/>
                  <a:pt x="11" y="2"/>
                  <a:pt x="11" y="2"/>
                </a:cubicBezTo>
                <a:cubicBezTo>
                  <a:pt x="11" y="2"/>
                  <a:pt x="11" y="2"/>
                  <a:pt x="10" y="2"/>
                </a:cubicBezTo>
                <a:cubicBezTo>
                  <a:pt x="10" y="2"/>
                  <a:pt x="10" y="2"/>
                  <a:pt x="10" y="2"/>
                </a:cubicBezTo>
                <a:cubicBezTo>
                  <a:pt x="10" y="11"/>
                  <a:pt x="10" y="11"/>
                  <a:pt x="10" y="11"/>
                </a:cubicBezTo>
                <a:cubicBezTo>
                  <a:pt x="10" y="12"/>
                  <a:pt x="10" y="12"/>
                  <a:pt x="10" y="12"/>
                </a:cubicBezTo>
                <a:cubicBezTo>
                  <a:pt x="11" y="12"/>
                  <a:pt x="11" y="12"/>
                  <a:pt x="11" y="12"/>
                </a:cubicBezTo>
                <a:cubicBezTo>
                  <a:pt x="11" y="12"/>
                  <a:pt x="11" y="12"/>
                  <a:pt x="11" y="12"/>
                </a:cubicBezTo>
                <a:cubicBezTo>
                  <a:pt x="11" y="12"/>
                  <a:pt x="11" y="12"/>
                  <a:pt x="11" y="12"/>
                </a:cubicBezTo>
                <a:cubicBezTo>
                  <a:pt x="11" y="12"/>
                  <a:pt x="11" y="12"/>
                  <a:pt x="11" y="11"/>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40" name="Freeform 26"/>
          <p:cNvSpPr>
            <a:spLocks noEditPoints="1" noChangeArrowheads="1"/>
          </p:cNvSpPr>
          <p:nvPr/>
        </p:nvSpPr>
        <p:spPr bwMode="auto">
          <a:xfrm>
            <a:off x="9516814" y="2546516"/>
            <a:ext cx="127809" cy="137070"/>
          </a:xfrm>
          <a:custGeom>
            <a:avLst/>
            <a:gdLst>
              <a:gd name="T0" fmla="*/ 1 w 13"/>
              <a:gd name="T1" fmla="*/ 14 h 14"/>
              <a:gd name="T2" fmla="*/ 0 w 13"/>
              <a:gd name="T3" fmla="*/ 13 h 14"/>
              <a:gd name="T4" fmla="*/ 0 w 13"/>
              <a:gd name="T5" fmla="*/ 3 h 14"/>
              <a:gd name="T6" fmla="*/ 0 w 13"/>
              <a:gd name="T7" fmla="*/ 1 h 14"/>
              <a:gd name="T8" fmla="*/ 2 w 13"/>
              <a:gd name="T9" fmla="*/ 0 h 14"/>
              <a:gd name="T10" fmla="*/ 4 w 13"/>
              <a:gd name="T11" fmla="*/ 0 h 14"/>
              <a:gd name="T12" fmla="*/ 5 w 13"/>
              <a:gd name="T13" fmla="*/ 2 h 14"/>
              <a:gd name="T14" fmla="*/ 5 w 13"/>
              <a:gd name="T15" fmla="*/ 3 h 14"/>
              <a:gd name="T16" fmla="*/ 3 w 13"/>
              <a:gd name="T17" fmla="*/ 4 h 14"/>
              <a:gd name="T18" fmla="*/ 3 w 13"/>
              <a:gd name="T19" fmla="*/ 3 h 14"/>
              <a:gd name="T20" fmla="*/ 3 w 13"/>
              <a:gd name="T21" fmla="*/ 2 h 14"/>
              <a:gd name="T22" fmla="*/ 2 w 13"/>
              <a:gd name="T23" fmla="*/ 2 h 14"/>
              <a:gd name="T24" fmla="*/ 2 w 13"/>
              <a:gd name="T25" fmla="*/ 6 h 14"/>
              <a:gd name="T26" fmla="*/ 4 w 13"/>
              <a:gd name="T27" fmla="*/ 5 h 14"/>
              <a:gd name="T28" fmla="*/ 5 w 13"/>
              <a:gd name="T29" fmla="*/ 12 h 14"/>
              <a:gd name="T30" fmla="*/ 5 w 13"/>
              <a:gd name="T31" fmla="*/ 14 h 14"/>
              <a:gd name="T32" fmla="*/ 3 w 13"/>
              <a:gd name="T33" fmla="*/ 14 h 14"/>
              <a:gd name="T34" fmla="*/ 2 w 13"/>
              <a:gd name="T35" fmla="*/ 12 h 14"/>
              <a:gd name="T36" fmla="*/ 2 w 13"/>
              <a:gd name="T37" fmla="*/ 12 h 14"/>
              <a:gd name="T38" fmla="*/ 3 w 13"/>
              <a:gd name="T39" fmla="*/ 12 h 14"/>
              <a:gd name="T40" fmla="*/ 3 w 13"/>
              <a:gd name="T41" fmla="*/ 8 h 14"/>
              <a:gd name="T42" fmla="*/ 3 w 13"/>
              <a:gd name="T43" fmla="*/ 7 h 14"/>
              <a:gd name="T44" fmla="*/ 2 w 13"/>
              <a:gd name="T45" fmla="*/ 7 h 14"/>
              <a:gd name="T46" fmla="*/ 2 w 13"/>
              <a:gd name="T47" fmla="*/ 8 h 14"/>
              <a:gd name="T48" fmla="*/ 2 w 13"/>
              <a:gd name="T49" fmla="*/ 12 h 14"/>
              <a:gd name="T50" fmla="*/ 13 w 13"/>
              <a:gd name="T51" fmla="*/ 13 h 14"/>
              <a:gd name="T52" fmla="*/ 11 w 13"/>
              <a:gd name="T53" fmla="*/ 14 h 14"/>
              <a:gd name="T54" fmla="*/ 10 w 13"/>
              <a:gd name="T55" fmla="*/ 14 h 14"/>
              <a:gd name="T56" fmla="*/ 8 w 13"/>
              <a:gd name="T57" fmla="*/ 14 h 14"/>
              <a:gd name="T58" fmla="*/ 7 w 13"/>
              <a:gd name="T59" fmla="*/ 12 h 14"/>
              <a:gd name="T60" fmla="*/ 7 w 13"/>
              <a:gd name="T61" fmla="*/ 2 h 14"/>
              <a:gd name="T62" fmla="*/ 9 w 13"/>
              <a:gd name="T63" fmla="*/ 0 h 14"/>
              <a:gd name="T64" fmla="*/ 10 w 13"/>
              <a:gd name="T65" fmla="*/ 0 h 14"/>
              <a:gd name="T66" fmla="*/ 12 w 13"/>
              <a:gd name="T67" fmla="*/ 1 h 14"/>
              <a:gd name="T68" fmla="*/ 13 w 13"/>
              <a:gd name="T69" fmla="*/ 3 h 14"/>
              <a:gd name="T70" fmla="*/ 11 w 13"/>
              <a:gd name="T71" fmla="*/ 3 h 14"/>
              <a:gd name="T72" fmla="*/ 10 w 13"/>
              <a:gd name="T73" fmla="*/ 2 h 14"/>
              <a:gd name="T74" fmla="*/ 10 w 13"/>
              <a:gd name="T75" fmla="*/ 2 h 14"/>
              <a:gd name="T76" fmla="*/ 9 w 13"/>
              <a:gd name="T77" fmla="*/ 12 h 14"/>
              <a:gd name="T78" fmla="*/ 10 w 13"/>
              <a:gd name="T79" fmla="*/ 12 h 14"/>
              <a:gd name="T80" fmla="*/ 10 w 13"/>
              <a:gd name="T81" fmla="*/ 12 h 14"/>
              <a:gd name="T82" fmla="*/ 11 w 13"/>
              <a:gd name="T83" fmla="*/ 3 h 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
              <a:gd name="T127" fmla="*/ 0 h 14"/>
              <a:gd name="T128" fmla="*/ 13 w 13"/>
              <a:gd name="T129" fmla="*/ 14 h 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 h="14">
                <a:moveTo>
                  <a:pt x="2" y="14"/>
                </a:moveTo>
                <a:cubicBezTo>
                  <a:pt x="2" y="14"/>
                  <a:pt x="2" y="14"/>
                  <a:pt x="1" y="14"/>
                </a:cubicBezTo>
                <a:cubicBezTo>
                  <a:pt x="1" y="14"/>
                  <a:pt x="1" y="14"/>
                  <a:pt x="0" y="14"/>
                </a:cubicBezTo>
                <a:cubicBezTo>
                  <a:pt x="0" y="13"/>
                  <a:pt x="0" y="13"/>
                  <a:pt x="0" y="13"/>
                </a:cubicBezTo>
                <a:cubicBezTo>
                  <a:pt x="0" y="13"/>
                  <a:pt x="0" y="12"/>
                  <a:pt x="0" y="12"/>
                </a:cubicBezTo>
                <a:cubicBezTo>
                  <a:pt x="0" y="3"/>
                  <a:pt x="0" y="3"/>
                  <a:pt x="0" y="3"/>
                </a:cubicBezTo>
                <a:cubicBezTo>
                  <a:pt x="0" y="2"/>
                  <a:pt x="0" y="2"/>
                  <a:pt x="0" y="2"/>
                </a:cubicBezTo>
                <a:cubicBezTo>
                  <a:pt x="0" y="1"/>
                  <a:pt x="0" y="1"/>
                  <a:pt x="0" y="1"/>
                </a:cubicBezTo>
                <a:cubicBezTo>
                  <a:pt x="1" y="1"/>
                  <a:pt x="1" y="0"/>
                  <a:pt x="1" y="0"/>
                </a:cubicBezTo>
                <a:cubicBezTo>
                  <a:pt x="2" y="0"/>
                  <a:pt x="2" y="0"/>
                  <a:pt x="2" y="0"/>
                </a:cubicBezTo>
                <a:cubicBezTo>
                  <a:pt x="3" y="0"/>
                  <a:pt x="3" y="0"/>
                  <a:pt x="3" y="0"/>
                </a:cubicBezTo>
                <a:cubicBezTo>
                  <a:pt x="3" y="0"/>
                  <a:pt x="4" y="0"/>
                  <a:pt x="4" y="0"/>
                </a:cubicBezTo>
                <a:cubicBezTo>
                  <a:pt x="4" y="0"/>
                  <a:pt x="5" y="1"/>
                  <a:pt x="5" y="1"/>
                </a:cubicBezTo>
                <a:cubicBezTo>
                  <a:pt x="5" y="1"/>
                  <a:pt x="5" y="1"/>
                  <a:pt x="5" y="2"/>
                </a:cubicBezTo>
                <a:cubicBezTo>
                  <a:pt x="5" y="2"/>
                  <a:pt x="5" y="2"/>
                  <a:pt x="5" y="3"/>
                </a:cubicBezTo>
                <a:cubicBezTo>
                  <a:pt x="5" y="3"/>
                  <a:pt x="5" y="3"/>
                  <a:pt x="5" y="3"/>
                </a:cubicBezTo>
                <a:cubicBezTo>
                  <a:pt x="5" y="4"/>
                  <a:pt x="5" y="4"/>
                  <a:pt x="5" y="4"/>
                </a:cubicBezTo>
                <a:cubicBezTo>
                  <a:pt x="3" y="4"/>
                  <a:pt x="3" y="4"/>
                  <a:pt x="3" y="4"/>
                </a:cubicBezTo>
                <a:cubicBezTo>
                  <a:pt x="3" y="4"/>
                  <a:pt x="3" y="4"/>
                  <a:pt x="3" y="4"/>
                </a:cubicBezTo>
                <a:cubicBezTo>
                  <a:pt x="3" y="3"/>
                  <a:pt x="3" y="3"/>
                  <a:pt x="3" y="3"/>
                </a:cubicBezTo>
                <a:cubicBezTo>
                  <a:pt x="3" y="3"/>
                  <a:pt x="3" y="2"/>
                  <a:pt x="3" y="2"/>
                </a:cubicBezTo>
                <a:cubicBezTo>
                  <a:pt x="3" y="2"/>
                  <a:pt x="3" y="2"/>
                  <a:pt x="3" y="2"/>
                </a:cubicBezTo>
                <a:cubicBezTo>
                  <a:pt x="2" y="2"/>
                  <a:pt x="2" y="2"/>
                  <a:pt x="2" y="2"/>
                </a:cubicBezTo>
                <a:cubicBezTo>
                  <a:pt x="2" y="2"/>
                  <a:pt x="2" y="2"/>
                  <a:pt x="2" y="2"/>
                </a:cubicBezTo>
                <a:cubicBezTo>
                  <a:pt x="2" y="2"/>
                  <a:pt x="2" y="3"/>
                  <a:pt x="2" y="3"/>
                </a:cubicBezTo>
                <a:cubicBezTo>
                  <a:pt x="2" y="6"/>
                  <a:pt x="2" y="6"/>
                  <a:pt x="2" y="6"/>
                </a:cubicBezTo>
                <a:cubicBezTo>
                  <a:pt x="2" y="5"/>
                  <a:pt x="3" y="5"/>
                  <a:pt x="3" y="5"/>
                </a:cubicBezTo>
                <a:cubicBezTo>
                  <a:pt x="4" y="5"/>
                  <a:pt x="4" y="5"/>
                  <a:pt x="4" y="5"/>
                </a:cubicBezTo>
                <a:cubicBezTo>
                  <a:pt x="5" y="6"/>
                  <a:pt x="5" y="6"/>
                  <a:pt x="5" y="7"/>
                </a:cubicBezTo>
                <a:cubicBezTo>
                  <a:pt x="5" y="12"/>
                  <a:pt x="5" y="12"/>
                  <a:pt x="5" y="12"/>
                </a:cubicBezTo>
                <a:cubicBezTo>
                  <a:pt x="5" y="12"/>
                  <a:pt x="5" y="13"/>
                  <a:pt x="5" y="13"/>
                </a:cubicBezTo>
                <a:cubicBezTo>
                  <a:pt x="5" y="13"/>
                  <a:pt x="5" y="13"/>
                  <a:pt x="5" y="14"/>
                </a:cubicBezTo>
                <a:cubicBezTo>
                  <a:pt x="5" y="14"/>
                  <a:pt x="4" y="14"/>
                  <a:pt x="4" y="14"/>
                </a:cubicBezTo>
                <a:cubicBezTo>
                  <a:pt x="4" y="14"/>
                  <a:pt x="3" y="14"/>
                  <a:pt x="3" y="14"/>
                </a:cubicBezTo>
                <a:cubicBezTo>
                  <a:pt x="2" y="14"/>
                  <a:pt x="2" y="14"/>
                  <a:pt x="2" y="14"/>
                </a:cubicBezTo>
                <a:close/>
                <a:moveTo>
                  <a:pt x="2" y="12"/>
                </a:move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8"/>
                  <a:pt x="3" y="8"/>
                  <a:pt x="3" y="8"/>
                </a:cubicBezTo>
                <a:cubicBezTo>
                  <a:pt x="3" y="8"/>
                  <a:pt x="3" y="8"/>
                  <a:pt x="3" y="7"/>
                </a:cubicBezTo>
                <a:cubicBezTo>
                  <a:pt x="3" y="7"/>
                  <a:pt x="3" y="7"/>
                  <a:pt x="3" y="7"/>
                </a:cubicBezTo>
                <a:cubicBezTo>
                  <a:pt x="3" y="7"/>
                  <a:pt x="3" y="7"/>
                  <a:pt x="3" y="7"/>
                </a:cubicBezTo>
                <a:cubicBezTo>
                  <a:pt x="2" y="7"/>
                  <a:pt x="2" y="7"/>
                  <a:pt x="2" y="7"/>
                </a:cubicBezTo>
                <a:cubicBezTo>
                  <a:pt x="2" y="7"/>
                  <a:pt x="2" y="7"/>
                  <a:pt x="2" y="7"/>
                </a:cubicBezTo>
                <a:cubicBezTo>
                  <a:pt x="2" y="7"/>
                  <a:pt x="2" y="7"/>
                  <a:pt x="2" y="8"/>
                </a:cubicBezTo>
                <a:cubicBezTo>
                  <a:pt x="2" y="8"/>
                  <a:pt x="2" y="8"/>
                  <a:pt x="2" y="8"/>
                </a:cubicBezTo>
                <a:cubicBezTo>
                  <a:pt x="2" y="12"/>
                  <a:pt x="2" y="12"/>
                  <a:pt x="2" y="12"/>
                </a:cubicBezTo>
                <a:close/>
                <a:moveTo>
                  <a:pt x="13" y="12"/>
                </a:moveTo>
                <a:cubicBezTo>
                  <a:pt x="13" y="12"/>
                  <a:pt x="13" y="13"/>
                  <a:pt x="13" y="13"/>
                </a:cubicBezTo>
                <a:cubicBezTo>
                  <a:pt x="13" y="13"/>
                  <a:pt x="12" y="13"/>
                  <a:pt x="12" y="14"/>
                </a:cubicBezTo>
                <a:cubicBezTo>
                  <a:pt x="12" y="14"/>
                  <a:pt x="12" y="14"/>
                  <a:pt x="11" y="14"/>
                </a:cubicBezTo>
                <a:cubicBezTo>
                  <a:pt x="11" y="14"/>
                  <a:pt x="11" y="14"/>
                  <a:pt x="10" y="14"/>
                </a:cubicBezTo>
                <a:cubicBezTo>
                  <a:pt x="10" y="14"/>
                  <a:pt x="10" y="14"/>
                  <a:pt x="10" y="14"/>
                </a:cubicBezTo>
                <a:cubicBezTo>
                  <a:pt x="9" y="14"/>
                  <a:pt x="9" y="14"/>
                  <a:pt x="9" y="14"/>
                </a:cubicBezTo>
                <a:cubicBezTo>
                  <a:pt x="8" y="14"/>
                  <a:pt x="8" y="14"/>
                  <a:pt x="8" y="14"/>
                </a:cubicBezTo>
                <a:cubicBezTo>
                  <a:pt x="8" y="13"/>
                  <a:pt x="7" y="13"/>
                  <a:pt x="7" y="13"/>
                </a:cubicBezTo>
                <a:cubicBezTo>
                  <a:pt x="7" y="13"/>
                  <a:pt x="7" y="12"/>
                  <a:pt x="7" y="12"/>
                </a:cubicBezTo>
                <a:cubicBezTo>
                  <a:pt x="7" y="3"/>
                  <a:pt x="7" y="3"/>
                  <a:pt x="7" y="3"/>
                </a:cubicBezTo>
                <a:cubicBezTo>
                  <a:pt x="7" y="2"/>
                  <a:pt x="7" y="2"/>
                  <a:pt x="7" y="2"/>
                </a:cubicBezTo>
                <a:cubicBezTo>
                  <a:pt x="7" y="1"/>
                  <a:pt x="8" y="1"/>
                  <a:pt x="8" y="1"/>
                </a:cubicBezTo>
                <a:cubicBezTo>
                  <a:pt x="8" y="1"/>
                  <a:pt x="8" y="0"/>
                  <a:pt x="9" y="0"/>
                </a:cubicBezTo>
                <a:cubicBezTo>
                  <a:pt x="9" y="0"/>
                  <a:pt x="9" y="0"/>
                  <a:pt x="10" y="0"/>
                </a:cubicBezTo>
                <a:cubicBezTo>
                  <a:pt x="10" y="0"/>
                  <a:pt x="10" y="0"/>
                  <a:pt x="10" y="0"/>
                </a:cubicBezTo>
                <a:cubicBezTo>
                  <a:pt x="11" y="0"/>
                  <a:pt x="11" y="0"/>
                  <a:pt x="11" y="0"/>
                </a:cubicBezTo>
                <a:cubicBezTo>
                  <a:pt x="12" y="0"/>
                  <a:pt x="12" y="1"/>
                  <a:pt x="12" y="1"/>
                </a:cubicBezTo>
                <a:cubicBezTo>
                  <a:pt x="12" y="1"/>
                  <a:pt x="13" y="1"/>
                  <a:pt x="13" y="2"/>
                </a:cubicBezTo>
                <a:cubicBezTo>
                  <a:pt x="13" y="2"/>
                  <a:pt x="13" y="2"/>
                  <a:pt x="13" y="3"/>
                </a:cubicBezTo>
                <a:cubicBezTo>
                  <a:pt x="13" y="12"/>
                  <a:pt x="13" y="12"/>
                  <a:pt x="13" y="12"/>
                </a:cubicBezTo>
                <a:close/>
                <a:moveTo>
                  <a:pt x="11" y="3"/>
                </a:moveTo>
                <a:cubicBezTo>
                  <a:pt x="11" y="3"/>
                  <a:pt x="11" y="2"/>
                  <a:pt x="10" y="2"/>
                </a:cubicBezTo>
                <a:cubicBezTo>
                  <a:pt x="10" y="2"/>
                  <a:pt x="10" y="2"/>
                  <a:pt x="10" y="2"/>
                </a:cubicBezTo>
                <a:cubicBezTo>
                  <a:pt x="10" y="2"/>
                  <a:pt x="10" y="2"/>
                  <a:pt x="10" y="2"/>
                </a:cubicBezTo>
                <a:cubicBezTo>
                  <a:pt x="10" y="2"/>
                  <a:pt x="10" y="2"/>
                  <a:pt x="10" y="2"/>
                </a:cubicBezTo>
                <a:cubicBezTo>
                  <a:pt x="10" y="2"/>
                  <a:pt x="9" y="3"/>
                  <a:pt x="9" y="3"/>
                </a:cubicBezTo>
                <a:cubicBezTo>
                  <a:pt x="9" y="12"/>
                  <a:pt x="9" y="12"/>
                  <a:pt x="9" y="12"/>
                </a:cubicBezTo>
                <a:cubicBezTo>
                  <a:pt x="9" y="12"/>
                  <a:pt x="10" y="12"/>
                  <a:pt x="10" y="12"/>
                </a:cubicBezTo>
                <a:cubicBezTo>
                  <a:pt x="10" y="12"/>
                  <a:pt x="10" y="12"/>
                  <a:pt x="10" y="12"/>
                </a:cubicBezTo>
                <a:cubicBezTo>
                  <a:pt x="10" y="12"/>
                  <a:pt x="10" y="12"/>
                  <a:pt x="10" y="12"/>
                </a:cubicBezTo>
                <a:cubicBezTo>
                  <a:pt x="10" y="12"/>
                  <a:pt x="10" y="12"/>
                  <a:pt x="10"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41" name="Freeform 27"/>
          <p:cNvSpPr>
            <a:spLocks noEditPoints="1" noChangeArrowheads="1"/>
          </p:cNvSpPr>
          <p:nvPr/>
        </p:nvSpPr>
        <p:spPr bwMode="auto">
          <a:xfrm>
            <a:off x="9922467" y="2752121"/>
            <a:ext cx="118547" cy="138923"/>
          </a:xfrm>
          <a:custGeom>
            <a:avLst/>
            <a:gdLst>
              <a:gd name="T0" fmla="*/ 1 w 12"/>
              <a:gd name="T1" fmla="*/ 14 h 14"/>
              <a:gd name="T2" fmla="*/ 1 w 12"/>
              <a:gd name="T3" fmla="*/ 14 h 14"/>
              <a:gd name="T4" fmla="*/ 1 w 12"/>
              <a:gd name="T5" fmla="*/ 14 h 14"/>
              <a:gd name="T6" fmla="*/ 1 w 12"/>
              <a:gd name="T7" fmla="*/ 10 h 14"/>
              <a:gd name="T8" fmla="*/ 2 w 12"/>
              <a:gd name="T9" fmla="*/ 6 h 14"/>
              <a:gd name="T10" fmla="*/ 2 w 12"/>
              <a:gd name="T11" fmla="*/ 4 h 14"/>
              <a:gd name="T12" fmla="*/ 3 w 12"/>
              <a:gd name="T13" fmla="*/ 2 h 14"/>
              <a:gd name="T14" fmla="*/ 0 w 12"/>
              <a:gd name="T15" fmla="*/ 2 h 14"/>
              <a:gd name="T16" fmla="*/ 0 w 12"/>
              <a:gd name="T17" fmla="*/ 2 h 14"/>
              <a:gd name="T18" fmla="*/ 0 w 12"/>
              <a:gd name="T19" fmla="*/ 2 h 14"/>
              <a:gd name="T20" fmla="*/ 0 w 12"/>
              <a:gd name="T21" fmla="*/ 0 h 14"/>
              <a:gd name="T22" fmla="*/ 0 w 12"/>
              <a:gd name="T23" fmla="*/ 0 h 14"/>
              <a:gd name="T24" fmla="*/ 0 w 12"/>
              <a:gd name="T25" fmla="*/ 0 h 14"/>
              <a:gd name="T26" fmla="*/ 5 w 12"/>
              <a:gd name="T27" fmla="*/ 0 h 14"/>
              <a:gd name="T28" fmla="*/ 5 w 12"/>
              <a:gd name="T29" fmla="*/ 0 h 14"/>
              <a:gd name="T30" fmla="*/ 5 w 12"/>
              <a:gd name="T31" fmla="*/ 0 h 14"/>
              <a:gd name="T32" fmla="*/ 5 w 12"/>
              <a:gd name="T33" fmla="*/ 2 h 14"/>
              <a:gd name="T34" fmla="*/ 4 w 12"/>
              <a:gd name="T35" fmla="*/ 4 h 14"/>
              <a:gd name="T36" fmla="*/ 4 w 12"/>
              <a:gd name="T37" fmla="*/ 6 h 14"/>
              <a:gd name="T38" fmla="*/ 4 w 12"/>
              <a:gd name="T39" fmla="*/ 8 h 14"/>
              <a:gd name="T40" fmla="*/ 4 w 12"/>
              <a:gd name="T41" fmla="*/ 9 h 14"/>
              <a:gd name="T42" fmla="*/ 4 w 12"/>
              <a:gd name="T43" fmla="*/ 11 h 14"/>
              <a:gd name="T44" fmla="*/ 3 w 12"/>
              <a:gd name="T45" fmla="*/ 14 h 14"/>
              <a:gd name="T46" fmla="*/ 3 w 12"/>
              <a:gd name="T47" fmla="*/ 14 h 14"/>
              <a:gd name="T48" fmla="*/ 1 w 12"/>
              <a:gd name="T49" fmla="*/ 14 h 14"/>
              <a:gd name="T50" fmla="*/ 12 w 12"/>
              <a:gd name="T51" fmla="*/ 12 h 14"/>
              <a:gd name="T52" fmla="*/ 12 w 12"/>
              <a:gd name="T53" fmla="*/ 13 h 14"/>
              <a:gd name="T54" fmla="*/ 12 w 12"/>
              <a:gd name="T55" fmla="*/ 13 h 14"/>
              <a:gd name="T56" fmla="*/ 11 w 12"/>
              <a:gd name="T57" fmla="*/ 14 h 14"/>
              <a:gd name="T58" fmla="*/ 10 w 12"/>
              <a:gd name="T59" fmla="*/ 14 h 14"/>
              <a:gd name="T60" fmla="*/ 9 w 12"/>
              <a:gd name="T61" fmla="*/ 14 h 14"/>
              <a:gd name="T62" fmla="*/ 8 w 12"/>
              <a:gd name="T63" fmla="*/ 14 h 14"/>
              <a:gd name="T64" fmla="*/ 7 w 12"/>
              <a:gd name="T65" fmla="*/ 13 h 14"/>
              <a:gd name="T66" fmla="*/ 7 w 12"/>
              <a:gd name="T67" fmla="*/ 13 h 14"/>
              <a:gd name="T68" fmla="*/ 6 w 12"/>
              <a:gd name="T69" fmla="*/ 12 h 14"/>
              <a:gd name="T70" fmla="*/ 6 w 12"/>
              <a:gd name="T71" fmla="*/ 2 h 14"/>
              <a:gd name="T72" fmla="*/ 7 w 12"/>
              <a:gd name="T73" fmla="*/ 1 h 14"/>
              <a:gd name="T74" fmla="*/ 7 w 12"/>
              <a:gd name="T75" fmla="*/ 0 h 14"/>
              <a:gd name="T76" fmla="*/ 8 w 12"/>
              <a:gd name="T77" fmla="*/ 0 h 14"/>
              <a:gd name="T78" fmla="*/ 9 w 12"/>
              <a:gd name="T79" fmla="*/ 0 h 14"/>
              <a:gd name="T80" fmla="*/ 10 w 12"/>
              <a:gd name="T81" fmla="*/ 0 h 14"/>
              <a:gd name="T82" fmla="*/ 11 w 12"/>
              <a:gd name="T83" fmla="*/ 0 h 14"/>
              <a:gd name="T84" fmla="*/ 12 w 12"/>
              <a:gd name="T85" fmla="*/ 0 h 14"/>
              <a:gd name="T86" fmla="*/ 12 w 12"/>
              <a:gd name="T87" fmla="*/ 1 h 14"/>
              <a:gd name="T88" fmla="*/ 12 w 12"/>
              <a:gd name="T89" fmla="*/ 2 h 14"/>
              <a:gd name="T90" fmla="*/ 12 w 12"/>
              <a:gd name="T91" fmla="*/ 12 h 14"/>
              <a:gd name="T92" fmla="*/ 10 w 12"/>
              <a:gd name="T93" fmla="*/ 2 h 14"/>
              <a:gd name="T94" fmla="*/ 10 w 12"/>
              <a:gd name="T95" fmla="*/ 2 h 14"/>
              <a:gd name="T96" fmla="*/ 9 w 12"/>
              <a:gd name="T97" fmla="*/ 2 h 14"/>
              <a:gd name="T98" fmla="*/ 9 w 12"/>
              <a:gd name="T99" fmla="*/ 2 h 14"/>
              <a:gd name="T100" fmla="*/ 9 w 12"/>
              <a:gd name="T101" fmla="*/ 2 h 14"/>
              <a:gd name="T102" fmla="*/ 9 w 12"/>
              <a:gd name="T103" fmla="*/ 2 h 14"/>
              <a:gd name="T104" fmla="*/ 9 w 12"/>
              <a:gd name="T105" fmla="*/ 11 h 14"/>
              <a:gd name="T106" fmla="*/ 9 w 12"/>
              <a:gd name="T107" fmla="*/ 12 h 14"/>
              <a:gd name="T108" fmla="*/ 9 w 12"/>
              <a:gd name="T109" fmla="*/ 12 h 14"/>
              <a:gd name="T110" fmla="*/ 9 w 12"/>
              <a:gd name="T111" fmla="*/ 12 h 14"/>
              <a:gd name="T112" fmla="*/ 10 w 12"/>
              <a:gd name="T113" fmla="*/ 12 h 14"/>
              <a:gd name="T114" fmla="*/ 10 w 12"/>
              <a:gd name="T115" fmla="*/ 11 h 14"/>
              <a:gd name="T116" fmla="*/ 10 w 12"/>
              <a:gd name="T117" fmla="*/ 2 h 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
              <a:gd name="T178" fmla="*/ 0 h 14"/>
              <a:gd name="T179" fmla="*/ 12 w 12"/>
              <a:gd name="T180" fmla="*/ 14 h 1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 h="14">
                <a:moveTo>
                  <a:pt x="1" y="14"/>
                </a:moveTo>
                <a:cubicBezTo>
                  <a:pt x="1" y="14"/>
                  <a:pt x="1" y="14"/>
                  <a:pt x="1" y="14"/>
                </a:cubicBezTo>
                <a:cubicBezTo>
                  <a:pt x="1" y="14"/>
                  <a:pt x="1" y="14"/>
                  <a:pt x="1" y="14"/>
                </a:cubicBezTo>
                <a:cubicBezTo>
                  <a:pt x="1" y="12"/>
                  <a:pt x="1" y="11"/>
                  <a:pt x="1" y="10"/>
                </a:cubicBezTo>
                <a:cubicBezTo>
                  <a:pt x="1" y="9"/>
                  <a:pt x="1" y="7"/>
                  <a:pt x="2" y="6"/>
                </a:cubicBezTo>
                <a:cubicBezTo>
                  <a:pt x="2" y="5"/>
                  <a:pt x="2" y="4"/>
                  <a:pt x="2" y="4"/>
                </a:cubicBezTo>
                <a:cubicBezTo>
                  <a:pt x="2" y="3"/>
                  <a:pt x="3" y="2"/>
                  <a:pt x="3" y="2"/>
                </a:cubicBezTo>
                <a:cubicBezTo>
                  <a:pt x="0" y="2"/>
                  <a:pt x="0" y="2"/>
                  <a:pt x="0" y="2"/>
                </a:cubicBezTo>
                <a:cubicBezTo>
                  <a:pt x="0" y="2"/>
                  <a:pt x="0" y="2"/>
                  <a:pt x="0" y="2"/>
                </a:cubicBezTo>
                <a:cubicBezTo>
                  <a:pt x="0" y="2"/>
                  <a:pt x="0" y="2"/>
                  <a:pt x="0" y="2"/>
                </a:cubicBezTo>
                <a:cubicBezTo>
                  <a:pt x="0" y="0"/>
                  <a:pt x="0" y="0"/>
                  <a:pt x="0" y="0"/>
                </a:cubicBezTo>
                <a:cubicBezTo>
                  <a:pt x="0" y="0"/>
                  <a:pt x="0" y="0"/>
                  <a:pt x="0" y="0"/>
                </a:cubicBezTo>
                <a:cubicBezTo>
                  <a:pt x="0" y="0"/>
                  <a:pt x="0" y="0"/>
                  <a:pt x="0" y="0"/>
                </a:cubicBezTo>
                <a:cubicBezTo>
                  <a:pt x="5" y="0"/>
                  <a:pt x="5" y="0"/>
                  <a:pt x="5" y="0"/>
                </a:cubicBezTo>
                <a:cubicBezTo>
                  <a:pt x="5" y="0"/>
                  <a:pt x="5" y="0"/>
                  <a:pt x="5" y="0"/>
                </a:cubicBezTo>
                <a:cubicBezTo>
                  <a:pt x="5" y="0"/>
                  <a:pt x="5" y="0"/>
                  <a:pt x="5" y="0"/>
                </a:cubicBezTo>
                <a:cubicBezTo>
                  <a:pt x="5" y="2"/>
                  <a:pt x="5" y="2"/>
                  <a:pt x="5" y="2"/>
                </a:cubicBezTo>
                <a:cubicBezTo>
                  <a:pt x="5" y="3"/>
                  <a:pt x="5" y="3"/>
                  <a:pt x="4" y="4"/>
                </a:cubicBezTo>
                <a:cubicBezTo>
                  <a:pt x="4" y="5"/>
                  <a:pt x="4" y="6"/>
                  <a:pt x="4" y="6"/>
                </a:cubicBezTo>
                <a:cubicBezTo>
                  <a:pt x="4" y="7"/>
                  <a:pt x="4" y="7"/>
                  <a:pt x="4" y="8"/>
                </a:cubicBezTo>
                <a:cubicBezTo>
                  <a:pt x="4" y="8"/>
                  <a:pt x="4" y="9"/>
                  <a:pt x="4" y="9"/>
                </a:cubicBezTo>
                <a:cubicBezTo>
                  <a:pt x="4" y="10"/>
                  <a:pt x="4" y="10"/>
                  <a:pt x="4" y="11"/>
                </a:cubicBezTo>
                <a:cubicBezTo>
                  <a:pt x="4" y="12"/>
                  <a:pt x="3" y="13"/>
                  <a:pt x="3" y="14"/>
                </a:cubicBezTo>
                <a:cubicBezTo>
                  <a:pt x="3" y="14"/>
                  <a:pt x="3" y="14"/>
                  <a:pt x="3" y="14"/>
                </a:cubicBezTo>
                <a:cubicBezTo>
                  <a:pt x="1" y="14"/>
                  <a:pt x="1" y="14"/>
                  <a:pt x="1" y="14"/>
                </a:cubicBezTo>
                <a:close/>
                <a:moveTo>
                  <a:pt x="12" y="12"/>
                </a:moveTo>
                <a:cubicBezTo>
                  <a:pt x="12" y="12"/>
                  <a:pt x="12" y="12"/>
                  <a:pt x="12" y="13"/>
                </a:cubicBezTo>
                <a:cubicBezTo>
                  <a:pt x="12" y="13"/>
                  <a:pt x="12" y="13"/>
                  <a:pt x="12" y="13"/>
                </a:cubicBezTo>
                <a:cubicBezTo>
                  <a:pt x="11" y="14"/>
                  <a:pt x="11" y="14"/>
                  <a:pt x="11" y="14"/>
                </a:cubicBezTo>
                <a:cubicBezTo>
                  <a:pt x="10" y="14"/>
                  <a:pt x="10" y="14"/>
                  <a:pt x="10" y="14"/>
                </a:cubicBezTo>
                <a:cubicBezTo>
                  <a:pt x="9" y="14"/>
                  <a:pt x="9" y="14"/>
                  <a:pt x="9" y="14"/>
                </a:cubicBezTo>
                <a:cubicBezTo>
                  <a:pt x="9" y="14"/>
                  <a:pt x="8" y="14"/>
                  <a:pt x="8" y="14"/>
                </a:cubicBezTo>
                <a:cubicBezTo>
                  <a:pt x="8" y="14"/>
                  <a:pt x="7" y="14"/>
                  <a:pt x="7" y="13"/>
                </a:cubicBezTo>
                <a:cubicBezTo>
                  <a:pt x="7" y="13"/>
                  <a:pt x="7" y="13"/>
                  <a:pt x="7" y="13"/>
                </a:cubicBezTo>
                <a:cubicBezTo>
                  <a:pt x="7" y="12"/>
                  <a:pt x="6" y="12"/>
                  <a:pt x="6" y="12"/>
                </a:cubicBezTo>
                <a:cubicBezTo>
                  <a:pt x="6" y="2"/>
                  <a:pt x="6" y="2"/>
                  <a:pt x="6" y="2"/>
                </a:cubicBezTo>
                <a:cubicBezTo>
                  <a:pt x="6" y="2"/>
                  <a:pt x="7" y="2"/>
                  <a:pt x="7" y="1"/>
                </a:cubicBezTo>
                <a:cubicBezTo>
                  <a:pt x="7" y="1"/>
                  <a:pt x="7" y="1"/>
                  <a:pt x="7" y="0"/>
                </a:cubicBezTo>
                <a:cubicBezTo>
                  <a:pt x="7" y="0"/>
                  <a:pt x="8" y="0"/>
                  <a:pt x="8" y="0"/>
                </a:cubicBezTo>
                <a:cubicBezTo>
                  <a:pt x="8" y="0"/>
                  <a:pt x="9" y="0"/>
                  <a:pt x="9" y="0"/>
                </a:cubicBezTo>
                <a:cubicBezTo>
                  <a:pt x="10" y="0"/>
                  <a:pt x="10" y="0"/>
                  <a:pt x="10" y="0"/>
                </a:cubicBezTo>
                <a:cubicBezTo>
                  <a:pt x="10" y="0"/>
                  <a:pt x="10" y="0"/>
                  <a:pt x="11" y="0"/>
                </a:cubicBezTo>
                <a:cubicBezTo>
                  <a:pt x="11" y="0"/>
                  <a:pt x="11" y="0"/>
                  <a:pt x="12" y="0"/>
                </a:cubicBezTo>
                <a:cubicBezTo>
                  <a:pt x="12" y="1"/>
                  <a:pt x="12" y="1"/>
                  <a:pt x="12" y="1"/>
                </a:cubicBezTo>
                <a:cubicBezTo>
                  <a:pt x="12" y="2"/>
                  <a:pt x="12" y="2"/>
                  <a:pt x="12" y="2"/>
                </a:cubicBezTo>
                <a:cubicBezTo>
                  <a:pt x="12" y="12"/>
                  <a:pt x="12" y="12"/>
                  <a:pt x="12" y="12"/>
                </a:cubicBezTo>
                <a:close/>
                <a:moveTo>
                  <a:pt x="10" y="2"/>
                </a:moveTo>
                <a:cubicBezTo>
                  <a:pt x="10" y="2"/>
                  <a:pt x="10" y="2"/>
                  <a:pt x="10" y="2"/>
                </a:cubicBezTo>
                <a:cubicBezTo>
                  <a:pt x="10" y="2"/>
                  <a:pt x="10" y="2"/>
                  <a:pt x="9" y="2"/>
                </a:cubicBezTo>
                <a:cubicBezTo>
                  <a:pt x="9" y="2"/>
                  <a:pt x="9" y="2"/>
                  <a:pt x="9" y="2"/>
                </a:cubicBezTo>
                <a:cubicBezTo>
                  <a:pt x="9" y="2"/>
                  <a:pt x="9" y="2"/>
                  <a:pt x="9" y="2"/>
                </a:cubicBezTo>
                <a:cubicBezTo>
                  <a:pt x="9" y="2"/>
                  <a:pt x="9" y="2"/>
                  <a:pt x="9" y="2"/>
                </a:cubicBezTo>
                <a:cubicBezTo>
                  <a:pt x="9" y="11"/>
                  <a:pt x="9" y="11"/>
                  <a:pt x="9" y="11"/>
                </a:cubicBezTo>
                <a:cubicBezTo>
                  <a:pt x="9" y="12"/>
                  <a:pt x="9" y="12"/>
                  <a:pt x="9" y="12"/>
                </a:cubicBezTo>
                <a:cubicBezTo>
                  <a:pt x="9" y="12"/>
                  <a:pt x="9" y="12"/>
                  <a:pt x="9" y="12"/>
                </a:cubicBezTo>
                <a:cubicBezTo>
                  <a:pt x="9" y="12"/>
                  <a:pt x="9" y="12"/>
                  <a:pt x="9" y="12"/>
                </a:cubicBezTo>
                <a:cubicBezTo>
                  <a:pt x="10" y="12"/>
                  <a:pt x="10" y="12"/>
                  <a:pt x="10" y="12"/>
                </a:cubicBezTo>
                <a:cubicBezTo>
                  <a:pt x="10" y="12"/>
                  <a:pt x="10" y="12"/>
                  <a:pt x="10" y="11"/>
                </a:cubicBezTo>
                <a:cubicBezTo>
                  <a:pt x="10" y="2"/>
                  <a:pt x="10" y="2"/>
                  <a:pt x="10"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42" name="Freeform 28"/>
          <p:cNvSpPr>
            <a:spLocks noEditPoints="1" noChangeArrowheads="1"/>
          </p:cNvSpPr>
          <p:nvPr/>
        </p:nvSpPr>
        <p:spPr bwMode="auto">
          <a:xfrm>
            <a:off x="10198459" y="3057749"/>
            <a:ext cx="127809" cy="138923"/>
          </a:xfrm>
          <a:custGeom>
            <a:avLst/>
            <a:gdLst>
              <a:gd name="T0" fmla="*/ 5 w 13"/>
              <a:gd name="T1" fmla="*/ 6 h 14"/>
              <a:gd name="T2" fmla="*/ 6 w 13"/>
              <a:gd name="T3" fmla="*/ 7 h 14"/>
              <a:gd name="T4" fmla="*/ 6 w 13"/>
              <a:gd name="T5" fmla="*/ 12 h 14"/>
              <a:gd name="T6" fmla="*/ 5 w 13"/>
              <a:gd name="T7" fmla="*/ 14 h 14"/>
              <a:gd name="T8" fmla="*/ 3 w 13"/>
              <a:gd name="T9" fmla="*/ 14 h 14"/>
              <a:gd name="T10" fmla="*/ 2 w 13"/>
              <a:gd name="T11" fmla="*/ 14 h 14"/>
              <a:gd name="T12" fmla="*/ 0 w 13"/>
              <a:gd name="T13" fmla="*/ 13 h 14"/>
              <a:gd name="T14" fmla="*/ 0 w 13"/>
              <a:gd name="T15" fmla="*/ 8 h 14"/>
              <a:gd name="T16" fmla="*/ 0 w 13"/>
              <a:gd name="T17" fmla="*/ 7 h 14"/>
              <a:gd name="T18" fmla="*/ 1 w 13"/>
              <a:gd name="T19" fmla="*/ 6 h 14"/>
              <a:gd name="T20" fmla="*/ 0 w 13"/>
              <a:gd name="T21" fmla="*/ 5 h 14"/>
              <a:gd name="T22" fmla="*/ 0 w 13"/>
              <a:gd name="T23" fmla="*/ 5 h 14"/>
              <a:gd name="T24" fmla="*/ 0 w 13"/>
              <a:gd name="T25" fmla="*/ 1 h 14"/>
              <a:gd name="T26" fmla="*/ 2 w 13"/>
              <a:gd name="T27" fmla="*/ 0 h 14"/>
              <a:gd name="T28" fmla="*/ 3 w 13"/>
              <a:gd name="T29" fmla="*/ 0 h 14"/>
              <a:gd name="T30" fmla="*/ 5 w 13"/>
              <a:gd name="T31" fmla="*/ 1 h 14"/>
              <a:gd name="T32" fmla="*/ 6 w 13"/>
              <a:gd name="T33" fmla="*/ 2 h 14"/>
              <a:gd name="T34" fmla="*/ 6 w 13"/>
              <a:gd name="T35" fmla="*/ 5 h 14"/>
              <a:gd name="T36" fmla="*/ 5 w 13"/>
              <a:gd name="T37" fmla="*/ 6 h 14"/>
              <a:gd name="T38" fmla="*/ 3 w 13"/>
              <a:gd name="T39" fmla="*/ 8 h 14"/>
              <a:gd name="T40" fmla="*/ 3 w 13"/>
              <a:gd name="T41" fmla="*/ 8 h 14"/>
              <a:gd name="T42" fmla="*/ 3 w 13"/>
              <a:gd name="T43" fmla="*/ 8 h 14"/>
              <a:gd name="T44" fmla="*/ 2 w 13"/>
              <a:gd name="T45" fmla="*/ 8 h 14"/>
              <a:gd name="T46" fmla="*/ 2 w 13"/>
              <a:gd name="T47" fmla="*/ 8 h 14"/>
              <a:gd name="T48" fmla="*/ 2 w 13"/>
              <a:gd name="T49" fmla="*/ 12 h 14"/>
              <a:gd name="T50" fmla="*/ 3 w 13"/>
              <a:gd name="T51" fmla="*/ 12 h 14"/>
              <a:gd name="T52" fmla="*/ 3 w 13"/>
              <a:gd name="T53" fmla="*/ 12 h 14"/>
              <a:gd name="T54" fmla="*/ 3 w 13"/>
              <a:gd name="T55" fmla="*/ 3 h 14"/>
              <a:gd name="T56" fmla="*/ 3 w 13"/>
              <a:gd name="T57" fmla="*/ 2 h 14"/>
              <a:gd name="T58" fmla="*/ 2 w 13"/>
              <a:gd name="T59" fmla="*/ 2 h 14"/>
              <a:gd name="T60" fmla="*/ 2 w 13"/>
              <a:gd name="T61" fmla="*/ 5 h 14"/>
              <a:gd name="T62" fmla="*/ 3 w 13"/>
              <a:gd name="T63" fmla="*/ 5 h 14"/>
              <a:gd name="T64" fmla="*/ 3 w 13"/>
              <a:gd name="T65" fmla="*/ 5 h 14"/>
              <a:gd name="T66" fmla="*/ 3 w 13"/>
              <a:gd name="T67" fmla="*/ 5 h 14"/>
              <a:gd name="T68" fmla="*/ 3 w 13"/>
              <a:gd name="T69" fmla="*/ 3 h 14"/>
              <a:gd name="T70" fmla="*/ 13 w 13"/>
              <a:gd name="T71" fmla="*/ 13 h 14"/>
              <a:gd name="T72" fmla="*/ 12 w 13"/>
              <a:gd name="T73" fmla="*/ 14 h 14"/>
              <a:gd name="T74" fmla="*/ 10 w 13"/>
              <a:gd name="T75" fmla="*/ 14 h 14"/>
              <a:gd name="T76" fmla="*/ 8 w 13"/>
              <a:gd name="T77" fmla="*/ 14 h 14"/>
              <a:gd name="T78" fmla="*/ 7 w 13"/>
              <a:gd name="T79" fmla="*/ 12 h 14"/>
              <a:gd name="T80" fmla="*/ 8 w 13"/>
              <a:gd name="T81" fmla="*/ 1 h 14"/>
              <a:gd name="T82" fmla="*/ 9 w 13"/>
              <a:gd name="T83" fmla="*/ 0 h 14"/>
              <a:gd name="T84" fmla="*/ 11 w 13"/>
              <a:gd name="T85" fmla="*/ 0 h 14"/>
              <a:gd name="T86" fmla="*/ 13 w 13"/>
              <a:gd name="T87" fmla="*/ 1 h 14"/>
              <a:gd name="T88" fmla="*/ 13 w 13"/>
              <a:gd name="T89" fmla="*/ 2 h 14"/>
              <a:gd name="T90" fmla="*/ 11 w 13"/>
              <a:gd name="T91" fmla="*/ 3 h 14"/>
              <a:gd name="T92" fmla="*/ 10 w 13"/>
              <a:gd name="T93" fmla="*/ 2 h 14"/>
              <a:gd name="T94" fmla="*/ 10 w 13"/>
              <a:gd name="T95" fmla="*/ 2 h 14"/>
              <a:gd name="T96" fmla="*/ 10 w 13"/>
              <a:gd name="T97" fmla="*/ 12 h 14"/>
              <a:gd name="T98" fmla="*/ 10 w 13"/>
              <a:gd name="T99" fmla="*/ 12 h 14"/>
              <a:gd name="T100" fmla="*/ 11 w 13"/>
              <a:gd name="T101" fmla="*/ 12 h 14"/>
              <a:gd name="T102" fmla="*/ 11 w 13"/>
              <a:gd name="T103" fmla="*/ 3 h 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
              <a:gd name="T157" fmla="*/ 0 h 14"/>
              <a:gd name="T158" fmla="*/ 13 w 13"/>
              <a:gd name="T159" fmla="*/ 14 h 1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 h="14">
                <a:moveTo>
                  <a:pt x="5" y="6"/>
                </a:moveTo>
                <a:cubicBezTo>
                  <a:pt x="5" y="6"/>
                  <a:pt x="5" y="6"/>
                  <a:pt x="5" y="6"/>
                </a:cubicBezTo>
                <a:cubicBezTo>
                  <a:pt x="5" y="7"/>
                  <a:pt x="5" y="7"/>
                  <a:pt x="5" y="7"/>
                </a:cubicBezTo>
                <a:cubicBezTo>
                  <a:pt x="6" y="7"/>
                  <a:pt x="6" y="7"/>
                  <a:pt x="6" y="7"/>
                </a:cubicBezTo>
                <a:cubicBezTo>
                  <a:pt x="6" y="8"/>
                  <a:pt x="6" y="8"/>
                  <a:pt x="6" y="8"/>
                </a:cubicBezTo>
                <a:cubicBezTo>
                  <a:pt x="6" y="12"/>
                  <a:pt x="6" y="12"/>
                  <a:pt x="6" y="12"/>
                </a:cubicBezTo>
                <a:cubicBezTo>
                  <a:pt x="6" y="12"/>
                  <a:pt x="6" y="12"/>
                  <a:pt x="6" y="13"/>
                </a:cubicBezTo>
                <a:cubicBezTo>
                  <a:pt x="5" y="13"/>
                  <a:pt x="5" y="13"/>
                  <a:pt x="5" y="14"/>
                </a:cubicBezTo>
                <a:cubicBezTo>
                  <a:pt x="5" y="14"/>
                  <a:pt x="5" y="14"/>
                  <a:pt x="4" y="14"/>
                </a:cubicBezTo>
                <a:cubicBezTo>
                  <a:pt x="4" y="14"/>
                  <a:pt x="4" y="14"/>
                  <a:pt x="3" y="14"/>
                </a:cubicBezTo>
                <a:cubicBezTo>
                  <a:pt x="2" y="14"/>
                  <a:pt x="2" y="14"/>
                  <a:pt x="2" y="14"/>
                </a:cubicBezTo>
                <a:cubicBezTo>
                  <a:pt x="2" y="14"/>
                  <a:pt x="2" y="14"/>
                  <a:pt x="2" y="14"/>
                </a:cubicBezTo>
                <a:cubicBezTo>
                  <a:pt x="1" y="14"/>
                  <a:pt x="1" y="14"/>
                  <a:pt x="1" y="14"/>
                </a:cubicBezTo>
                <a:cubicBezTo>
                  <a:pt x="0" y="13"/>
                  <a:pt x="0" y="13"/>
                  <a:pt x="0" y="13"/>
                </a:cubicBezTo>
                <a:cubicBezTo>
                  <a:pt x="0" y="12"/>
                  <a:pt x="0" y="12"/>
                  <a:pt x="0" y="12"/>
                </a:cubicBezTo>
                <a:cubicBezTo>
                  <a:pt x="0" y="8"/>
                  <a:pt x="0" y="8"/>
                  <a:pt x="0" y="8"/>
                </a:cubicBezTo>
                <a:cubicBezTo>
                  <a:pt x="0" y="8"/>
                  <a:pt x="0" y="8"/>
                  <a:pt x="0" y="7"/>
                </a:cubicBezTo>
                <a:cubicBezTo>
                  <a:pt x="0" y="7"/>
                  <a:pt x="0" y="7"/>
                  <a:pt x="0" y="7"/>
                </a:cubicBezTo>
                <a:cubicBezTo>
                  <a:pt x="0" y="7"/>
                  <a:pt x="0" y="7"/>
                  <a:pt x="0" y="7"/>
                </a:cubicBezTo>
                <a:cubicBezTo>
                  <a:pt x="1" y="7"/>
                  <a:pt x="1" y="7"/>
                  <a:pt x="1" y="6"/>
                </a:cubicBezTo>
                <a:cubicBezTo>
                  <a:pt x="1" y="6"/>
                  <a:pt x="1" y="6"/>
                  <a:pt x="0" y="6"/>
                </a:cubicBezTo>
                <a:cubicBezTo>
                  <a:pt x="0" y="6"/>
                  <a:pt x="0" y="6"/>
                  <a:pt x="0" y="5"/>
                </a:cubicBezTo>
                <a:cubicBezTo>
                  <a:pt x="0" y="5"/>
                  <a:pt x="0" y="5"/>
                  <a:pt x="0" y="5"/>
                </a:cubicBezTo>
                <a:cubicBezTo>
                  <a:pt x="0" y="5"/>
                  <a:pt x="0" y="5"/>
                  <a:pt x="0" y="5"/>
                </a:cubicBezTo>
                <a:cubicBezTo>
                  <a:pt x="0" y="2"/>
                  <a:pt x="0" y="2"/>
                  <a:pt x="0" y="2"/>
                </a:cubicBezTo>
                <a:cubicBezTo>
                  <a:pt x="0" y="2"/>
                  <a:pt x="0" y="2"/>
                  <a:pt x="0" y="1"/>
                </a:cubicBezTo>
                <a:cubicBezTo>
                  <a:pt x="0" y="1"/>
                  <a:pt x="0" y="1"/>
                  <a:pt x="1" y="1"/>
                </a:cubicBezTo>
                <a:cubicBezTo>
                  <a:pt x="1" y="0"/>
                  <a:pt x="1" y="0"/>
                  <a:pt x="2" y="0"/>
                </a:cubicBezTo>
                <a:cubicBezTo>
                  <a:pt x="2" y="0"/>
                  <a:pt x="2" y="0"/>
                  <a:pt x="2" y="0"/>
                </a:cubicBezTo>
                <a:cubicBezTo>
                  <a:pt x="3" y="0"/>
                  <a:pt x="3" y="0"/>
                  <a:pt x="3" y="0"/>
                </a:cubicBezTo>
                <a:cubicBezTo>
                  <a:pt x="4" y="0"/>
                  <a:pt x="4" y="0"/>
                  <a:pt x="4" y="0"/>
                </a:cubicBezTo>
                <a:cubicBezTo>
                  <a:pt x="5" y="0"/>
                  <a:pt x="5" y="0"/>
                  <a:pt x="5" y="1"/>
                </a:cubicBezTo>
                <a:cubicBezTo>
                  <a:pt x="5" y="1"/>
                  <a:pt x="5" y="1"/>
                  <a:pt x="6" y="1"/>
                </a:cubicBezTo>
                <a:cubicBezTo>
                  <a:pt x="6" y="2"/>
                  <a:pt x="6" y="2"/>
                  <a:pt x="6" y="2"/>
                </a:cubicBezTo>
                <a:cubicBezTo>
                  <a:pt x="6" y="5"/>
                  <a:pt x="6" y="5"/>
                  <a:pt x="6" y="5"/>
                </a:cubicBezTo>
                <a:cubicBezTo>
                  <a:pt x="6" y="5"/>
                  <a:pt x="6" y="5"/>
                  <a:pt x="6" y="5"/>
                </a:cubicBezTo>
                <a:cubicBezTo>
                  <a:pt x="6" y="5"/>
                  <a:pt x="6" y="5"/>
                  <a:pt x="6" y="5"/>
                </a:cubicBezTo>
                <a:cubicBezTo>
                  <a:pt x="6" y="6"/>
                  <a:pt x="6" y="6"/>
                  <a:pt x="5" y="6"/>
                </a:cubicBezTo>
                <a:close/>
                <a:moveTo>
                  <a:pt x="3" y="8"/>
                </a:move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2" y="8"/>
                  <a:pt x="2" y="8"/>
                  <a:pt x="2" y="8"/>
                </a:cubicBezTo>
                <a:cubicBezTo>
                  <a:pt x="2" y="8"/>
                  <a:pt x="2" y="8"/>
                  <a:pt x="2" y="8"/>
                </a:cubicBezTo>
                <a:cubicBezTo>
                  <a:pt x="2" y="8"/>
                  <a:pt x="2" y="8"/>
                  <a:pt x="2" y="8"/>
                </a:cubicBez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12"/>
                  <a:pt x="3" y="12"/>
                  <a:pt x="3" y="12"/>
                </a:cubicBezTo>
                <a:cubicBezTo>
                  <a:pt x="3" y="8"/>
                  <a:pt x="3" y="8"/>
                  <a:pt x="3" y="8"/>
                </a:cubicBezTo>
                <a:close/>
                <a:moveTo>
                  <a:pt x="3" y="3"/>
                </a:moveTo>
                <a:cubicBezTo>
                  <a:pt x="3" y="2"/>
                  <a:pt x="3" y="2"/>
                  <a:pt x="3" y="2"/>
                </a:cubicBezTo>
                <a:cubicBezTo>
                  <a:pt x="3" y="2"/>
                  <a:pt x="3" y="2"/>
                  <a:pt x="3" y="2"/>
                </a:cubicBezTo>
                <a:cubicBezTo>
                  <a:pt x="3" y="2"/>
                  <a:pt x="3" y="2"/>
                  <a:pt x="3" y="2"/>
                </a:cubicBezTo>
                <a:cubicBezTo>
                  <a:pt x="3" y="2"/>
                  <a:pt x="3" y="2"/>
                  <a:pt x="2" y="2"/>
                </a:cubicBezTo>
                <a:cubicBezTo>
                  <a:pt x="2" y="2"/>
                  <a:pt x="2" y="2"/>
                  <a:pt x="2" y="3"/>
                </a:cubicBezTo>
                <a:cubicBezTo>
                  <a:pt x="2" y="5"/>
                  <a:pt x="2" y="5"/>
                  <a:pt x="2" y="5"/>
                </a:cubicBezTo>
                <a:cubicBezTo>
                  <a:pt x="2" y="5"/>
                  <a:pt x="2" y="5"/>
                  <a:pt x="2" y="5"/>
                </a:cubicBezTo>
                <a:cubicBezTo>
                  <a:pt x="2" y="5"/>
                  <a:pt x="2"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3"/>
                  <a:pt x="3" y="3"/>
                  <a:pt x="3" y="3"/>
                </a:cubicBezTo>
                <a:close/>
                <a:moveTo>
                  <a:pt x="13" y="12"/>
                </a:moveTo>
                <a:cubicBezTo>
                  <a:pt x="13" y="12"/>
                  <a:pt x="13" y="12"/>
                  <a:pt x="13" y="13"/>
                </a:cubicBezTo>
                <a:cubicBezTo>
                  <a:pt x="13" y="13"/>
                  <a:pt x="13" y="13"/>
                  <a:pt x="13" y="14"/>
                </a:cubicBezTo>
                <a:cubicBezTo>
                  <a:pt x="12" y="14"/>
                  <a:pt x="12" y="14"/>
                  <a:pt x="12" y="14"/>
                </a:cubicBezTo>
                <a:cubicBezTo>
                  <a:pt x="11" y="14"/>
                  <a:pt x="11" y="14"/>
                  <a:pt x="11" y="14"/>
                </a:cubicBezTo>
                <a:cubicBezTo>
                  <a:pt x="10" y="14"/>
                  <a:pt x="10" y="14"/>
                  <a:pt x="10" y="14"/>
                </a:cubicBezTo>
                <a:cubicBezTo>
                  <a:pt x="10" y="14"/>
                  <a:pt x="9" y="14"/>
                  <a:pt x="9" y="14"/>
                </a:cubicBezTo>
                <a:cubicBezTo>
                  <a:pt x="9" y="14"/>
                  <a:pt x="8" y="14"/>
                  <a:pt x="8" y="14"/>
                </a:cubicBezTo>
                <a:cubicBezTo>
                  <a:pt x="8" y="13"/>
                  <a:pt x="8" y="13"/>
                  <a:pt x="8" y="13"/>
                </a:cubicBezTo>
                <a:cubicBezTo>
                  <a:pt x="7" y="12"/>
                  <a:pt x="7" y="12"/>
                  <a:pt x="7" y="12"/>
                </a:cubicBezTo>
                <a:cubicBezTo>
                  <a:pt x="7" y="2"/>
                  <a:pt x="7" y="2"/>
                  <a:pt x="7" y="2"/>
                </a:cubicBezTo>
                <a:cubicBezTo>
                  <a:pt x="7" y="2"/>
                  <a:pt x="7" y="2"/>
                  <a:pt x="8" y="1"/>
                </a:cubicBezTo>
                <a:cubicBezTo>
                  <a:pt x="8" y="1"/>
                  <a:pt x="8" y="1"/>
                  <a:pt x="8" y="1"/>
                </a:cubicBezTo>
                <a:cubicBezTo>
                  <a:pt x="8" y="0"/>
                  <a:pt x="9" y="0"/>
                  <a:pt x="9" y="0"/>
                </a:cubicBezTo>
                <a:cubicBezTo>
                  <a:pt x="9" y="0"/>
                  <a:pt x="10" y="0"/>
                  <a:pt x="10" y="0"/>
                </a:cubicBezTo>
                <a:cubicBezTo>
                  <a:pt x="11" y="0"/>
                  <a:pt x="11" y="0"/>
                  <a:pt x="11" y="0"/>
                </a:cubicBezTo>
                <a:cubicBezTo>
                  <a:pt x="11" y="0"/>
                  <a:pt x="11" y="0"/>
                  <a:pt x="12" y="0"/>
                </a:cubicBezTo>
                <a:cubicBezTo>
                  <a:pt x="12" y="0"/>
                  <a:pt x="12" y="0"/>
                  <a:pt x="13" y="1"/>
                </a:cubicBezTo>
                <a:cubicBezTo>
                  <a:pt x="13" y="1"/>
                  <a:pt x="13" y="1"/>
                  <a:pt x="13" y="1"/>
                </a:cubicBezTo>
                <a:cubicBezTo>
                  <a:pt x="13" y="2"/>
                  <a:pt x="13" y="2"/>
                  <a:pt x="13" y="2"/>
                </a:cubicBezTo>
                <a:cubicBezTo>
                  <a:pt x="13" y="12"/>
                  <a:pt x="13" y="12"/>
                  <a:pt x="13" y="12"/>
                </a:cubicBezTo>
                <a:close/>
                <a:moveTo>
                  <a:pt x="11" y="3"/>
                </a:moveTo>
                <a:cubicBezTo>
                  <a:pt x="11" y="2"/>
                  <a:pt x="11" y="2"/>
                  <a:pt x="11" y="2"/>
                </a:cubicBezTo>
                <a:cubicBezTo>
                  <a:pt x="11" y="2"/>
                  <a:pt x="11" y="2"/>
                  <a:pt x="10" y="2"/>
                </a:cubicBezTo>
                <a:cubicBezTo>
                  <a:pt x="10" y="2"/>
                  <a:pt x="10" y="2"/>
                  <a:pt x="10" y="2"/>
                </a:cubicBezTo>
                <a:cubicBezTo>
                  <a:pt x="10" y="2"/>
                  <a:pt x="10" y="2"/>
                  <a:pt x="10" y="2"/>
                </a:cubicBezTo>
                <a:cubicBezTo>
                  <a:pt x="10" y="2"/>
                  <a:pt x="10" y="2"/>
                  <a:pt x="10" y="3"/>
                </a:cubicBezTo>
                <a:cubicBezTo>
                  <a:pt x="10" y="12"/>
                  <a:pt x="10" y="12"/>
                  <a:pt x="10" y="12"/>
                </a:cubicBezTo>
                <a:cubicBezTo>
                  <a:pt x="10" y="12"/>
                  <a:pt x="10" y="12"/>
                  <a:pt x="10" y="12"/>
                </a:cubicBezTo>
                <a:cubicBezTo>
                  <a:pt x="10" y="12"/>
                  <a:pt x="10" y="12"/>
                  <a:pt x="10" y="12"/>
                </a:cubicBezTo>
                <a:cubicBezTo>
                  <a:pt x="10" y="12"/>
                  <a:pt x="10" y="12"/>
                  <a:pt x="10" y="12"/>
                </a:cubicBezTo>
                <a:cubicBezTo>
                  <a:pt x="11"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43" name="Freeform 29"/>
          <p:cNvSpPr>
            <a:spLocks noEditPoints="1" noChangeArrowheads="1"/>
          </p:cNvSpPr>
          <p:nvPr/>
        </p:nvSpPr>
        <p:spPr bwMode="auto">
          <a:xfrm>
            <a:off x="10355905" y="3404129"/>
            <a:ext cx="129661" cy="137070"/>
          </a:xfrm>
          <a:custGeom>
            <a:avLst/>
            <a:gdLst>
              <a:gd name="T0" fmla="*/ 4 w 13"/>
              <a:gd name="T1" fmla="*/ 0 h 14"/>
              <a:gd name="T2" fmla="*/ 5 w 13"/>
              <a:gd name="T3" fmla="*/ 1 h 14"/>
              <a:gd name="T4" fmla="*/ 5 w 13"/>
              <a:gd name="T5" fmla="*/ 12 h 14"/>
              <a:gd name="T6" fmla="*/ 5 w 13"/>
              <a:gd name="T7" fmla="*/ 13 h 14"/>
              <a:gd name="T8" fmla="*/ 3 w 13"/>
              <a:gd name="T9" fmla="*/ 14 h 14"/>
              <a:gd name="T10" fmla="*/ 1 w 13"/>
              <a:gd name="T11" fmla="*/ 14 h 14"/>
              <a:gd name="T12" fmla="*/ 0 w 13"/>
              <a:gd name="T13" fmla="*/ 13 h 14"/>
              <a:gd name="T14" fmla="*/ 0 w 13"/>
              <a:gd name="T15" fmla="*/ 11 h 14"/>
              <a:gd name="T16" fmla="*/ 2 w 13"/>
              <a:gd name="T17" fmla="*/ 10 h 14"/>
              <a:gd name="T18" fmla="*/ 2 w 13"/>
              <a:gd name="T19" fmla="*/ 12 h 14"/>
              <a:gd name="T20" fmla="*/ 2 w 13"/>
              <a:gd name="T21" fmla="*/ 12 h 14"/>
              <a:gd name="T22" fmla="*/ 3 w 13"/>
              <a:gd name="T23" fmla="*/ 12 h 14"/>
              <a:gd name="T24" fmla="*/ 3 w 13"/>
              <a:gd name="T25" fmla="*/ 9 h 14"/>
              <a:gd name="T26" fmla="*/ 1 w 13"/>
              <a:gd name="T27" fmla="*/ 9 h 14"/>
              <a:gd name="T28" fmla="*/ 0 w 13"/>
              <a:gd name="T29" fmla="*/ 2 h 14"/>
              <a:gd name="T30" fmla="*/ 0 w 13"/>
              <a:gd name="T31" fmla="*/ 1 h 14"/>
              <a:gd name="T32" fmla="*/ 2 w 13"/>
              <a:gd name="T33" fmla="*/ 0 h 14"/>
              <a:gd name="T34" fmla="*/ 3 w 13"/>
              <a:gd name="T35" fmla="*/ 2 h 14"/>
              <a:gd name="T36" fmla="*/ 3 w 13"/>
              <a:gd name="T37" fmla="*/ 2 h 14"/>
              <a:gd name="T38" fmla="*/ 2 w 13"/>
              <a:gd name="T39" fmla="*/ 2 h 14"/>
              <a:gd name="T40" fmla="*/ 2 w 13"/>
              <a:gd name="T41" fmla="*/ 6 h 14"/>
              <a:gd name="T42" fmla="*/ 2 w 13"/>
              <a:gd name="T43" fmla="*/ 7 h 14"/>
              <a:gd name="T44" fmla="*/ 3 w 13"/>
              <a:gd name="T45" fmla="*/ 7 h 14"/>
              <a:gd name="T46" fmla="*/ 3 w 13"/>
              <a:gd name="T47" fmla="*/ 7 h 14"/>
              <a:gd name="T48" fmla="*/ 3 w 13"/>
              <a:gd name="T49" fmla="*/ 2 h 14"/>
              <a:gd name="T50" fmla="*/ 13 w 13"/>
              <a:gd name="T51" fmla="*/ 13 h 14"/>
              <a:gd name="T52" fmla="*/ 11 w 13"/>
              <a:gd name="T53" fmla="*/ 14 h 14"/>
              <a:gd name="T54" fmla="*/ 10 w 13"/>
              <a:gd name="T55" fmla="*/ 14 h 14"/>
              <a:gd name="T56" fmla="*/ 8 w 13"/>
              <a:gd name="T57" fmla="*/ 13 h 14"/>
              <a:gd name="T58" fmla="*/ 7 w 13"/>
              <a:gd name="T59" fmla="*/ 12 h 14"/>
              <a:gd name="T60" fmla="*/ 7 w 13"/>
              <a:gd name="T61" fmla="*/ 1 h 14"/>
              <a:gd name="T62" fmla="*/ 9 w 13"/>
              <a:gd name="T63" fmla="*/ 0 h 14"/>
              <a:gd name="T64" fmla="*/ 10 w 13"/>
              <a:gd name="T65" fmla="*/ 0 h 14"/>
              <a:gd name="T66" fmla="*/ 12 w 13"/>
              <a:gd name="T67" fmla="*/ 1 h 14"/>
              <a:gd name="T68" fmla="*/ 13 w 13"/>
              <a:gd name="T69" fmla="*/ 2 h 14"/>
              <a:gd name="T70" fmla="*/ 11 w 13"/>
              <a:gd name="T71" fmla="*/ 2 h 14"/>
              <a:gd name="T72" fmla="*/ 10 w 13"/>
              <a:gd name="T73" fmla="*/ 2 h 14"/>
              <a:gd name="T74" fmla="*/ 10 w 13"/>
              <a:gd name="T75" fmla="*/ 2 h 14"/>
              <a:gd name="T76" fmla="*/ 9 w 13"/>
              <a:gd name="T77" fmla="*/ 12 h 14"/>
              <a:gd name="T78" fmla="*/ 10 w 13"/>
              <a:gd name="T79" fmla="*/ 12 h 14"/>
              <a:gd name="T80" fmla="*/ 10 w 13"/>
              <a:gd name="T81" fmla="*/ 12 h 14"/>
              <a:gd name="T82" fmla="*/ 11 w 13"/>
              <a:gd name="T83" fmla="*/ 2 h 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
              <a:gd name="T127" fmla="*/ 0 h 14"/>
              <a:gd name="T128" fmla="*/ 13 w 13"/>
              <a:gd name="T129" fmla="*/ 14 h 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 h="14">
                <a:moveTo>
                  <a:pt x="3" y="0"/>
                </a:moveTo>
                <a:cubicBezTo>
                  <a:pt x="3" y="0"/>
                  <a:pt x="4" y="0"/>
                  <a:pt x="4" y="0"/>
                </a:cubicBezTo>
                <a:cubicBezTo>
                  <a:pt x="4" y="0"/>
                  <a:pt x="4" y="0"/>
                  <a:pt x="5" y="1"/>
                </a:cubicBezTo>
                <a:cubicBezTo>
                  <a:pt x="5" y="1"/>
                  <a:pt x="5" y="1"/>
                  <a:pt x="5" y="1"/>
                </a:cubicBezTo>
                <a:cubicBezTo>
                  <a:pt x="5" y="2"/>
                  <a:pt x="5" y="2"/>
                  <a:pt x="5" y="2"/>
                </a:cubicBezTo>
                <a:cubicBezTo>
                  <a:pt x="5" y="12"/>
                  <a:pt x="5" y="12"/>
                  <a:pt x="5" y="12"/>
                </a:cubicBezTo>
                <a:cubicBezTo>
                  <a:pt x="5" y="12"/>
                  <a:pt x="5" y="12"/>
                  <a:pt x="5" y="13"/>
                </a:cubicBezTo>
                <a:cubicBezTo>
                  <a:pt x="5" y="13"/>
                  <a:pt x="5" y="13"/>
                  <a:pt x="5" y="13"/>
                </a:cubicBezTo>
                <a:cubicBezTo>
                  <a:pt x="4" y="14"/>
                  <a:pt x="4" y="14"/>
                  <a:pt x="4" y="14"/>
                </a:cubicBezTo>
                <a:cubicBezTo>
                  <a:pt x="4" y="14"/>
                  <a:pt x="3" y="14"/>
                  <a:pt x="3" y="14"/>
                </a:cubicBezTo>
                <a:cubicBezTo>
                  <a:pt x="2" y="14"/>
                  <a:pt x="2" y="14"/>
                  <a:pt x="2" y="14"/>
                </a:cubicBezTo>
                <a:cubicBezTo>
                  <a:pt x="2" y="14"/>
                  <a:pt x="1" y="14"/>
                  <a:pt x="1" y="14"/>
                </a:cubicBezTo>
                <a:cubicBezTo>
                  <a:pt x="1" y="14"/>
                  <a:pt x="1" y="14"/>
                  <a:pt x="0" y="13"/>
                </a:cubicBezTo>
                <a:cubicBezTo>
                  <a:pt x="0" y="13"/>
                  <a:pt x="0" y="13"/>
                  <a:pt x="0" y="13"/>
                </a:cubicBezTo>
                <a:cubicBezTo>
                  <a:pt x="0" y="12"/>
                  <a:pt x="0" y="12"/>
                  <a:pt x="0" y="12"/>
                </a:cubicBezTo>
                <a:cubicBezTo>
                  <a:pt x="0" y="11"/>
                  <a:pt x="0" y="11"/>
                  <a:pt x="0" y="11"/>
                </a:cubicBezTo>
                <a:cubicBezTo>
                  <a:pt x="0" y="11"/>
                  <a:pt x="0" y="11"/>
                  <a:pt x="0" y="10"/>
                </a:cubicBezTo>
                <a:cubicBezTo>
                  <a:pt x="2" y="10"/>
                  <a:pt x="2" y="10"/>
                  <a:pt x="2" y="10"/>
                </a:cubicBezTo>
                <a:cubicBezTo>
                  <a:pt x="2" y="10"/>
                  <a:pt x="2" y="10"/>
                  <a:pt x="2" y="10"/>
                </a:cubicBezTo>
                <a:cubicBezTo>
                  <a:pt x="2" y="12"/>
                  <a:pt x="2" y="12"/>
                  <a:pt x="2" y="12"/>
                </a:cubicBez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9"/>
                  <a:pt x="3" y="9"/>
                  <a:pt x="3" y="9"/>
                </a:cubicBezTo>
                <a:cubicBezTo>
                  <a:pt x="3" y="9"/>
                  <a:pt x="2" y="9"/>
                  <a:pt x="2" y="9"/>
                </a:cubicBezTo>
                <a:cubicBezTo>
                  <a:pt x="2" y="9"/>
                  <a:pt x="1" y="9"/>
                  <a:pt x="1" y="9"/>
                </a:cubicBezTo>
                <a:cubicBezTo>
                  <a:pt x="0" y="8"/>
                  <a:pt x="0" y="8"/>
                  <a:pt x="0" y="7"/>
                </a:cubicBezTo>
                <a:cubicBezTo>
                  <a:pt x="0" y="2"/>
                  <a:pt x="0" y="2"/>
                  <a:pt x="0" y="2"/>
                </a:cubicBezTo>
                <a:cubicBezTo>
                  <a:pt x="0" y="2"/>
                  <a:pt x="0" y="2"/>
                  <a:pt x="0" y="1"/>
                </a:cubicBezTo>
                <a:cubicBezTo>
                  <a:pt x="0" y="1"/>
                  <a:pt x="0" y="1"/>
                  <a:pt x="0" y="1"/>
                </a:cubicBezTo>
                <a:cubicBezTo>
                  <a:pt x="1" y="0"/>
                  <a:pt x="1" y="0"/>
                  <a:pt x="1" y="0"/>
                </a:cubicBezTo>
                <a:cubicBezTo>
                  <a:pt x="1" y="0"/>
                  <a:pt x="2" y="0"/>
                  <a:pt x="2" y="0"/>
                </a:cubicBezTo>
                <a:cubicBezTo>
                  <a:pt x="3" y="0"/>
                  <a:pt x="3" y="0"/>
                  <a:pt x="3" y="0"/>
                </a:cubicBezTo>
                <a:close/>
                <a:moveTo>
                  <a:pt x="3" y="2"/>
                </a:move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2" y="6"/>
                  <a:pt x="2" y="6"/>
                  <a:pt x="2" y="6"/>
                </a:cubicBezTo>
                <a:cubicBezTo>
                  <a:pt x="2" y="6"/>
                  <a:pt x="2" y="7"/>
                  <a:pt x="2" y="7"/>
                </a:cubicBezTo>
                <a:cubicBezTo>
                  <a:pt x="2" y="7"/>
                  <a:pt x="2" y="7"/>
                  <a:pt x="2" y="7"/>
                </a:cubicBezTo>
                <a:cubicBezTo>
                  <a:pt x="2" y="7"/>
                  <a:pt x="2" y="7"/>
                  <a:pt x="2" y="7"/>
                </a:cubicBezTo>
                <a:cubicBezTo>
                  <a:pt x="3" y="7"/>
                  <a:pt x="3" y="7"/>
                  <a:pt x="3" y="7"/>
                </a:cubicBezTo>
                <a:cubicBezTo>
                  <a:pt x="3" y="7"/>
                  <a:pt x="3" y="7"/>
                  <a:pt x="3" y="7"/>
                </a:cubicBezTo>
                <a:cubicBezTo>
                  <a:pt x="3" y="7"/>
                  <a:pt x="3" y="7"/>
                  <a:pt x="3" y="7"/>
                </a:cubicBezTo>
                <a:cubicBezTo>
                  <a:pt x="3" y="7"/>
                  <a:pt x="3" y="6"/>
                  <a:pt x="3" y="6"/>
                </a:cubicBezTo>
                <a:cubicBezTo>
                  <a:pt x="3" y="2"/>
                  <a:pt x="3" y="2"/>
                  <a:pt x="3" y="2"/>
                </a:cubicBezTo>
                <a:close/>
                <a:moveTo>
                  <a:pt x="13" y="12"/>
                </a:moveTo>
                <a:cubicBezTo>
                  <a:pt x="13" y="12"/>
                  <a:pt x="13" y="12"/>
                  <a:pt x="13" y="13"/>
                </a:cubicBezTo>
                <a:cubicBezTo>
                  <a:pt x="13" y="13"/>
                  <a:pt x="12" y="13"/>
                  <a:pt x="12" y="13"/>
                </a:cubicBezTo>
                <a:cubicBezTo>
                  <a:pt x="12" y="14"/>
                  <a:pt x="12" y="14"/>
                  <a:pt x="11" y="14"/>
                </a:cubicBezTo>
                <a:cubicBezTo>
                  <a:pt x="11" y="14"/>
                  <a:pt x="11" y="14"/>
                  <a:pt x="10" y="14"/>
                </a:cubicBezTo>
                <a:cubicBezTo>
                  <a:pt x="10" y="14"/>
                  <a:pt x="10" y="14"/>
                  <a:pt x="10" y="14"/>
                </a:cubicBezTo>
                <a:cubicBezTo>
                  <a:pt x="9" y="14"/>
                  <a:pt x="9" y="14"/>
                  <a:pt x="9" y="14"/>
                </a:cubicBezTo>
                <a:cubicBezTo>
                  <a:pt x="8" y="14"/>
                  <a:pt x="8" y="14"/>
                  <a:pt x="8" y="13"/>
                </a:cubicBezTo>
                <a:cubicBezTo>
                  <a:pt x="8" y="13"/>
                  <a:pt x="7" y="13"/>
                  <a:pt x="7" y="13"/>
                </a:cubicBezTo>
                <a:cubicBezTo>
                  <a:pt x="7" y="12"/>
                  <a:pt x="7" y="12"/>
                  <a:pt x="7" y="12"/>
                </a:cubicBezTo>
                <a:cubicBezTo>
                  <a:pt x="7" y="2"/>
                  <a:pt x="7" y="2"/>
                  <a:pt x="7" y="2"/>
                </a:cubicBezTo>
                <a:cubicBezTo>
                  <a:pt x="7" y="2"/>
                  <a:pt x="7" y="2"/>
                  <a:pt x="7" y="1"/>
                </a:cubicBezTo>
                <a:cubicBezTo>
                  <a:pt x="7" y="1"/>
                  <a:pt x="8" y="1"/>
                  <a:pt x="8" y="1"/>
                </a:cubicBezTo>
                <a:cubicBezTo>
                  <a:pt x="8" y="0"/>
                  <a:pt x="8" y="0"/>
                  <a:pt x="9" y="0"/>
                </a:cubicBezTo>
                <a:cubicBezTo>
                  <a:pt x="9" y="0"/>
                  <a:pt x="9" y="0"/>
                  <a:pt x="10" y="0"/>
                </a:cubicBezTo>
                <a:cubicBezTo>
                  <a:pt x="10" y="0"/>
                  <a:pt x="10" y="0"/>
                  <a:pt x="10" y="0"/>
                </a:cubicBezTo>
                <a:cubicBezTo>
                  <a:pt x="11" y="0"/>
                  <a:pt x="11" y="0"/>
                  <a:pt x="11" y="0"/>
                </a:cubicBezTo>
                <a:cubicBezTo>
                  <a:pt x="12" y="0"/>
                  <a:pt x="12" y="0"/>
                  <a:pt x="12" y="1"/>
                </a:cubicBezTo>
                <a:cubicBezTo>
                  <a:pt x="12" y="1"/>
                  <a:pt x="13" y="1"/>
                  <a:pt x="13" y="1"/>
                </a:cubicBezTo>
                <a:cubicBezTo>
                  <a:pt x="13" y="2"/>
                  <a:pt x="13" y="2"/>
                  <a:pt x="13" y="2"/>
                </a:cubicBezTo>
                <a:cubicBezTo>
                  <a:pt x="13" y="12"/>
                  <a:pt x="13" y="12"/>
                  <a:pt x="13" y="12"/>
                </a:cubicBezTo>
                <a:close/>
                <a:moveTo>
                  <a:pt x="11" y="2"/>
                </a:moveTo>
                <a:cubicBezTo>
                  <a:pt x="11" y="2"/>
                  <a:pt x="10" y="2"/>
                  <a:pt x="10" y="2"/>
                </a:cubicBezTo>
                <a:cubicBezTo>
                  <a:pt x="10" y="2"/>
                  <a:pt x="10" y="2"/>
                  <a:pt x="10" y="2"/>
                </a:cubicBezTo>
                <a:cubicBezTo>
                  <a:pt x="10" y="2"/>
                  <a:pt x="10" y="2"/>
                  <a:pt x="10" y="2"/>
                </a:cubicBezTo>
                <a:cubicBezTo>
                  <a:pt x="10" y="2"/>
                  <a:pt x="10" y="2"/>
                  <a:pt x="10" y="2"/>
                </a:cubicBezTo>
                <a:cubicBezTo>
                  <a:pt x="9" y="2"/>
                  <a:pt x="9" y="2"/>
                  <a:pt x="9" y="2"/>
                </a:cubicBezTo>
                <a:cubicBezTo>
                  <a:pt x="9" y="12"/>
                  <a:pt x="9" y="12"/>
                  <a:pt x="9" y="12"/>
                </a:cubicBezTo>
                <a:cubicBezTo>
                  <a:pt x="9" y="12"/>
                  <a:pt x="9" y="12"/>
                  <a:pt x="10" y="12"/>
                </a:cubicBezTo>
                <a:cubicBezTo>
                  <a:pt x="10" y="12"/>
                  <a:pt x="10" y="12"/>
                  <a:pt x="10" y="12"/>
                </a:cubicBezTo>
                <a:cubicBezTo>
                  <a:pt x="10" y="12"/>
                  <a:pt x="10" y="12"/>
                  <a:pt x="10" y="12"/>
                </a:cubicBezTo>
                <a:cubicBezTo>
                  <a:pt x="10" y="12"/>
                  <a:pt x="10" y="12"/>
                  <a:pt x="10" y="12"/>
                </a:cubicBezTo>
                <a:cubicBezTo>
                  <a:pt x="10" y="12"/>
                  <a:pt x="11" y="12"/>
                  <a:pt x="11" y="12"/>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44" name="Freeform 30"/>
          <p:cNvSpPr>
            <a:spLocks noEditPoints="1" noChangeArrowheads="1"/>
          </p:cNvSpPr>
          <p:nvPr/>
        </p:nvSpPr>
        <p:spPr bwMode="auto">
          <a:xfrm>
            <a:off x="10405916" y="3778293"/>
            <a:ext cx="187083" cy="148184"/>
          </a:xfrm>
          <a:custGeom>
            <a:avLst/>
            <a:gdLst>
              <a:gd name="T0" fmla="*/ 4 w 19"/>
              <a:gd name="T1" fmla="*/ 1 h 15"/>
              <a:gd name="T2" fmla="*/ 3 w 19"/>
              <a:gd name="T3" fmla="*/ 14 h 15"/>
              <a:gd name="T4" fmla="*/ 1 w 19"/>
              <a:gd name="T5" fmla="*/ 14 h 15"/>
              <a:gd name="T6" fmla="*/ 1 w 19"/>
              <a:gd name="T7" fmla="*/ 4 h 15"/>
              <a:gd name="T8" fmla="*/ 0 w 19"/>
              <a:gd name="T9" fmla="*/ 5 h 15"/>
              <a:gd name="T10" fmla="*/ 0 w 19"/>
              <a:gd name="T11" fmla="*/ 3 h 15"/>
              <a:gd name="T12" fmla="*/ 0 w 19"/>
              <a:gd name="T13" fmla="*/ 3 h 15"/>
              <a:gd name="T14" fmla="*/ 1 w 19"/>
              <a:gd name="T15" fmla="*/ 1 h 15"/>
              <a:gd name="T16" fmla="*/ 2 w 19"/>
              <a:gd name="T17" fmla="*/ 0 h 15"/>
              <a:gd name="T18" fmla="*/ 11 w 19"/>
              <a:gd name="T19" fmla="*/ 12 h 15"/>
              <a:gd name="T20" fmla="*/ 10 w 19"/>
              <a:gd name="T21" fmla="*/ 14 h 15"/>
              <a:gd name="T22" fmla="*/ 9 w 19"/>
              <a:gd name="T23" fmla="*/ 15 h 15"/>
              <a:gd name="T24" fmla="*/ 7 w 19"/>
              <a:gd name="T25" fmla="*/ 14 h 15"/>
              <a:gd name="T26" fmla="*/ 5 w 19"/>
              <a:gd name="T27" fmla="*/ 13 h 15"/>
              <a:gd name="T28" fmla="*/ 5 w 19"/>
              <a:gd name="T29" fmla="*/ 3 h 15"/>
              <a:gd name="T30" fmla="*/ 6 w 19"/>
              <a:gd name="T31" fmla="*/ 1 h 15"/>
              <a:gd name="T32" fmla="*/ 8 w 19"/>
              <a:gd name="T33" fmla="*/ 0 h 15"/>
              <a:gd name="T34" fmla="*/ 10 w 19"/>
              <a:gd name="T35" fmla="*/ 0 h 15"/>
              <a:gd name="T36" fmla="*/ 11 w 19"/>
              <a:gd name="T37" fmla="*/ 2 h 15"/>
              <a:gd name="T38" fmla="*/ 11 w 19"/>
              <a:gd name="T39" fmla="*/ 12 h 15"/>
              <a:gd name="T40" fmla="*/ 9 w 19"/>
              <a:gd name="T41" fmla="*/ 2 h 15"/>
              <a:gd name="T42" fmla="*/ 8 w 19"/>
              <a:gd name="T43" fmla="*/ 2 h 15"/>
              <a:gd name="T44" fmla="*/ 8 w 19"/>
              <a:gd name="T45" fmla="*/ 3 h 15"/>
              <a:gd name="T46" fmla="*/ 8 w 19"/>
              <a:gd name="T47" fmla="*/ 12 h 15"/>
              <a:gd name="T48" fmla="*/ 8 w 19"/>
              <a:gd name="T49" fmla="*/ 12 h 15"/>
              <a:gd name="T50" fmla="*/ 9 w 19"/>
              <a:gd name="T51" fmla="*/ 12 h 15"/>
              <a:gd name="T52" fmla="*/ 19 w 19"/>
              <a:gd name="T53" fmla="*/ 12 h 15"/>
              <a:gd name="T54" fmla="*/ 18 w 19"/>
              <a:gd name="T55" fmla="*/ 14 h 15"/>
              <a:gd name="T56" fmla="*/ 16 w 19"/>
              <a:gd name="T57" fmla="*/ 15 h 15"/>
              <a:gd name="T58" fmla="*/ 14 w 19"/>
              <a:gd name="T59" fmla="*/ 14 h 15"/>
              <a:gd name="T60" fmla="*/ 13 w 19"/>
              <a:gd name="T61" fmla="*/ 13 h 15"/>
              <a:gd name="T62" fmla="*/ 13 w 19"/>
              <a:gd name="T63" fmla="*/ 3 h 15"/>
              <a:gd name="T64" fmla="*/ 13 w 19"/>
              <a:gd name="T65" fmla="*/ 1 h 15"/>
              <a:gd name="T66" fmla="*/ 15 w 19"/>
              <a:gd name="T67" fmla="*/ 0 h 15"/>
              <a:gd name="T68" fmla="*/ 17 w 19"/>
              <a:gd name="T69" fmla="*/ 0 h 15"/>
              <a:gd name="T70" fmla="*/ 18 w 19"/>
              <a:gd name="T71" fmla="*/ 2 h 15"/>
              <a:gd name="T72" fmla="*/ 19 w 19"/>
              <a:gd name="T73" fmla="*/ 12 h 15"/>
              <a:gd name="T74" fmla="*/ 16 w 19"/>
              <a:gd name="T75" fmla="*/ 2 h 15"/>
              <a:gd name="T76" fmla="*/ 16 w 19"/>
              <a:gd name="T77" fmla="*/ 2 h 15"/>
              <a:gd name="T78" fmla="*/ 15 w 19"/>
              <a:gd name="T79" fmla="*/ 3 h 15"/>
              <a:gd name="T80" fmla="*/ 15 w 19"/>
              <a:gd name="T81" fmla="*/ 12 h 15"/>
              <a:gd name="T82" fmla="*/ 16 w 19"/>
              <a:gd name="T83" fmla="*/ 12 h 15"/>
              <a:gd name="T84" fmla="*/ 16 w 19"/>
              <a:gd name="T85" fmla="*/ 12 h 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5"/>
              <a:gd name="T131" fmla="*/ 19 w 19"/>
              <a:gd name="T132" fmla="*/ 15 h 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5">
                <a:moveTo>
                  <a:pt x="3" y="0"/>
                </a:moveTo>
                <a:cubicBezTo>
                  <a:pt x="4" y="0"/>
                  <a:pt x="4" y="0"/>
                  <a:pt x="4" y="1"/>
                </a:cubicBezTo>
                <a:cubicBezTo>
                  <a:pt x="4" y="14"/>
                  <a:pt x="4" y="14"/>
                  <a:pt x="4" y="14"/>
                </a:cubicBezTo>
                <a:cubicBezTo>
                  <a:pt x="4" y="14"/>
                  <a:pt x="4" y="14"/>
                  <a:pt x="3" y="14"/>
                </a:cubicBezTo>
                <a:cubicBezTo>
                  <a:pt x="2" y="14"/>
                  <a:pt x="2" y="14"/>
                  <a:pt x="2" y="14"/>
                </a:cubicBezTo>
                <a:cubicBezTo>
                  <a:pt x="1" y="14"/>
                  <a:pt x="1" y="14"/>
                  <a:pt x="1" y="14"/>
                </a:cubicBezTo>
                <a:cubicBezTo>
                  <a:pt x="1" y="4"/>
                  <a:pt x="1" y="4"/>
                  <a:pt x="1" y="4"/>
                </a:cubicBezTo>
                <a:cubicBezTo>
                  <a:pt x="1" y="4"/>
                  <a:pt x="1" y="4"/>
                  <a:pt x="1" y="4"/>
                </a:cubicBezTo>
                <a:cubicBezTo>
                  <a:pt x="0" y="5"/>
                  <a:pt x="0" y="5"/>
                  <a:pt x="0" y="5"/>
                </a:cubicBezTo>
                <a:cubicBezTo>
                  <a:pt x="0" y="5"/>
                  <a:pt x="0" y="5"/>
                  <a:pt x="0" y="5"/>
                </a:cubicBezTo>
                <a:cubicBezTo>
                  <a:pt x="0" y="5"/>
                  <a:pt x="0" y="5"/>
                  <a:pt x="0" y="4"/>
                </a:cubicBezTo>
                <a:cubicBezTo>
                  <a:pt x="0" y="3"/>
                  <a:pt x="0" y="3"/>
                  <a:pt x="0" y="3"/>
                </a:cubicBezTo>
                <a:cubicBezTo>
                  <a:pt x="0" y="3"/>
                  <a:pt x="0" y="3"/>
                  <a:pt x="0" y="3"/>
                </a:cubicBezTo>
                <a:cubicBezTo>
                  <a:pt x="0" y="3"/>
                  <a:pt x="0" y="3"/>
                  <a:pt x="0" y="3"/>
                </a:cubicBezTo>
                <a:cubicBezTo>
                  <a:pt x="0" y="3"/>
                  <a:pt x="0" y="2"/>
                  <a:pt x="1" y="2"/>
                </a:cubicBezTo>
                <a:cubicBezTo>
                  <a:pt x="1" y="2"/>
                  <a:pt x="1" y="2"/>
                  <a:pt x="1" y="1"/>
                </a:cubicBezTo>
                <a:cubicBezTo>
                  <a:pt x="2" y="1"/>
                  <a:pt x="2" y="1"/>
                  <a:pt x="2" y="0"/>
                </a:cubicBezTo>
                <a:cubicBezTo>
                  <a:pt x="2" y="0"/>
                  <a:pt x="2" y="0"/>
                  <a:pt x="2" y="0"/>
                </a:cubicBezTo>
                <a:cubicBezTo>
                  <a:pt x="3" y="0"/>
                  <a:pt x="3" y="0"/>
                  <a:pt x="3" y="0"/>
                </a:cubicBezTo>
                <a:close/>
                <a:moveTo>
                  <a:pt x="11" y="12"/>
                </a:moveTo>
                <a:cubicBezTo>
                  <a:pt x="11" y="12"/>
                  <a:pt x="11" y="13"/>
                  <a:pt x="11" y="13"/>
                </a:cubicBezTo>
                <a:cubicBezTo>
                  <a:pt x="11" y="13"/>
                  <a:pt x="11" y="14"/>
                  <a:pt x="10" y="14"/>
                </a:cubicBezTo>
                <a:cubicBezTo>
                  <a:pt x="10" y="14"/>
                  <a:pt x="10" y="14"/>
                  <a:pt x="10" y="14"/>
                </a:cubicBezTo>
                <a:cubicBezTo>
                  <a:pt x="9" y="14"/>
                  <a:pt x="9" y="15"/>
                  <a:pt x="9" y="15"/>
                </a:cubicBezTo>
                <a:cubicBezTo>
                  <a:pt x="8" y="15"/>
                  <a:pt x="8" y="15"/>
                  <a:pt x="8" y="15"/>
                </a:cubicBezTo>
                <a:cubicBezTo>
                  <a:pt x="7" y="15"/>
                  <a:pt x="7" y="14"/>
                  <a:pt x="7" y="14"/>
                </a:cubicBezTo>
                <a:cubicBezTo>
                  <a:pt x="7" y="14"/>
                  <a:pt x="6" y="14"/>
                  <a:pt x="6" y="14"/>
                </a:cubicBezTo>
                <a:cubicBezTo>
                  <a:pt x="6" y="14"/>
                  <a:pt x="6" y="13"/>
                  <a:pt x="5" y="13"/>
                </a:cubicBezTo>
                <a:cubicBezTo>
                  <a:pt x="5" y="13"/>
                  <a:pt x="5" y="12"/>
                  <a:pt x="5" y="12"/>
                </a:cubicBezTo>
                <a:cubicBezTo>
                  <a:pt x="5" y="3"/>
                  <a:pt x="5" y="3"/>
                  <a:pt x="5" y="3"/>
                </a:cubicBezTo>
                <a:cubicBezTo>
                  <a:pt x="5" y="2"/>
                  <a:pt x="5" y="2"/>
                  <a:pt x="5" y="2"/>
                </a:cubicBezTo>
                <a:cubicBezTo>
                  <a:pt x="6" y="1"/>
                  <a:pt x="6" y="1"/>
                  <a:pt x="6" y="1"/>
                </a:cubicBezTo>
                <a:cubicBezTo>
                  <a:pt x="6" y="1"/>
                  <a:pt x="7" y="0"/>
                  <a:pt x="7" y="0"/>
                </a:cubicBezTo>
                <a:cubicBezTo>
                  <a:pt x="7" y="0"/>
                  <a:pt x="7" y="0"/>
                  <a:pt x="8" y="0"/>
                </a:cubicBezTo>
                <a:cubicBezTo>
                  <a:pt x="9" y="0"/>
                  <a:pt x="9" y="0"/>
                  <a:pt x="9" y="0"/>
                </a:cubicBezTo>
                <a:cubicBezTo>
                  <a:pt x="9" y="0"/>
                  <a:pt x="9" y="0"/>
                  <a:pt x="10" y="0"/>
                </a:cubicBezTo>
                <a:cubicBezTo>
                  <a:pt x="10" y="0"/>
                  <a:pt x="10" y="1"/>
                  <a:pt x="10" y="1"/>
                </a:cubicBezTo>
                <a:cubicBezTo>
                  <a:pt x="11" y="1"/>
                  <a:pt x="11" y="1"/>
                  <a:pt x="11" y="2"/>
                </a:cubicBezTo>
                <a:cubicBezTo>
                  <a:pt x="11" y="2"/>
                  <a:pt x="11" y="2"/>
                  <a:pt x="11" y="3"/>
                </a:cubicBezTo>
                <a:cubicBezTo>
                  <a:pt x="11" y="12"/>
                  <a:pt x="11" y="12"/>
                  <a:pt x="11" y="12"/>
                </a:cubicBezTo>
                <a:close/>
                <a:moveTo>
                  <a:pt x="9" y="3"/>
                </a:moveTo>
                <a:cubicBezTo>
                  <a:pt x="9" y="3"/>
                  <a:pt x="9" y="3"/>
                  <a:pt x="9" y="2"/>
                </a:cubicBezTo>
                <a:cubicBezTo>
                  <a:pt x="9" y="2"/>
                  <a:pt x="8" y="2"/>
                  <a:pt x="8" y="2"/>
                </a:cubicBezTo>
                <a:cubicBezTo>
                  <a:pt x="8" y="2"/>
                  <a:pt x="8" y="2"/>
                  <a:pt x="8" y="2"/>
                </a:cubicBezTo>
                <a:cubicBezTo>
                  <a:pt x="8" y="2"/>
                  <a:pt x="8" y="2"/>
                  <a:pt x="8" y="2"/>
                </a:cubicBezTo>
                <a:cubicBezTo>
                  <a:pt x="8" y="3"/>
                  <a:pt x="8" y="3"/>
                  <a:pt x="8" y="3"/>
                </a:cubicBezTo>
                <a:cubicBezTo>
                  <a:pt x="8" y="12"/>
                  <a:pt x="8" y="12"/>
                  <a:pt x="8" y="12"/>
                </a:cubicBezTo>
                <a:cubicBezTo>
                  <a:pt x="8" y="12"/>
                  <a:pt x="8" y="12"/>
                  <a:pt x="8" y="12"/>
                </a:cubicBezTo>
                <a:cubicBezTo>
                  <a:pt x="8" y="12"/>
                  <a:pt x="8" y="12"/>
                  <a:pt x="8" y="12"/>
                </a:cubicBezTo>
                <a:cubicBezTo>
                  <a:pt x="8" y="12"/>
                  <a:pt x="8" y="12"/>
                  <a:pt x="8" y="12"/>
                </a:cubicBezTo>
                <a:cubicBezTo>
                  <a:pt x="8" y="12"/>
                  <a:pt x="9" y="12"/>
                  <a:pt x="9" y="12"/>
                </a:cubicBezTo>
                <a:cubicBezTo>
                  <a:pt x="9" y="12"/>
                  <a:pt x="9" y="12"/>
                  <a:pt x="9" y="12"/>
                </a:cubicBezTo>
                <a:cubicBezTo>
                  <a:pt x="9" y="3"/>
                  <a:pt x="9" y="3"/>
                  <a:pt x="9" y="3"/>
                </a:cubicBezTo>
                <a:close/>
                <a:moveTo>
                  <a:pt x="19" y="12"/>
                </a:moveTo>
                <a:cubicBezTo>
                  <a:pt x="19" y="12"/>
                  <a:pt x="19" y="13"/>
                  <a:pt x="18" y="13"/>
                </a:cubicBezTo>
                <a:cubicBezTo>
                  <a:pt x="18" y="13"/>
                  <a:pt x="18" y="14"/>
                  <a:pt x="18" y="14"/>
                </a:cubicBezTo>
                <a:cubicBezTo>
                  <a:pt x="18" y="14"/>
                  <a:pt x="17" y="14"/>
                  <a:pt x="17" y="14"/>
                </a:cubicBezTo>
                <a:cubicBezTo>
                  <a:pt x="17" y="14"/>
                  <a:pt x="16" y="15"/>
                  <a:pt x="16" y="15"/>
                </a:cubicBezTo>
                <a:cubicBezTo>
                  <a:pt x="15" y="15"/>
                  <a:pt x="15" y="15"/>
                  <a:pt x="15" y="15"/>
                </a:cubicBezTo>
                <a:cubicBezTo>
                  <a:pt x="15" y="15"/>
                  <a:pt x="15" y="14"/>
                  <a:pt x="14" y="14"/>
                </a:cubicBezTo>
                <a:cubicBezTo>
                  <a:pt x="14" y="14"/>
                  <a:pt x="14" y="14"/>
                  <a:pt x="13" y="14"/>
                </a:cubicBezTo>
                <a:cubicBezTo>
                  <a:pt x="13" y="14"/>
                  <a:pt x="13" y="13"/>
                  <a:pt x="13" y="13"/>
                </a:cubicBezTo>
                <a:cubicBezTo>
                  <a:pt x="13" y="13"/>
                  <a:pt x="13" y="12"/>
                  <a:pt x="13" y="12"/>
                </a:cubicBezTo>
                <a:cubicBezTo>
                  <a:pt x="13" y="3"/>
                  <a:pt x="13" y="3"/>
                  <a:pt x="13" y="3"/>
                </a:cubicBezTo>
                <a:cubicBezTo>
                  <a:pt x="13" y="2"/>
                  <a:pt x="13" y="2"/>
                  <a:pt x="13" y="2"/>
                </a:cubicBezTo>
                <a:cubicBezTo>
                  <a:pt x="13" y="1"/>
                  <a:pt x="13" y="1"/>
                  <a:pt x="13" y="1"/>
                </a:cubicBezTo>
                <a:cubicBezTo>
                  <a:pt x="14" y="1"/>
                  <a:pt x="14" y="0"/>
                  <a:pt x="14" y="0"/>
                </a:cubicBezTo>
                <a:cubicBezTo>
                  <a:pt x="15" y="0"/>
                  <a:pt x="15" y="0"/>
                  <a:pt x="15" y="0"/>
                </a:cubicBezTo>
                <a:cubicBezTo>
                  <a:pt x="16" y="0"/>
                  <a:pt x="16" y="0"/>
                  <a:pt x="16" y="0"/>
                </a:cubicBezTo>
                <a:cubicBezTo>
                  <a:pt x="16" y="0"/>
                  <a:pt x="17" y="0"/>
                  <a:pt x="17" y="0"/>
                </a:cubicBezTo>
                <a:cubicBezTo>
                  <a:pt x="17" y="0"/>
                  <a:pt x="18" y="1"/>
                  <a:pt x="18" y="1"/>
                </a:cubicBezTo>
                <a:cubicBezTo>
                  <a:pt x="18" y="1"/>
                  <a:pt x="18" y="1"/>
                  <a:pt x="18" y="2"/>
                </a:cubicBezTo>
                <a:cubicBezTo>
                  <a:pt x="19" y="2"/>
                  <a:pt x="19" y="2"/>
                  <a:pt x="19" y="3"/>
                </a:cubicBezTo>
                <a:cubicBezTo>
                  <a:pt x="19" y="12"/>
                  <a:pt x="19" y="12"/>
                  <a:pt x="19" y="12"/>
                </a:cubicBezTo>
                <a:close/>
                <a:moveTo>
                  <a:pt x="16" y="3"/>
                </a:moveTo>
                <a:cubicBezTo>
                  <a:pt x="16" y="3"/>
                  <a:pt x="16" y="3"/>
                  <a:pt x="16" y="2"/>
                </a:cubicBezTo>
                <a:cubicBezTo>
                  <a:pt x="16" y="2"/>
                  <a:pt x="16" y="2"/>
                  <a:pt x="16" y="2"/>
                </a:cubicBezTo>
                <a:cubicBezTo>
                  <a:pt x="16" y="2"/>
                  <a:pt x="16" y="2"/>
                  <a:pt x="16" y="2"/>
                </a:cubicBezTo>
                <a:cubicBezTo>
                  <a:pt x="15" y="2"/>
                  <a:pt x="15" y="2"/>
                  <a:pt x="15" y="2"/>
                </a:cubicBezTo>
                <a:cubicBezTo>
                  <a:pt x="15" y="3"/>
                  <a:pt x="15" y="3"/>
                  <a:pt x="15" y="3"/>
                </a:cubicBezTo>
                <a:cubicBezTo>
                  <a:pt x="15" y="12"/>
                  <a:pt x="15" y="12"/>
                  <a:pt x="15" y="12"/>
                </a:cubicBezTo>
                <a:cubicBezTo>
                  <a:pt x="15" y="12"/>
                  <a:pt x="15" y="12"/>
                  <a:pt x="15" y="12"/>
                </a:cubicBezTo>
                <a:cubicBezTo>
                  <a:pt x="15" y="12"/>
                  <a:pt x="15" y="12"/>
                  <a:pt x="16" y="12"/>
                </a:cubicBezTo>
                <a:cubicBezTo>
                  <a:pt x="16" y="12"/>
                  <a:pt x="16" y="12"/>
                  <a:pt x="16" y="12"/>
                </a:cubicBezTo>
                <a:cubicBezTo>
                  <a:pt x="16" y="12"/>
                  <a:pt x="16" y="12"/>
                  <a:pt x="16" y="12"/>
                </a:cubicBezTo>
                <a:cubicBezTo>
                  <a:pt x="16" y="12"/>
                  <a:pt x="16" y="12"/>
                  <a:pt x="16" y="12"/>
                </a:cubicBezTo>
                <a:cubicBezTo>
                  <a:pt x="16" y="3"/>
                  <a:pt x="16" y="3"/>
                  <a:pt x="16"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45" name="Freeform 6"/>
          <p:cNvSpPr>
            <a:spLocks noChangeArrowheads="1"/>
          </p:cNvSpPr>
          <p:nvPr/>
        </p:nvSpPr>
        <p:spPr bwMode="auto">
          <a:xfrm>
            <a:off x="8023862" y="2683586"/>
            <a:ext cx="2322781" cy="1165095"/>
          </a:xfrm>
          <a:custGeom>
            <a:avLst/>
            <a:gdLst>
              <a:gd name="T0" fmla="*/ 118 w 235"/>
              <a:gd name="T1" fmla="*/ 0 h 118"/>
              <a:gd name="T2" fmla="*/ 0 w 235"/>
              <a:gd name="T3" fmla="*/ 118 h 118"/>
              <a:gd name="T4" fmla="*/ 7 w 235"/>
              <a:gd name="T5" fmla="*/ 118 h 118"/>
              <a:gd name="T6" fmla="*/ 118 w 235"/>
              <a:gd name="T7" fmla="*/ 8 h 118"/>
              <a:gd name="T8" fmla="*/ 228 w 235"/>
              <a:gd name="T9" fmla="*/ 118 h 118"/>
              <a:gd name="T10" fmla="*/ 235 w 235"/>
              <a:gd name="T11" fmla="*/ 118 h 118"/>
              <a:gd name="T12" fmla="*/ 118 w 235"/>
              <a:gd name="T13" fmla="*/ 0 h 118"/>
              <a:gd name="T14" fmla="*/ 0 60000 65536"/>
              <a:gd name="T15" fmla="*/ 0 60000 65536"/>
              <a:gd name="T16" fmla="*/ 0 60000 65536"/>
              <a:gd name="T17" fmla="*/ 0 60000 65536"/>
              <a:gd name="T18" fmla="*/ 0 60000 65536"/>
              <a:gd name="T19" fmla="*/ 0 60000 65536"/>
              <a:gd name="T20" fmla="*/ 0 60000 65536"/>
              <a:gd name="T21" fmla="*/ 0 w 235"/>
              <a:gd name="T22" fmla="*/ 0 h 118"/>
              <a:gd name="T23" fmla="*/ 235 w 23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5" h="118">
                <a:moveTo>
                  <a:pt x="118" y="0"/>
                </a:moveTo>
                <a:cubicBezTo>
                  <a:pt x="53" y="0"/>
                  <a:pt x="0" y="53"/>
                  <a:pt x="0" y="118"/>
                </a:cubicBezTo>
                <a:cubicBezTo>
                  <a:pt x="7" y="118"/>
                  <a:pt x="7" y="118"/>
                  <a:pt x="7" y="118"/>
                </a:cubicBezTo>
                <a:cubicBezTo>
                  <a:pt x="7" y="57"/>
                  <a:pt x="57" y="8"/>
                  <a:pt x="118" y="8"/>
                </a:cubicBezTo>
                <a:cubicBezTo>
                  <a:pt x="178" y="8"/>
                  <a:pt x="228" y="57"/>
                  <a:pt x="228" y="118"/>
                </a:cubicBezTo>
                <a:cubicBezTo>
                  <a:pt x="235" y="118"/>
                  <a:pt x="235" y="118"/>
                  <a:pt x="235" y="118"/>
                </a:cubicBezTo>
                <a:cubicBezTo>
                  <a:pt x="235" y="53"/>
                  <a:pt x="182" y="0"/>
                  <a:pt x="118" y="0"/>
                </a:cubicBezTo>
                <a:close/>
              </a:path>
            </a:pathLst>
          </a:custGeom>
          <a:solidFill>
            <a:srgbClr val="089D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17" name="Freeform 7"/>
          <p:cNvSpPr>
            <a:spLocks noChangeArrowheads="1"/>
          </p:cNvSpPr>
          <p:nvPr/>
        </p:nvSpPr>
        <p:spPr bwMode="auto">
          <a:xfrm>
            <a:off x="5011453" y="2763235"/>
            <a:ext cx="2183859" cy="1085446"/>
          </a:xfrm>
          <a:custGeom>
            <a:avLst/>
            <a:gdLst>
              <a:gd name="T0" fmla="*/ 111 w 221"/>
              <a:gd name="T1" fmla="*/ 0 h 110"/>
              <a:gd name="T2" fmla="*/ 0 w 221"/>
              <a:gd name="T3" fmla="*/ 110 h 110"/>
              <a:gd name="T4" fmla="*/ 35 w 221"/>
              <a:gd name="T5" fmla="*/ 110 h 110"/>
              <a:gd name="T6" fmla="*/ 111 w 221"/>
              <a:gd name="T7" fmla="*/ 34 h 110"/>
              <a:gd name="T8" fmla="*/ 186 w 221"/>
              <a:gd name="T9" fmla="*/ 110 h 110"/>
              <a:gd name="T10" fmla="*/ 221 w 221"/>
              <a:gd name="T11" fmla="*/ 110 h 110"/>
              <a:gd name="T12" fmla="*/ 111 w 221"/>
              <a:gd name="T13" fmla="*/ 0 h 110"/>
              <a:gd name="T14" fmla="*/ 0 60000 65536"/>
              <a:gd name="T15" fmla="*/ 0 60000 65536"/>
              <a:gd name="T16" fmla="*/ 0 60000 65536"/>
              <a:gd name="T17" fmla="*/ 0 60000 65536"/>
              <a:gd name="T18" fmla="*/ 0 60000 65536"/>
              <a:gd name="T19" fmla="*/ 0 60000 65536"/>
              <a:gd name="T20" fmla="*/ 0 60000 65536"/>
              <a:gd name="T21" fmla="*/ 0 w 221"/>
              <a:gd name="T22" fmla="*/ 0 h 110"/>
              <a:gd name="T23" fmla="*/ 221 w 221"/>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10">
                <a:moveTo>
                  <a:pt x="111" y="0"/>
                </a:moveTo>
                <a:cubicBezTo>
                  <a:pt x="50" y="0"/>
                  <a:pt x="0" y="49"/>
                  <a:pt x="0" y="110"/>
                </a:cubicBezTo>
                <a:cubicBezTo>
                  <a:pt x="35" y="110"/>
                  <a:pt x="35" y="110"/>
                  <a:pt x="35" y="110"/>
                </a:cubicBezTo>
                <a:cubicBezTo>
                  <a:pt x="35" y="68"/>
                  <a:pt x="69" y="34"/>
                  <a:pt x="111" y="34"/>
                </a:cubicBezTo>
                <a:cubicBezTo>
                  <a:pt x="152" y="34"/>
                  <a:pt x="186" y="68"/>
                  <a:pt x="186" y="110"/>
                </a:cubicBezTo>
                <a:cubicBezTo>
                  <a:pt x="221" y="110"/>
                  <a:pt x="221" y="110"/>
                  <a:pt x="221" y="110"/>
                </a:cubicBezTo>
                <a:cubicBezTo>
                  <a:pt x="221" y="49"/>
                  <a:pt x="171" y="0"/>
                  <a:pt x="111" y="0"/>
                </a:cubicBezTo>
                <a:close/>
              </a:path>
            </a:pathLst>
          </a:custGeom>
          <a:solidFill>
            <a:schemeClr val="bg1"/>
          </a:solidFill>
          <a:ln>
            <a:solidFill>
              <a:srgbClr val="2BBB99"/>
            </a:solid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18" name="Freeform 18"/>
          <p:cNvSpPr>
            <a:spLocks noChangeArrowheads="1"/>
          </p:cNvSpPr>
          <p:nvPr/>
        </p:nvSpPr>
        <p:spPr bwMode="auto">
          <a:xfrm>
            <a:off x="5011453" y="2763235"/>
            <a:ext cx="2183859" cy="1085446"/>
          </a:xfrm>
          <a:custGeom>
            <a:avLst/>
            <a:gdLst>
              <a:gd name="T0" fmla="*/ 0 w 1871663"/>
              <a:gd name="T1" fmla="*/ 0 h 930275"/>
              <a:gd name="T2" fmla="*/ 1871663 w 1871663"/>
              <a:gd name="T3" fmla="*/ 930275 h 930275"/>
            </a:gdLst>
            <a:ahLst/>
            <a:cxnLst/>
            <a:rect l="T0" t="T1" r="T2" b="T3"/>
            <a:pathLst>
              <a:path w="1871663" h="930275">
                <a:moveTo>
                  <a:pt x="931545" y="0"/>
                </a:moveTo>
                <a:cubicBezTo>
                  <a:pt x="931552" y="0"/>
                  <a:pt x="931636" y="0"/>
                  <a:pt x="932617" y="0"/>
                </a:cubicBezTo>
                <a:lnTo>
                  <a:pt x="940118" y="0"/>
                </a:lnTo>
                <a:cubicBezTo>
                  <a:pt x="940119" y="26"/>
                  <a:pt x="940255" y="2754"/>
                  <a:pt x="954412" y="288529"/>
                </a:cubicBezTo>
                <a:cubicBezTo>
                  <a:pt x="1011837" y="289459"/>
                  <a:pt x="1067526" y="298447"/>
                  <a:pt x="1120087" y="315474"/>
                </a:cubicBezTo>
                <a:cubicBezTo>
                  <a:pt x="1136270" y="270462"/>
                  <a:pt x="1165582" y="188936"/>
                  <a:pt x="1218671" y="41275"/>
                </a:cubicBezTo>
                <a:cubicBezTo>
                  <a:pt x="1218700" y="41275"/>
                  <a:pt x="1227123" y="41275"/>
                  <a:pt x="1227138" y="41275"/>
                </a:cubicBezTo>
                <a:lnTo>
                  <a:pt x="1149062" y="324746"/>
                </a:lnTo>
                <a:cubicBezTo>
                  <a:pt x="1202676" y="343061"/>
                  <a:pt x="1252823" y="369358"/>
                  <a:pt x="1298601" y="401716"/>
                </a:cubicBezTo>
                <a:cubicBezTo>
                  <a:pt x="1328549" y="363638"/>
                  <a:pt x="1383041" y="294351"/>
                  <a:pt x="1482196" y="168275"/>
                </a:cubicBezTo>
                <a:lnTo>
                  <a:pt x="1483255" y="175696"/>
                </a:lnTo>
                <a:cubicBezTo>
                  <a:pt x="1484313" y="176757"/>
                  <a:pt x="1486430" y="176757"/>
                  <a:pt x="1490663" y="176757"/>
                </a:cubicBezTo>
                <a:lnTo>
                  <a:pt x="1324307" y="423114"/>
                </a:lnTo>
                <a:cubicBezTo>
                  <a:pt x="1369148" y="457104"/>
                  <a:pt x="1409291" y="497054"/>
                  <a:pt x="1442972" y="542282"/>
                </a:cubicBezTo>
                <a:cubicBezTo>
                  <a:pt x="1481784" y="514934"/>
                  <a:pt x="1553366" y="464496"/>
                  <a:pt x="1685381" y="371475"/>
                </a:cubicBezTo>
                <a:cubicBezTo>
                  <a:pt x="1693863" y="379942"/>
                  <a:pt x="1693863" y="379942"/>
                  <a:pt x="1693863" y="388408"/>
                </a:cubicBezTo>
                <a:lnTo>
                  <a:pt x="1462054" y="569186"/>
                </a:lnTo>
                <a:cubicBezTo>
                  <a:pt x="1493529" y="613008"/>
                  <a:pt x="1518535" y="661647"/>
                  <a:pt x="1537022" y="713449"/>
                </a:cubicBezTo>
                <a:cubicBezTo>
                  <a:pt x="1579814" y="701361"/>
                  <a:pt x="1662103" y="678115"/>
                  <a:pt x="1820348" y="633412"/>
                </a:cubicBezTo>
                <a:lnTo>
                  <a:pt x="1821404" y="640821"/>
                </a:lnTo>
                <a:cubicBezTo>
                  <a:pt x="1822461" y="641879"/>
                  <a:pt x="1824574" y="641879"/>
                  <a:pt x="1828801" y="641879"/>
                </a:cubicBezTo>
                <a:lnTo>
                  <a:pt x="1546115" y="743514"/>
                </a:lnTo>
                <a:cubicBezTo>
                  <a:pt x="1563542" y="797436"/>
                  <a:pt x="1573122" y="854719"/>
                  <a:pt x="1573578" y="914057"/>
                </a:cubicBezTo>
                <a:cubicBezTo>
                  <a:pt x="1618896" y="915195"/>
                  <a:pt x="1705636" y="917374"/>
                  <a:pt x="1871663" y="921544"/>
                </a:cubicBezTo>
                <a:cubicBezTo>
                  <a:pt x="1871663" y="921562"/>
                  <a:pt x="1871663" y="930258"/>
                  <a:pt x="1871663" y="930275"/>
                </a:cubicBezTo>
                <a:lnTo>
                  <a:pt x="1574800" y="930275"/>
                </a:lnTo>
                <a:cubicBezTo>
                  <a:pt x="1574795" y="930275"/>
                  <a:pt x="1574727" y="930275"/>
                  <a:pt x="1573731" y="930275"/>
                </a:cubicBezTo>
                <a:lnTo>
                  <a:pt x="1567018" y="930275"/>
                </a:lnTo>
                <a:lnTo>
                  <a:pt x="1549368" y="930275"/>
                </a:lnTo>
                <a:lnTo>
                  <a:pt x="1524000" y="930275"/>
                </a:lnTo>
                <a:cubicBezTo>
                  <a:pt x="1521307" y="930275"/>
                  <a:pt x="1518470" y="930275"/>
                  <a:pt x="1515484" y="930275"/>
                </a:cubicBezTo>
                <a:cubicBezTo>
                  <a:pt x="1515484" y="608806"/>
                  <a:pt x="1252801" y="355015"/>
                  <a:pt x="939274" y="355015"/>
                </a:cubicBezTo>
                <a:cubicBezTo>
                  <a:pt x="617275" y="355015"/>
                  <a:pt x="354591" y="608806"/>
                  <a:pt x="354591" y="930275"/>
                </a:cubicBezTo>
                <a:cubicBezTo>
                  <a:pt x="354582" y="930275"/>
                  <a:pt x="354319" y="930275"/>
                  <a:pt x="346075" y="930275"/>
                </a:cubicBezTo>
                <a:lnTo>
                  <a:pt x="345399" y="930275"/>
                </a:lnTo>
                <a:lnTo>
                  <a:pt x="340668" y="930275"/>
                </a:lnTo>
                <a:cubicBezTo>
                  <a:pt x="337569" y="930275"/>
                  <a:pt x="333780" y="930275"/>
                  <a:pt x="329149" y="930275"/>
                </a:cubicBezTo>
                <a:cubicBezTo>
                  <a:pt x="328718" y="930275"/>
                  <a:pt x="328277" y="930275"/>
                  <a:pt x="327825" y="930275"/>
                </a:cubicBezTo>
                <a:lnTo>
                  <a:pt x="302816" y="930275"/>
                </a:lnTo>
                <a:cubicBezTo>
                  <a:pt x="300415" y="930275"/>
                  <a:pt x="297903" y="930275"/>
                  <a:pt x="295275" y="930275"/>
                </a:cubicBezTo>
                <a:cubicBezTo>
                  <a:pt x="249774" y="930275"/>
                  <a:pt x="163517" y="930275"/>
                  <a:pt x="0" y="930275"/>
                </a:cubicBezTo>
                <a:cubicBezTo>
                  <a:pt x="0" y="930275"/>
                  <a:pt x="0" y="921562"/>
                  <a:pt x="0" y="921544"/>
                </a:cubicBezTo>
                <a:lnTo>
                  <a:pt x="296498" y="914063"/>
                </a:lnTo>
                <a:cubicBezTo>
                  <a:pt x="296960" y="854397"/>
                  <a:pt x="306620" y="796803"/>
                  <a:pt x="324028" y="742542"/>
                </a:cubicBezTo>
                <a:cubicBezTo>
                  <a:pt x="281397" y="726836"/>
                  <a:pt x="201298" y="697325"/>
                  <a:pt x="50800" y="641879"/>
                </a:cubicBezTo>
                <a:cubicBezTo>
                  <a:pt x="50800" y="641873"/>
                  <a:pt x="50800" y="641802"/>
                  <a:pt x="50800" y="640821"/>
                </a:cubicBezTo>
                <a:lnTo>
                  <a:pt x="50800" y="633412"/>
                </a:lnTo>
                <a:lnTo>
                  <a:pt x="334106" y="713319"/>
                </a:lnTo>
                <a:cubicBezTo>
                  <a:pt x="352364" y="661628"/>
                  <a:pt x="377150" y="613080"/>
                  <a:pt x="409113" y="569769"/>
                </a:cubicBezTo>
                <a:cubicBezTo>
                  <a:pt x="373881" y="542145"/>
                  <a:pt x="306534" y="489342"/>
                  <a:pt x="177800" y="388408"/>
                </a:cubicBezTo>
                <a:cubicBezTo>
                  <a:pt x="177800" y="379942"/>
                  <a:pt x="186236" y="379942"/>
                  <a:pt x="186236" y="371475"/>
                </a:cubicBezTo>
                <a:lnTo>
                  <a:pt x="429835" y="544043"/>
                </a:lnTo>
                <a:cubicBezTo>
                  <a:pt x="462812" y="498018"/>
                  <a:pt x="502360" y="457280"/>
                  <a:pt x="547612" y="423493"/>
                </a:cubicBezTo>
                <a:cubicBezTo>
                  <a:pt x="522132" y="385760"/>
                  <a:pt x="473567" y="313840"/>
                  <a:pt x="381000" y="176757"/>
                </a:cubicBezTo>
                <a:cubicBezTo>
                  <a:pt x="385233" y="176757"/>
                  <a:pt x="387350" y="176757"/>
                  <a:pt x="388408" y="175696"/>
                </a:cubicBezTo>
                <a:lnTo>
                  <a:pt x="389467" y="168275"/>
                </a:lnTo>
                <a:lnTo>
                  <a:pt x="574833" y="403969"/>
                </a:lnTo>
                <a:cubicBezTo>
                  <a:pt x="619369" y="371976"/>
                  <a:pt x="669124" y="346960"/>
                  <a:pt x="722130" y="328796"/>
                </a:cubicBezTo>
                <a:cubicBezTo>
                  <a:pt x="709815" y="284082"/>
                  <a:pt x="686621" y="199872"/>
                  <a:pt x="642938" y="41275"/>
                </a:cubicBezTo>
                <a:cubicBezTo>
                  <a:pt x="642967" y="41275"/>
                  <a:pt x="651392" y="41275"/>
                  <a:pt x="651405" y="41275"/>
                </a:cubicBezTo>
                <a:lnTo>
                  <a:pt x="751266" y="319026"/>
                </a:lnTo>
                <a:cubicBezTo>
                  <a:pt x="803468" y="300480"/>
                  <a:pt x="859362" y="291193"/>
                  <a:pt x="917200" y="289556"/>
                </a:cubicBezTo>
                <a:cubicBezTo>
                  <a:pt x="919523" y="242675"/>
                  <a:pt x="923772" y="156908"/>
                  <a:pt x="931545" y="0"/>
                </a:cubicBezTo>
                <a:close/>
              </a:path>
            </a:pathLst>
          </a:custGeom>
          <a:solidFill>
            <a:srgbClr val="089D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19" name="Freeform 20"/>
          <p:cNvSpPr>
            <a:spLocks noEditPoints="1" noChangeArrowheads="1"/>
          </p:cNvSpPr>
          <p:nvPr/>
        </p:nvSpPr>
        <p:spPr bwMode="auto">
          <a:xfrm>
            <a:off x="4822519" y="3778293"/>
            <a:ext cx="59274" cy="148184"/>
          </a:xfrm>
          <a:custGeom>
            <a:avLst/>
            <a:gdLst>
              <a:gd name="T0" fmla="*/ 6 w 6"/>
              <a:gd name="T1" fmla="*/ 12 h 15"/>
              <a:gd name="T2" fmla="*/ 6 w 6"/>
              <a:gd name="T3" fmla="*/ 13 h 15"/>
              <a:gd name="T4" fmla="*/ 5 w 6"/>
              <a:gd name="T5" fmla="*/ 14 h 15"/>
              <a:gd name="T6" fmla="*/ 5 w 6"/>
              <a:gd name="T7" fmla="*/ 14 h 15"/>
              <a:gd name="T8" fmla="*/ 4 w 6"/>
              <a:gd name="T9" fmla="*/ 15 h 15"/>
              <a:gd name="T10" fmla="*/ 3 w 6"/>
              <a:gd name="T11" fmla="*/ 15 h 15"/>
              <a:gd name="T12" fmla="*/ 2 w 6"/>
              <a:gd name="T13" fmla="*/ 14 h 15"/>
              <a:gd name="T14" fmla="*/ 1 w 6"/>
              <a:gd name="T15" fmla="*/ 14 h 15"/>
              <a:gd name="T16" fmla="*/ 0 w 6"/>
              <a:gd name="T17" fmla="*/ 13 h 15"/>
              <a:gd name="T18" fmla="*/ 0 w 6"/>
              <a:gd name="T19" fmla="*/ 12 h 15"/>
              <a:gd name="T20" fmla="*/ 0 w 6"/>
              <a:gd name="T21" fmla="*/ 3 h 15"/>
              <a:gd name="T22" fmla="*/ 0 w 6"/>
              <a:gd name="T23" fmla="*/ 2 h 15"/>
              <a:gd name="T24" fmla="*/ 1 w 6"/>
              <a:gd name="T25" fmla="*/ 1 h 15"/>
              <a:gd name="T26" fmla="*/ 2 w 6"/>
              <a:gd name="T27" fmla="*/ 0 h 15"/>
              <a:gd name="T28" fmla="*/ 3 w 6"/>
              <a:gd name="T29" fmla="*/ 0 h 15"/>
              <a:gd name="T30" fmla="*/ 4 w 6"/>
              <a:gd name="T31" fmla="*/ 0 h 15"/>
              <a:gd name="T32" fmla="*/ 5 w 6"/>
              <a:gd name="T33" fmla="*/ 0 h 15"/>
              <a:gd name="T34" fmla="*/ 5 w 6"/>
              <a:gd name="T35" fmla="*/ 1 h 15"/>
              <a:gd name="T36" fmla="*/ 6 w 6"/>
              <a:gd name="T37" fmla="*/ 2 h 15"/>
              <a:gd name="T38" fmla="*/ 6 w 6"/>
              <a:gd name="T39" fmla="*/ 3 h 15"/>
              <a:gd name="T40" fmla="*/ 6 w 6"/>
              <a:gd name="T41" fmla="*/ 12 h 15"/>
              <a:gd name="T42" fmla="*/ 4 w 6"/>
              <a:gd name="T43" fmla="*/ 3 h 15"/>
              <a:gd name="T44" fmla="*/ 4 w 6"/>
              <a:gd name="T45" fmla="*/ 2 h 15"/>
              <a:gd name="T46" fmla="*/ 3 w 6"/>
              <a:gd name="T47" fmla="*/ 2 h 15"/>
              <a:gd name="T48" fmla="*/ 3 w 6"/>
              <a:gd name="T49" fmla="*/ 2 h 15"/>
              <a:gd name="T50" fmla="*/ 3 w 6"/>
              <a:gd name="T51" fmla="*/ 2 h 15"/>
              <a:gd name="T52" fmla="*/ 3 w 6"/>
              <a:gd name="T53" fmla="*/ 3 h 15"/>
              <a:gd name="T54" fmla="*/ 3 w 6"/>
              <a:gd name="T55" fmla="*/ 12 h 15"/>
              <a:gd name="T56" fmla="*/ 3 w 6"/>
              <a:gd name="T57" fmla="*/ 12 h 15"/>
              <a:gd name="T58" fmla="*/ 3 w 6"/>
              <a:gd name="T59" fmla="*/ 12 h 15"/>
              <a:gd name="T60" fmla="*/ 3 w 6"/>
              <a:gd name="T61" fmla="*/ 12 h 15"/>
              <a:gd name="T62" fmla="*/ 4 w 6"/>
              <a:gd name="T63" fmla="*/ 12 h 15"/>
              <a:gd name="T64" fmla="*/ 4 w 6"/>
              <a:gd name="T65" fmla="*/ 12 h 15"/>
              <a:gd name="T66" fmla="*/ 4 w 6"/>
              <a:gd name="T67" fmla="*/ 3 h 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
              <a:gd name="T103" fmla="*/ 0 h 15"/>
              <a:gd name="T104" fmla="*/ 6 w 6"/>
              <a:gd name="T105" fmla="*/ 15 h 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 h="15">
                <a:moveTo>
                  <a:pt x="6" y="12"/>
                </a:moveTo>
                <a:cubicBezTo>
                  <a:pt x="6" y="12"/>
                  <a:pt x="6" y="13"/>
                  <a:pt x="6" y="13"/>
                </a:cubicBezTo>
                <a:cubicBezTo>
                  <a:pt x="6" y="13"/>
                  <a:pt x="6" y="14"/>
                  <a:pt x="5" y="14"/>
                </a:cubicBezTo>
                <a:cubicBezTo>
                  <a:pt x="5" y="14"/>
                  <a:pt x="5" y="14"/>
                  <a:pt x="5" y="14"/>
                </a:cubicBezTo>
                <a:cubicBezTo>
                  <a:pt x="4" y="14"/>
                  <a:pt x="4" y="15"/>
                  <a:pt x="4" y="15"/>
                </a:cubicBezTo>
                <a:cubicBezTo>
                  <a:pt x="3" y="15"/>
                  <a:pt x="3" y="15"/>
                  <a:pt x="3" y="15"/>
                </a:cubicBezTo>
                <a:cubicBezTo>
                  <a:pt x="2" y="15"/>
                  <a:pt x="2" y="14"/>
                  <a:pt x="2" y="14"/>
                </a:cubicBezTo>
                <a:cubicBezTo>
                  <a:pt x="2" y="14"/>
                  <a:pt x="1" y="14"/>
                  <a:pt x="1" y="14"/>
                </a:cubicBezTo>
                <a:cubicBezTo>
                  <a:pt x="1" y="14"/>
                  <a:pt x="1" y="13"/>
                  <a:pt x="0" y="13"/>
                </a:cubicBezTo>
                <a:cubicBezTo>
                  <a:pt x="0" y="13"/>
                  <a:pt x="0" y="12"/>
                  <a:pt x="0" y="12"/>
                </a:cubicBezTo>
                <a:cubicBezTo>
                  <a:pt x="0" y="3"/>
                  <a:pt x="0" y="3"/>
                  <a:pt x="0" y="3"/>
                </a:cubicBezTo>
                <a:cubicBezTo>
                  <a:pt x="0" y="2"/>
                  <a:pt x="0" y="2"/>
                  <a:pt x="0" y="2"/>
                </a:cubicBezTo>
                <a:cubicBezTo>
                  <a:pt x="1" y="1"/>
                  <a:pt x="1" y="1"/>
                  <a:pt x="1" y="1"/>
                </a:cubicBezTo>
                <a:cubicBezTo>
                  <a:pt x="1" y="1"/>
                  <a:pt x="2" y="0"/>
                  <a:pt x="2" y="0"/>
                </a:cubicBezTo>
                <a:cubicBezTo>
                  <a:pt x="2" y="0"/>
                  <a:pt x="2" y="0"/>
                  <a:pt x="3" y="0"/>
                </a:cubicBezTo>
                <a:cubicBezTo>
                  <a:pt x="4" y="0"/>
                  <a:pt x="4" y="0"/>
                  <a:pt x="4" y="0"/>
                </a:cubicBezTo>
                <a:cubicBezTo>
                  <a:pt x="4" y="0"/>
                  <a:pt x="4" y="0"/>
                  <a:pt x="5" y="0"/>
                </a:cubicBezTo>
                <a:cubicBezTo>
                  <a:pt x="5" y="0"/>
                  <a:pt x="5" y="1"/>
                  <a:pt x="5" y="1"/>
                </a:cubicBezTo>
                <a:cubicBezTo>
                  <a:pt x="6" y="1"/>
                  <a:pt x="6" y="1"/>
                  <a:pt x="6" y="2"/>
                </a:cubicBezTo>
                <a:cubicBezTo>
                  <a:pt x="6" y="2"/>
                  <a:pt x="6" y="2"/>
                  <a:pt x="6" y="3"/>
                </a:cubicBezTo>
                <a:cubicBezTo>
                  <a:pt x="6" y="12"/>
                  <a:pt x="6" y="12"/>
                  <a:pt x="6" y="12"/>
                </a:cubicBezTo>
                <a:close/>
                <a:moveTo>
                  <a:pt x="4" y="3"/>
                </a:moveTo>
                <a:cubicBezTo>
                  <a:pt x="4" y="3"/>
                  <a:pt x="4" y="3"/>
                  <a:pt x="4" y="2"/>
                </a:cubicBezTo>
                <a:cubicBezTo>
                  <a:pt x="4" y="2"/>
                  <a:pt x="3" y="2"/>
                  <a:pt x="3" y="2"/>
                </a:cubicBezTo>
                <a:cubicBezTo>
                  <a:pt x="3" y="2"/>
                  <a:pt x="3" y="2"/>
                  <a:pt x="3" y="2"/>
                </a:cubicBezTo>
                <a:cubicBezTo>
                  <a:pt x="3" y="2"/>
                  <a:pt x="3" y="2"/>
                  <a:pt x="3" y="2"/>
                </a:cubicBezTo>
                <a:cubicBezTo>
                  <a:pt x="3" y="3"/>
                  <a:pt x="3" y="3"/>
                  <a:pt x="3" y="3"/>
                </a:cubicBezTo>
                <a:cubicBezTo>
                  <a:pt x="3" y="12"/>
                  <a:pt x="3" y="12"/>
                  <a:pt x="3" y="12"/>
                </a:cubicBezTo>
                <a:cubicBezTo>
                  <a:pt x="3" y="12"/>
                  <a:pt x="3" y="12"/>
                  <a:pt x="3" y="12"/>
                </a:cubicBezTo>
                <a:cubicBezTo>
                  <a:pt x="3" y="12"/>
                  <a:pt x="3" y="12"/>
                  <a:pt x="3" y="12"/>
                </a:cubicBezTo>
                <a:cubicBezTo>
                  <a:pt x="3" y="12"/>
                  <a:pt x="3" y="12"/>
                  <a:pt x="3" y="12"/>
                </a:cubicBezTo>
                <a:cubicBezTo>
                  <a:pt x="3" y="12"/>
                  <a:pt x="4" y="12"/>
                  <a:pt x="4" y="12"/>
                </a:cubicBezTo>
                <a:cubicBezTo>
                  <a:pt x="4" y="12"/>
                  <a:pt x="4" y="12"/>
                  <a:pt x="4" y="12"/>
                </a:cubicBezTo>
                <a:cubicBezTo>
                  <a:pt x="4" y="3"/>
                  <a:pt x="4" y="3"/>
                  <a:pt x="4"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20" name="Freeform 21"/>
          <p:cNvSpPr>
            <a:spLocks noEditPoints="1" noChangeArrowheads="1"/>
          </p:cNvSpPr>
          <p:nvPr/>
        </p:nvSpPr>
        <p:spPr bwMode="auto">
          <a:xfrm>
            <a:off x="4813258" y="3404129"/>
            <a:ext cx="118547" cy="137070"/>
          </a:xfrm>
          <a:custGeom>
            <a:avLst/>
            <a:gdLst>
              <a:gd name="T0" fmla="*/ 4 w 12"/>
              <a:gd name="T1" fmla="*/ 0 h 14"/>
              <a:gd name="T2" fmla="*/ 4 w 12"/>
              <a:gd name="T3" fmla="*/ 0 h 14"/>
              <a:gd name="T4" fmla="*/ 4 w 12"/>
              <a:gd name="T5" fmla="*/ 14 h 14"/>
              <a:gd name="T6" fmla="*/ 4 w 12"/>
              <a:gd name="T7" fmla="*/ 14 h 14"/>
              <a:gd name="T8" fmla="*/ 2 w 12"/>
              <a:gd name="T9" fmla="*/ 14 h 14"/>
              <a:gd name="T10" fmla="*/ 2 w 12"/>
              <a:gd name="T11" fmla="*/ 14 h 14"/>
              <a:gd name="T12" fmla="*/ 2 w 12"/>
              <a:gd name="T13" fmla="*/ 4 h 14"/>
              <a:gd name="T14" fmla="*/ 1 w 12"/>
              <a:gd name="T15" fmla="*/ 4 h 14"/>
              <a:gd name="T16" fmla="*/ 1 w 12"/>
              <a:gd name="T17" fmla="*/ 4 h 14"/>
              <a:gd name="T18" fmla="*/ 0 w 12"/>
              <a:gd name="T19" fmla="*/ 4 h 14"/>
              <a:gd name="T20" fmla="*/ 0 w 12"/>
              <a:gd name="T21" fmla="*/ 4 h 14"/>
              <a:gd name="T22" fmla="*/ 0 w 12"/>
              <a:gd name="T23" fmla="*/ 3 h 14"/>
              <a:gd name="T24" fmla="*/ 0 w 12"/>
              <a:gd name="T25" fmla="*/ 2 h 14"/>
              <a:gd name="T26" fmla="*/ 1 w 12"/>
              <a:gd name="T27" fmla="*/ 2 h 14"/>
              <a:gd name="T28" fmla="*/ 1 w 12"/>
              <a:gd name="T29" fmla="*/ 2 h 14"/>
              <a:gd name="T30" fmla="*/ 2 w 12"/>
              <a:gd name="T31" fmla="*/ 1 h 14"/>
              <a:gd name="T32" fmla="*/ 2 w 12"/>
              <a:gd name="T33" fmla="*/ 0 h 14"/>
              <a:gd name="T34" fmla="*/ 3 w 12"/>
              <a:gd name="T35" fmla="*/ 0 h 14"/>
              <a:gd name="T36" fmla="*/ 4 w 12"/>
              <a:gd name="T37" fmla="*/ 0 h 14"/>
              <a:gd name="T38" fmla="*/ 12 w 12"/>
              <a:gd name="T39" fmla="*/ 12 h 14"/>
              <a:gd name="T40" fmla="*/ 12 w 12"/>
              <a:gd name="T41" fmla="*/ 13 h 14"/>
              <a:gd name="T42" fmla="*/ 11 w 12"/>
              <a:gd name="T43" fmla="*/ 13 h 14"/>
              <a:gd name="T44" fmla="*/ 10 w 12"/>
              <a:gd name="T45" fmla="*/ 14 h 14"/>
              <a:gd name="T46" fmla="*/ 9 w 12"/>
              <a:gd name="T47" fmla="*/ 14 h 14"/>
              <a:gd name="T48" fmla="*/ 9 w 12"/>
              <a:gd name="T49" fmla="*/ 14 h 14"/>
              <a:gd name="T50" fmla="*/ 8 w 12"/>
              <a:gd name="T51" fmla="*/ 14 h 14"/>
              <a:gd name="T52" fmla="*/ 7 w 12"/>
              <a:gd name="T53" fmla="*/ 13 h 14"/>
              <a:gd name="T54" fmla="*/ 6 w 12"/>
              <a:gd name="T55" fmla="*/ 13 h 14"/>
              <a:gd name="T56" fmla="*/ 6 w 12"/>
              <a:gd name="T57" fmla="*/ 12 h 14"/>
              <a:gd name="T58" fmla="*/ 6 w 12"/>
              <a:gd name="T59" fmla="*/ 2 h 14"/>
              <a:gd name="T60" fmla="*/ 6 w 12"/>
              <a:gd name="T61" fmla="*/ 1 h 14"/>
              <a:gd name="T62" fmla="*/ 7 w 12"/>
              <a:gd name="T63" fmla="*/ 1 h 14"/>
              <a:gd name="T64" fmla="*/ 8 w 12"/>
              <a:gd name="T65" fmla="*/ 0 h 14"/>
              <a:gd name="T66" fmla="*/ 9 w 12"/>
              <a:gd name="T67" fmla="*/ 0 h 14"/>
              <a:gd name="T68" fmla="*/ 9 w 12"/>
              <a:gd name="T69" fmla="*/ 0 h 14"/>
              <a:gd name="T70" fmla="*/ 10 w 12"/>
              <a:gd name="T71" fmla="*/ 0 h 14"/>
              <a:gd name="T72" fmla="*/ 11 w 12"/>
              <a:gd name="T73" fmla="*/ 1 h 14"/>
              <a:gd name="T74" fmla="*/ 12 w 12"/>
              <a:gd name="T75" fmla="*/ 1 h 14"/>
              <a:gd name="T76" fmla="*/ 12 w 12"/>
              <a:gd name="T77" fmla="*/ 2 h 14"/>
              <a:gd name="T78" fmla="*/ 12 w 12"/>
              <a:gd name="T79" fmla="*/ 12 h 14"/>
              <a:gd name="T80" fmla="*/ 10 w 12"/>
              <a:gd name="T81" fmla="*/ 2 h 14"/>
              <a:gd name="T82" fmla="*/ 9 w 12"/>
              <a:gd name="T83" fmla="*/ 2 h 14"/>
              <a:gd name="T84" fmla="*/ 9 w 12"/>
              <a:gd name="T85" fmla="*/ 2 h 14"/>
              <a:gd name="T86" fmla="*/ 9 w 12"/>
              <a:gd name="T87" fmla="*/ 2 h 14"/>
              <a:gd name="T88" fmla="*/ 9 w 12"/>
              <a:gd name="T89" fmla="*/ 2 h 14"/>
              <a:gd name="T90" fmla="*/ 8 w 12"/>
              <a:gd name="T91" fmla="*/ 2 h 14"/>
              <a:gd name="T92" fmla="*/ 8 w 12"/>
              <a:gd name="T93" fmla="*/ 12 h 14"/>
              <a:gd name="T94" fmla="*/ 9 w 12"/>
              <a:gd name="T95" fmla="*/ 12 h 14"/>
              <a:gd name="T96" fmla="*/ 9 w 12"/>
              <a:gd name="T97" fmla="*/ 12 h 14"/>
              <a:gd name="T98" fmla="*/ 9 w 12"/>
              <a:gd name="T99" fmla="*/ 12 h 14"/>
              <a:gd name="T100" fmla="*/ 9 w 12"/>
              <a:gd name="T101" fmla="*/ 12 h 14"/>
              <a:gd name="T102" fmla="*/ 10 w 12"/>
              <a:gd name="T103" fmla="*/ 12 h 14"/>
              <a:gd name="T104" fmla="*/ 10 w 12"/>
              <a:gd name="T105" fmla="*/ 2 h 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
              <a:gd name="T160" fmla="*/ 0 h 14"/>
              <a:gd name="T161" fmla="*/ 12 w 12"/>
              <a:gd name="T162" fmla="*/ 14 h 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 h="14">
                <a:moveTo>
                  <a:pt x="4" y="0"/>
                </a:moveTo>
                <a:cubicBezTo>
                  <a:pt x="4" y="0"/>
                  <a:pt x="4" y="0"/>
                  <a:pt x="4" y="0"/>
                </a:cubicBezTo>
                <a:cubicBezTo>
                  <a:pt x="4" y="14"/>
                  <a:pt x="4" y="14"/>
                  <a:pt x="4" y="14"/>
                </a:cubicBezTo>
                <a:cubicBezTo>
                  <a:pt x="4" y="14"/>
                  <a:pt x="4" y="14"/>
                  <a:pt x="4" y="14"/>
                </a:cubicBezTo>
                <a:cubicBezTo>
                  <a:pt x="2" y="14"/>
                  <a:pt x="2" y="14"/>
                  <a:pt x="2" y="14"/>
                </a:cubicBezTo>
                <a:cubicBezTo>
                  <a:pt x="2" y="14"/>
                  <a:pt x="2" y="14"/>
                  <a:pt x="2" y="14"/>
                </a:cubicBezTo>
                <a:cubicBezTo>
                  <a:pt x="2" y="4"/>
                  <a:pt x="2" y="4"/>
                  <a:pt x="2" y="4"/>
                </a:cubicBezTo>
                <a:cubicBezTo>
                  <a:pt x="2" y="4"/>
                  <a:pt x="2" y="4"/>
                  <a:pt x="1" y="4"/>
                </a:cubicBezTo>
                <a:cubicBezTo>
                  <a:pt x="1" y="4"/>
                  <a:pt x="1" y="4"/>
                  <a:pt x="1" y="4"/>
                </a:cubicBezTo>
                <a:cubicBezTo>
                  <a:pt x="1" y="4"/>
                  <a:pt x="1" y="4"/>
                  <a:pt x="0" y="4"/>
                </a:cubicBezTo>
                <a:cubicBezTo>
                  <a:pt x="0" y="4"/>
                  <a:pt x="0" y="4"/>
                  <a:pt x="0" y="4"/>
                </a:cubicBezTo>
                <a:cubicBezTo>
                  <a:pt x="0" y="3"/>
                  <a:pt x="0" y="3"/>
                  <a:pt x="0" y="3"/>
                </a:cubicBezTo>
                <a:cubicBezTo>
                  <a:pt x="0" y="2"/>
                  <a:pt x="0" y="2"/>
                  <a:pt x="0" y="2"/>
                </a:cubicBezTo>
                <a:cubicBezTo>
                  <a:pt x="0" y="2"/>
                  <a:pt x="1" y="2"/>
                  <a:pt x="1" y="2"/>
                </a:cubicBezTo>
                <a:cubicBezTo>
                  <a:pt x="1" y="2"/>
                  <a:pt x="1" y="2"/>
                  <a:pt x="1" y="2"/>
                </a:cubicBezTo>
                <a:cubicBezTo>
                  <a:pt x="2" y="2"/>
                  <a:pt x="2" y="1"/>
                  <a:pt x="2" y="1"/>
                </a:cubicBezTo>
                <a:cubicBezTo>
                  <a:pt x="2" y="1"/>
                  <a:pt x="2" y="0"/>
                  <a:pt x="2" y="0"/>
                </a:cubicBezTo>
                <a:cubicBezTo>
                  <a:pt x="2" y="0"/>
                  <a:pt x="3" y="0"/>
                  <a:pt x="3" y="0"/>
                </a:cubicBezTo>
                <a:cubicBezTo>
                  <a:pt x="4" y="0"/>
                  <a:pt x="4" y="0"/>
                  <a:pt x="4" y="0"/>
                </a:cubicBezTo>
                <a:close/>
                <a:moveTo>
                  <a:pt x="12" y="12"/>
                </a:moveTo>
                <a:cubicBezTo>
                  <a:pt x="12" y="12"/>
                  <a:pt x="12" y="12"/>
                  <a:pt x="12" y="13"/>
                </a:cubicBezTo>
                <a:cubicBezTo>
                  <a:pt x="12" y="13"/>
                  <a:pt x="11" y="13"/>
                  <a:pt x="11" y="13"/>
                </a:cubicBezTo>
                <a:cubicBezTo>
                  <a:pt x="11" y="14"/>
                  <a:pt x="11" y="14"/>
                  <a:pt x="10" y="14"/>
                </a:cubicBezTo>
                <a:cubicBezTo>
                  <a:pt x="10" y="14"/>
                  <a:pt x="10" y="14"/>
                  <a:pt x="9" y="14"/>
                </a:cubicBezTo>
                <a:cubicBezTo>
                  <a:pt x="9" y="14"/>
                  <a:pt x="9" y="14"/>
                  <a:pt x="9" y="14"/>
                </a:cubicBezTo>
                <a:cubicBezTo>
                  <a:pt x="8" y="14"/>
                  <a:pt x="8" y="14"/>
                  <a:pt x="8" y="14"/>
                </a:cubicBezTo>
                <a:cubicBezTo>
                  <a:pt x="7" y="14"/>
                  <a:pt x="7" y="14"/>
                  <a:pt x="7" y="13"/>
                </a:cubicBezTo>
                <a:cubicBezTo>
                  <a:pt x="7" y="13"/>
                  <a:pt x="6" y="13"/>
                  <a:pt x="6" y="13"/>
                </a:cubicBezTo>
                <a:cubicBezTo>
                  <a:pt x="6" y="12"/>
                  <a:pt x="6" y="12"/>
                  <a:pt x="6" y="12"/>
                </a:cubicBezTo>
                <a:cubicBezTo>
                  <a:pt x="6" y="2"/>
                  <a:pt x="6" y="2"/>
                  <a:pt x="6" y="2"/>
                </a:cubicBezTo>
                <a:cubicBezTo>
                  <a:pt x="6" y="2"/>
                  <a:pt x="6" y="2"/>
                  <a:pt x="6" y="1"/>
                </a:cubicBezTo>
                <a:cubicBezTo>
                  <a:pt x="6" y="1"/>
                  <a:pt x="7" y="1"/>
                  <a:pt x="7" y="1"/>
                </a:cubicBezTo>
                <a:cubicBezTo>
                  <a:pt x="7" y="0"/>
                  <a:pt x="7" y="0"/>
                  <a:pt x="8" y="0"/>
                </a:cubicBezTo>
                <a:cubicBezTo>
                  <a:pt x="8" y="0"/>
                  <a:pt x="8" y="0"/>
                  <a:pt x="9" y="0"/>
                </a:cubicBezTo>
                <a:cubicBezTo>
                  <a:pt x="9" y="0"/>
                  <a:pt x="9" y="0"/>
                  <a:pt x="9" y="0"/>
                </a:cubicBezTo>
                <a:cubicBezTo>
                  <a:pt x="10" y="0"/>
                  <a:pt x="10" y="0"/>
                  <a:pt x="10" y="0"/>
                </a:cubicBezTo>
                <a:cubicBezTo>
                  <a:pt x="11" y="0"/>
                  <a:pt x="11" y="0"/>
                  <a:pt x="11" y="1"/>
                </a:cubicBezTo>
                <a:cubicBezTo>
                  <a:pt x="11" y="1"/>
                  <a:pt x="12" y="1"/>
                  <a:pt x="12" y="1"/>
                </a:cubicBezTo>
                <a:cubicBezTo>
                  <a:pt x="12" y="2"/>
                  <a:pt x="12" y="2"/>
                  <a:pt x="12" y="2"/>
                </a:cubicBezTo>
                <a:cubicBezTo>
                  <a:pt x="12" y="12"/>
                  <a:pt x="12" y="12"/>
                  <a:pt x="12" y="12"/>
                </a:cubicBezTo>
                <a:close/>
                <a:moveTo>
                  <a:pt x="10" y="2"/>
                </a:moveTo>
                <a:cubicBezTo>
                  <a:pt x="10" y="2"/>
                  <a:pt x="9" y="2"/>
                  <a:pt x="9" y="2"/>
                </a:cubicBezTo>
                <a:cubicBezTo>
                  <a:pt x="9" y="2"/>
                  <a:pt x="9" y="2"/>
                  <a:pt x="9" y="2"/>
                </a:cubicBezTo>
                <a:cubicBezTo>
                  <a:pt x="9" y="2"/>
                  <a:pt x="9" y="2"/>
                  <a:pt x="9" y="2"/>
                </a:cubicBezTo>
                <a:cubicBezTo>
                  <a:pt x="9" y="2"/>
                  <a:pt x="9" y="2"/>
                  <a:pt x="9" y="2"/>
                </a:cubicBezTo>
                <a:cubicBezTo>
                  <a:pt x="8" y="2"/>
                  <a:pt x="8" y="2"/>
                  <a:pt x="8" y="2"/>
                </a:cubicBezTo>
                <a:cubicBezTo>
                  <a:pt x="8" y="12"/>
                  <a:pt x="8" y="12"/>
                  <a:pt x="8" y="12"/>
                </a:cubicBezTo>
                <a:cubicBezTo>
                  <a:pt x="8" y="12"/>
                  <a:pt x="8" y="12"/>
                  <a:pt x="9" y="12"/>
                </a:cubicBezTo>
                <a:cubicBezTo>
                  <a:pt x="9" y="12"/>
                  <a:pt x="9" y="12"/>
                  <a:pt x="9" y="12"/>
                </a:cubicBezTo>
                <a:cubicBezTo>
                  <a:pt x="9" y="12"/>
                  <a:pt x="9" y="12"/>
                  <a:pt x="9" y="12"/>
                </a:cubicBezTo>
                <a:cubicBezTo>
                  <a:pt x="9" y="12"/>
                  <a:pt x="9" y="12"/>
                  <a:pt x="9" y="12"/>
                </a:cubicBezTo>
                <a:cubicBezTo>
                  <a:pt x="9" y="12"/>
                  <a:pt x="10" y="12"/>
                  <a:pt x="10" y="12"/>
                </a:cubicBezTo>
                <a:cubicBezTo>
                  <a:pt x="10" y="2"/>
                  <a:pt x="10" y="2"/>
                  <a:pt x="10"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21" name="Freeform 22"/>
          <p:cNvSpPr>
            <a:spLocks noEditPoints="1" noChangeArrowheads="1"/>
          </p:cNvSpPr>
          <p:nvPr/>
        </p:nvSpPr>
        <p:spPr bwMode="auto">
          <a:xfrm>
            <a:off x="4961442" y="3057749"/>
            <a:ext cx="127809" cy="138923"/>
          </a:xfrm>
          <a:custGeom>
            <a:avLst/>
            <a:gdLst>
              <a:gd name="T0" fmla="*/ 4 w 13"/>
              <a:gd name="T1" fmla="*/ 9 h 14"/>
              <a:gd name="T2" fmla="*/ 3 w 13"/>
              <a:gd name="T3" fmla="*/ 10 h 14"/>
              <a:gd name="T4" fmla="*/ 2 w 13"/>
              <a:gd name="T5" fmla="*/ 12 h 14"/>
              <a:gd name="T6" fmla="*/ 6 w 13"/>
              <a:gd name="T7" fmla="*/ 12 h 14"/>
              <a:gd name="T8" fmla="*/ 5 w 13"/>
              <a:gd name="T9" fmla="*/ 14 h 14"/>
              <a:gd name="T10" fmla="*/ 0 w 13"/>
              <a:gd name="T11" fmla="*/ 14 h 14"/>
              <a:gd name="T12" fmla="*/ 0 w 13"/>
              <a:gd name="T13" fmla="*/ 13 h 14"/>
              <a:gd name="T14" fmla="*/ 0 w 13"/>
              <a:gd name="T15" fmla="*/ 11 h 14"/>
              <a:gd name="T16" fmla="*/ 1 w 13"/>
              <a:gd name="T17" fmla="*/ 10 h 14"/>
              <a:gd name="T18" fmla="*/ 2 w 13"/>
              <a:gd name="T19" fmla="*/ 7 h 14"/>
              <a:gd name="T20" fmla="*/ 3 w 13"/>
              <a:gd name="T21" fmla="*/ 6 h 14"/>
              <a:gd name="T22" fmla="*/ 3 w 13"/>
              <a:gd name="T23" fmla="*/ 3 h 14"/>
              <a:gd name="T24" fmla="*/ 3 w 13"/>
              <a:gd name="T25" fmla="*/ 2 h 14"/>
              <a:gd name="T26" fmla="*/ 2 w 13"/>
              <a:gd name="T27" fmla="*/ 2 h 14"/>
              <a:gd name="T28" fmla="*/ 2 w 13"/>
              <a:gd name="T29" fmla="*/ 4 h 14"/>
              <a:gd name="T30" fmla="*/ 0 w 13"/>
              <a:gd name="T31" fmla="*/ 5 h 14"/>
              <a:gd name="T32" fmla="*/ 0 w 13"/>
              <a:gd name="T33" fmla="*/ 2 h 14"/>
              <a:gd name="T34" fmla="*/ 1 w 13"/>
              <a:gd name="T35" fmla="*/ 1 h 14"/>
              <a:gd name="T36" fmla="*/ 2 w 13"/>
              <a:gd name="T37" fmla="*/ 0 h 14"/>
              <a:gd name="T38" fmla="*/ 4 w 13"/>
              <a:gd name="T39" fmla="*/ 0 h 14"/>
              <a:gd name="T40" fmla="*/ 5 w 13"/>
              <a:gd name="T41" fmla="*/ 1 h 14"/>
              <a:gd name="T42" fmla="*/ 6 w 13"/>
              <a:gd name="T43" fmla="*/ 4 h 14"/>
              <a:gd name="T44" fmla="*/ 6 w 13"/>
              <a:gd name="T45" fmla="*/ 6 h 14"/>
              <a:gd name="T46" fmla="*/ 4 w 13"/>
              <a:gd name="T47" fmla="*/ 8 h 14"/>
              <a:gd name="T48" fmla="*/ 13 w 13"/>
              <a:gd name="T49" fmla="*/ 12 h 14"/>
              <a:gd name="T50" fmla="*/ 12 w 13"/>
              <a:gd name="T51" fmla="*/ 14 h 14"/>
              <a:gd name="T52" fmla="*/ 11 w 13"/>
              <a:gd name="T53" fmla="*/ 14 h 14"/>
              <a:gd name="T54" fmla="*/ 9 w 13"/>
              <a:gd name="T55" fmla="*/ 14 h 14"/>
              <a:gd name="T56" fmla="*/ 7 w 13"/>
              <a:gd name="T57" fmla="*/ 13 h 14"/>
              <a:gd name="T58" fmla="*/ 7 w 13"/>
              <a:gd name="T59" fmla="*/ 2 h 14"/>
              <a:gd name="T60" fmla="*/ 8 w 13"/>
              <a:gd name="T61" fmla="*/ 1 h 14"/>
              <a:gd name="T62" fmla="*/ 10 w 13"/>
              <a:gd name="T63" fmla="*/ 0 h 14"/>
              <a:gd name="T64" fmla="*/ 12 w 13"/>
              <a:gd name="T65" fmla="*/ 0 h 14"/>
              <a:gd name="T66" fmla="*/ 13 w 13"/>
              <a:gd name="T67" fmla="*/ 1 h 14"/>
              <a:gd name="T68" fmla="*/ 13 w 13"/>
              <a:gd name="T69" fmla="*/ 12 h 14"/>
              <a:gd name="T70" fmla="*/ 11 w 13"/>
              <a:gd name="T71" fmla="*/ 2 h 14"/>
              <a:gd name="T72" fmla="*/ 10 w 13"/>
              <a:gd name="T73" fmla="*/ 2 h 14"/>
              <a:gd name="T74" fmla="*/ 10 w 13"/>
              <a:gd name="T75" fmla="*/ 3 h 14"/>
              <a:gd name="T76" fmla="*/ 10 w 13"/>
              <a:gd name="T77" fmla="*/ 12 h 14"/>
              <a:gd name="T78" fmla="*/ 10 w 13"/>
              <a:gd name="T79" fmla="*/ 12 h 14"/>
              <a:gd name="T80" fmla="*/ 11 w 13"/>
              <a:gd name="T81" fmla="*/ 12 h 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
              <a:gd name="T124" fmla="*/ 0 h 14"/>
              <a:gd name="T125" fmla="*/ 13 w 13"/>
              <a:gd name="T126" fmla="*/ 14 h 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 h="14">
                <a:moveTo>
                  <a:pt x="4" y="9"/>
                </a:moveTo>
                <a:cubicBezTo>
                  <a:pt x="4" y="9"/>
                  <a:pt x="4" y="9"/>
                  <a:pt x="4" y="9"/>
                </a:cubicBezTo>
                <a:cubicBezTo>
                  <a:pt x="4" y="9"/>
                  <a:pt x="3" y="9"/>
                  <a:pt x="3" y="10"/>
                </a:cubicBezTo>
                <a:cubicBezTo>
                  <a:pt x="3" y="10"/>
                  <a:pt x="3" y="10"/>
                  <a:pt x="3" y="10"/>
                </a:cubicBezTo>
                <a:cubicBezTo>
                  <a:pt x="3" y="11"/>
                  <a:pt x="3" y="11"/>
                  <a:pt x="3" y="11"/>
                </a:cubicBezTo>
                <a:cubicBezTo>
                  <a:pt x="3" y="11"/>
                  <a:pt x="2" y="12"/>
                  <a:pt x="2" y="12"/>
                </a:cubicBezTo>
                <a:cubicBezTo>
                  <a:pt x="5" y="12"/>
                  <a:pt x="5" y="12"/>
                  <a:pt x="5" y="12"/>
                </a:cubicBezTo>
                <a:cubicBezTo>
                  <a:pt x="6" y="12"/>
                  <a:pt x="6" y="12"/>
                  <a:pt x="6" y="12"/>
                </a:cubicBezTo>
                <a:cubicBezTo>
                  <a:pt x="6" y="14"/>
                  <a:pt x="6" y="14"/>
                  <a:pt x="6" y="14"/>
                </a:cubicBezTo>
                <a:cubicBezTo>
                  <a:pt x="6" y="14"/>
                  <a:pt x="6" y="14"/>
                  <a:pt x="5" y="14"/>
                </a:cubicBezTo>
                <a:cubicBezTo>
                  <a:pt x="0" y="14"/>
                  <a:pt x="0" y="14"/>
                  <a:pt x="0" y="14"/>
                </a:cubicBezTo>
                <a:cubicBezTo>
                  <a:pt x="0" y="14"/>
                  <a:pt x="0" y="14"/>
                  <a:pt x="0" y="14"/>
                </a:cubicBezTo>
                <a:cubicBezTo>
                  <a:pt x="0" y="14"/>
                  <a:pt x="0" y="13"/>
                  <a:pt x="0" y="13"/>
                </a:cubicBezTo>
                <a:cubicBezTo>
                  <a:pt x="0" y="13"/>
                  <a:pt x="0" y="13"/>
                  <a:pt x="0" y="13"/>
                </a:cubicBezTo>
                <a:cubicBezTo>
                  <a:pt x="0" y="12"/>
                  <a:pt x="0" y="12"/>
                  <a:pt x="0" y="12"/>
                </a:cubicBezTo>
                <a:cubicBezTo>
                  <a:pt x="0" y="12"/>
                  <a:pt x="0" y="11"/>
                  <a:pt x="0" y="11"/>
                </a:cubicBezTo>
                <a:cubicBezTo>
                  <a:pt x="0" y="11"/>
                  <a:pt x="0" y="11"/>
                  <a:pt x="0" y="11"/>
                </a:cubicBezTo>
                <a:cubicBezTo>
                  <a:pt x="0" y="10"/>
                  <a:pt x="1" y="10"/>
                  <a:pt x="1" y="10"/>
                </a:cubicBezTo>
                <a:cubicBezTo>
                  <a:pt x="1" y="9"/>
                  <a:pt x="1" y="9"/>
                  <a:pt x="2" y="8"/>
                </a:cubicBezTo>
                <a:cubicBezTo>
                  <a:pt x="2" y="8"/>
                  <a:pt x="2" y="7"/>
                  <a:pt x="2" y="7"/>
                </a:cubicBezTo>
                <a:cubicBezTo>
                  <a:pt x="3" y="7"/>
                  <a:pt x="3" y="6"/>
                  <a:pt x="3" y="6"/>
                </a:cubicBezTo>
                <a:cubicBezTo>
                  <a:pt x="3" y="6"/>
                  <a:pt x="3" y="6"/>
                  <a:pt x="3" y="6"/>
                </a:cubicBezTo>
                <a:cubicBezTo>
                  <a:pt x="3" y="5"/>
                  <a:pt x="3" y="5"/>
                  <a:pt x="3" y="5"/>
                </a:cubicBezTo>
                <a:cubicBezTo>
                  <a:pt x="3" y="3"/>
                  <a:pt x="3" y="3"/>
                  <a:pt x="3" y="3"/>
                </a:cubicBezTo>
                <a:cubicBezTo>
                  <a:pt x="3" y="2"/>
                  <a:pt x="3" y="2"/>
                  <a:pt x="3" y="2"/>
                </a:cubicBezTo>
                <a:cubicBezTo>
                  <a:pt x="3" y="2"/>
                  <a:pt x="3" y="2"/>
                  <a:pt x="3" y="2"/>
                </a:cubicBezTo>
                <a:cubicBezTo>
                  <a:pt x="3" y="2"/>
                  <a:pt x="3" y="2"/>
                  <a:pt x="3" y="2"/>
                </a:cubicBezTo>
                <a:cubicBezTo>
                  <a:pt x="3" y="2"/>
                  <a:pt x="2" y="2"/>
                  <a:pt x="2" y="2"/>
                </a:cubicBezTo>
                <a:cubicBezTo>
                  <a:pt x="2" y="2"/>
                  <a:pt x="2" y="2"/>
                  <a:pt x="2" y="3"/>
                </a:cubicBezTo>
                <a:cubicBezTo>
                  <a:pt x="2" y="4"/>
                  <a:pt x="2" y="4"/>
                  <a:pt x="2" y="4"/>
                </a:cubicBezTo>
                <a:cubicBezTo>
                  <a:pt x="2" y="4"/>
                  <a:pt x="2" y="4"/>
                  <a:pt x="2" y="4"/>
                </a:cubicBezTo>
                <a:cubicBezTo>
                  <a:pt x="0" y="5"/>
                  <a:pt x="0" y="5"/>
                  <a:pt x="0" y="5"/>
                </a:cubicBezTo>
                <a:cubicBezTo>
                  <a:pt x="0" y="5"/>
                  <a:pt x="0" y="5"/>
                  <a:pt x="0" y="5"/>
                </a:cubicBezTo>
                <a:cubicBezTo>
                  <a:pt x="0" y="2"/>
                  <a:pt x="0" y="2"/>
                  <a:pt x="0" y="2"/>
                </a:cubicBezTo>
                <a:cubicBezTo>
                  <a:pt x="0" y="2"/>
                  <a:pt x="0" y="2"/>
                  <a:pt x="0" y="1"/>
                </a:cubicBezTo>
                <a:cubicBezTo>
                  <a:pt x="0" y="1"/>
                  <a:pt x="0" y="1"/>
                  <a:pt x="1" y="1"/>
                </a:cubicBezTo>
                <a:cubicBezTo>
                  <a:pt x="1" y="0"/>
                  <a:pt x="1" y="0"/>
                  <a:pt x="1" y="0"/>
                </a:cubicBezTo>
                <a:cubicBezTo>
                  <a:pt x="2" y="0"/>
                  <a:pt x="2" y="0"/>
                  <a:pt x="2" y="0"/>
                </a:cubicBezTo>
                <a:cubicBezTo>
                  <a:pt x="3" y="0"/>
                  <a:pt x="3" y="0"/>
                  <a:pt x="3" y="0"/>
                </a:cubicBezTo>
                <a:cubicBezTo>
                  <a:pt x="3" y="0"/>
                  <a:pt x="4" y="0"/>
                  <a:pt x="4" y="0"/>
                </a:cubicBezTo>
                <a:cubicBezTo>
                  <a:pt x="4" y="0"/>
                  <a:pt x="5" y="0"/>
                  <a:pt x="5" y="1"/>
                </a:cubicBezTo>
                <a:cubicBezTo>
                  <a:pt x="5" y="1"/>
                  <a:pt x="5" y="1"/>
                  <a:pt x="5" y="1"/>
                </a:cubicBezTo>
                <a:cubicBezTo>
                  <a:pt x="6" y="2"/>
                  <a:pt x="6" y="2"/>
                  <a:pt x="6" y="2"/>
                </a:cubicBezTo>
                <a:cubicBezTo>
                  <a:pt x="6" y="4"/>
                  <a:pt x="6" y="4"/>
                  <a:pt x="6" y="4"/>
                </a:cubicBezTo>
                <a:cubicBezTo>
                  <a:pt x="6" y="5"/>
                  <a:pt x="6" y="5"/>
                  <a:pt x="6" y="5"/>
                </a:cubicBezTo>
                <a:cubicBezTo>
                  <a:pt x="6" y="5"/>
                  <a:pt x="6" y="6"/>
                  <a:pt x="6" y="6"/>
                </a:cubicBezTo>
                <a:cubicBezTo>
                  <a:pt x="5" y="6"/>
                  <a:pt x="5" y="7"/>
                  <a:pt x="5" y="7"/>
                </a:cubicBezTo>
                <a:cubicBezTo>
                  <a:pt x="5" y="7"/>
                  <a:pt x="5" y="8"/>
                  <a:pt x="4" y="8"/>
                </a:cubicBezTo>
                <a:cubicBezTo>
                  <a:pt x="4" y="9"/>
                  <a:pt x="4" y="9"/>
                  <a:pt x="4" y="9"/>
                </a:cubicBezTo>
                <a:close/>
                <a:moveTo>
                  <a:pt x="13" y="12"/>
                </a:moveTo>
                <a:cubicBezTo>
                  <a:pt x="13" y="12"/>
                  <a:pt x="13" y="12"/>
                  <a:pt x="13" y="13"/>
                </a:cubicBezTo>
                <a:cubicBezTo>
                  <a:pt x="13" y="13"/>
                  <a:pt x="13" y="13"/>
                  <a:pt x="12" y="14"/>
                </a:cubicBezTo>
                <a:cubicBezTo>
                  <a:pt x="12" y="14"/>
                  <a:pt x="12" y="14"/>
                  <a:pt x="12" y="14"/>
                </a:cubicBezTo>
                <a:cubicBezTo>
                  <a:pt x="11" y="14"/>
                  <a:pt x="11" y="14"/>
                  <a:pt x="11" y="14"/>
                </a:cubicBezTo>
                <a:cubicBezTo>
                  <a:pt x="10" y="14"/>
                  <a:pt x="10" y="14"/>
                  <a:pt x="10" y="14"/>
                </a:cubicBezTo>
                <a:cubicBezTo>
                  <a:pt x="9" y="14"/>
                  <a:pt x="9" y="14"/>
                  <a:pt x="9" y="14"/>
                </a:cubicBezTo>
                <a:cubicBezTo>
                  <a:pt x="9" y="14"/>
                  <a:pt x="8" y="14"/>
                  <a:pt x="8" y="14"/>
                </a:cubicBezTo>
                <a:cubicBezTo>
                  <a:pt x="8" y="13"/>
                  <a:pt x="8" y="13"/>
                  <a:pt x="7" y="13"/>
                </a:cubicBezTo>
                <a:cubicBezTo>
                  <a:pt x="7" y="12"/>
                  <a:pt x="7" y="12"/>
                  <a:pt x="7" y="12"/>
                </a:cubicBezTo>
                <a:cubicBezTo>
                  <a:pt x="7" y="2"/>
                  <a:pt x="7" y="2"/>
                  <a:pt x="7" y="2"/>
                </a:cubicBezTo>
                <a:cubicBezTo>
                  <a:pt x="7" y="2"/>
                  <a:pt x="7" y="2"/>
                  <a:pt x="7" y="1"/>
                </a:cubicBezTo>
                <a:cubicBezTo>
                  <a:pt x="8" y="1"/>
                  <a:pt x="8" y="1"/>
                  <a:pt x="8" y="1"/>
                </a:cubicBezTo>
                <a:cubicBezTo>
                  <a:pt x="8" y="0"/>
                  <a:pt x="9" y="0"/>
                  <a:pt x="9" y="0"/>
                </a:cubicBezTo>
                <a:cubicBezTo>
                  <a:pt x="9" y="0"/>
                  <a:pt x="9" y="0"/>
                  <a:pt x="10" y="0"/>
                </a:cubicBezTo>
                <a:cubicBezTo>
                  <a:pt x="11" y="0"/>
                  <a:pt x="11" y="0"/>
                  <a:pt x="11" y="0"/>
                </a:cubicBezTo>
                <a:cubicBezTo>
                  <a:pt x="11" y="0"/>
                  <a:pt x="11" y="0"/>
                  <a:pt x="12" y="0"/>
                </a:cubicBezTo>
                <a:cubicBezTo>
                  <a:pt x="12" y="0"/>
                  <a:pt x="12" y="0"/>
                  <a:pt x="12" y="1"/>
                </a:cubicBezTo>
                <a:cubicBezTo>
                  <a:pt x="13" y="1"/>
                  <a:pt x="13" y="1"/>
                  <a:pt x="13" y="1"/>
                </a:cubicBezTo>
                <a:cubicBezTo>
                  <a:pt x="13" y="2"/>
                  <a:pt x="13" y="2"/>
                  <a:pt x="13" y="2"/>
                </a:cubicBezTo>
                <a:cubicBezTo>
                  <a:pt x="13" y="12"/>
                  <a:pt x="13" y="12"/>
                  <a:pt x="13" y="12"/>
                </a:cubicBezTo>
                <a:close/>
                <a:moveTo>
                  <a:pt x="11" y="3"/>
                </a:moveTo>
                <a:cubicBezTo>
                  <a:pt x="11" y="2"/>
                  <a:pt x="11" y="2"/>
                  <a:pt x="11" y="2"/>
                </a:cubicBezTo>
                <a:cubicBezTo>
                  <a:pt x="11" y="2"/>
                  <a:pt x="10" y="2"/>
                  <a:pt x="10" y="2"/>
                </a:cubicBezTo>
                <a:cubicBezTo>
                  <a:pt x="10" y="2"/>
                  <a:pt x="10" y="2"/>
                  <a:pt x="10" y="2"/>
                </a:cubicBezTo>
                <a:cubicBezTo>
                  <a:pt x="10" y="2"/>
                  <a:pt x="10" y="2"/>
                  <a:pt x="10" y="2"/>
                </a:cubicBezTo>
                <a:cubicBezTo>
                  <a:pt x="10" y="2"/>
                  <a:pt x="10" y="2"/>
                  <a:pt x="10" y="3"/>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22" name="Freeform 23"/>
          <p:cNvSpPr>
            <a:spLocks noEditPoints="1" noChangeArrowheads="1"/>
          </p:cNvSpPr>
          <p:nvPr/>
        </p:nvSpPr>
        <p:spPr bwMode="auto">
          <a:xfrm>
            <a:off x="5257809" y="2752121"/>
            <a:ext cx="127809" cy="138923"/>
          </a:xfrm>
          <a:custGeom>
            <a:avLst/>
            <a:gdLst>
              <a:gd name="T0" fmla="*/ 5 w 13"/>
              <a:gd name="T1" fmla="*/ 13 h 14"/>
              <a:gd name="T2" fmla="*/ 4 w 13"/>
              <a:gd name="T3" fmla="*/ 14 h 14"/>
              <a:gd name="T4" fmla="*/ 2 w 13"/>
              <a:gd name="T5" fmla="*/ 14 h 14"/>
              <a:gd name="T6" fmla="*/ 0 w 13"/>
              <a:gd name="T7" fmla="*/ 13 h 14"/>
              <a:gd name="T8" fmla="*/ 0 w 13"/>
              <a:gd name="T9" fmla="*/ 12 h 14"/>
              <a:gd name="T10" fmla="*/ 0 w 13"/>
              <a:gd name="T11" fmla="*/ 9 h 14"/>
              <a:gd name="T12" fmla="*/ 2 w 13"/>
              <a:gd name="T13" fmla="*/ 9 h 14"/>
              <a:gd name="T14" fmla="*/ 2 w 13"/>
              <a:gd name="T15" fmla="*/ 12 h 14"/>
              <a:gd name="T16" fmla="*/ 3 w 13"/>
              <a:gd name="T17" fmla="*/ 12 h 14"/>
              <a:gd name="T18" fmla="*/ 3 w 13"/>
              <a:gd name="T19" fmla="*/ 11 h 14"/>
              <a:gd name="T20" fmla="*/ 3 w 13"/>
              <a:gd name="T21" fmla="*/ 8 h 14"/>
              <a:gd name="T22" fmla="*/ 3 w 13"/>
              <a:gd name="T23" fmla="*/ 7 h 14"/>
              <a:gd name="T24" fmla="*/ 2 w 13"/>
              <a:gd name="T25" fmla="*/ 7 h 14"/>
              <a:gd name="T26" fmla="*/ 2 w 13"/>
              <a:gd name="T27" fmla="*/ 7 h 14"/>
              <a:gd name="T28" fmla="*/ 2 w 13"/>
              <a:gd name="T29" fmla="*/ 5 h 14"/>
              <a:gd name="T30" fmla="*/ 3 w 13"/>
              <a:gd name="T31" fmla="*/ 5 h 14"/>
              <a:gd name="T32" fmla="*/ 3 w 13"/>
              <a:gd name="T33" fmla="*/ 5 h 14"/>
              <a:gd name="T34" fmla="*/ 3 w 13"/>
              <a:gd name="T35" fmla="*/ 2 h 14"/>
              <a:gd name="T36" fmla="*/ 3 w 13"/>
              <a:gd name="T37" fmla="*/ 2 h 14"/>
              <a:gd name="T38" fmla="*/ 2 w 13"/>
              <a:gd name="T39" fmla="*/ 2 h 14"/>
              <a:gd name="T40" fmla="*/ 2 w 13"/>
              <a:gd name="T41" fmla="*/ 4 h 14"/>
              <a:gd name="T42" fmla="*/ 0 w 13"/>
              <a:gd name="T43" fmla="*/ 4 h 14"/>
              <a:gd name="T44" fmla="*/ 0 w 13"/>
              <a:gd name="T45" fmla="*/ 2 h 14"/>
              <a:gd name="T46" fmla="*/ 0 w 13"/>
              <a:gd name="T47" fmla="*/ 0 h 14"/>
              <a:gd name="T48" fmla="*/ 2 w 13"/>
              <a:gd name="T49" fmla="*/ 0 h 14"/>
              <a:gd name="T50" fmla="*/ 4 w 13"/>
              <a:gd name="T51" fmla="*/ 0 h 14"/>
              <a:gd name="T52" fmla="*/ 5 w 13"/>
              <a:gd name="T53" fmla="*/ 1 h 14"/>
              <a:gd name="T54" fmla="*/ 6 w 13"/>
              <a:gd name="T55" fmla="*/ 4 h 14"/>
              <a:gd name="T56" fmla="*/ 6 w 13"/>
              <a:gd name="T57" fmla="*/ 5 h 14"/>
              <a:gd name="T58" fmla="*/ 5 w 13"/>
              <a:gd name="T59" fmla="*/ 6 h 14"/>
              <a:gd name="T60" fmla="*/ 5 w 13"/>
              <a:gd name="T61" fmla="*/ 7 h 14"/>
              <a:gd name="T62" fmla="*/ 6 w 13"/>
              <a:gd name="T63" fmla="*/ 12 h 14"/>
              <a:gd name="T64" fmla="*/ 13 w 13"/>
              <a:gd name="T65" fmla="*/ 13 h 14"/>
              <a:gd name="T66" fmla="*/ 12 w 13"/>
              <a:gd name="T67" fmla="*/ 14 h 14"/>
              <a:gd name="T68" fmla="*/ 10 w 13"/>
              <a:gd name="T69" fmla="*/ 14 h 14"/>
              <a:gd name="T70" fmla="*/ 8 w 13"/>
              <a:gd name="T71" fmla="*/ 13 h 14"/>
              <a:gd name="T72" fmla="*/ 7 w 13"/>
              <a:gd name="T73" fmla="*/ 12 h 14"/>
              <a:gd name="T74" fmla="*/ 7 w 13"/>
              <a:gd name="T75" fmla="*/ 1 h 14"/>
              <a:gd name="T76" fmla="*/ 9 w 13"/>
              <a:gd name="T77" fmla="*/ 0 h 14"/>
              <a:gd name="T78" fmla="*/ 11 w 13"/>
              <a:gd name="T79" fmla="*/ 0 h 14"/>
              <a:gd name="T80" fmla="*/ 12 w 13"/>
              <a:gd name="T81" fmla="*/ 0 h 14"/>
              <a:gd name="T82" fmla="*/ 13 w 13"/>
              <a:gd name="T83" fmla="*/ 2 h 14"/>
              <a:gd name="T84" fmla="*/ 11 w 13"/>
              <a:gd name="T85" fmla="*/ 2 h 14"/>
              <a:gd name="T86" fmla="*/ 10 w 13"/>
              <a:gd name="T87" fmla="*/ 2 h 14"/>
              <a:gd name="T88" fmla="*/ 10 w 13"/>
              <a:gd name="T89" fmla="*/ 2 h 14"/>
              <a:gd name="T90" fmla="*/ 10 w 13"/>
              <a:gd name="T91" fmla="*/ 11 h 14"/>
              <a:gd name="T92" fmla="*/ 10 w 13"/>
              <a:gd name="T93" fmla="*/ 12 h 14"/>
              <a:gd name="T94" fmla="*/ 11 w 13"/>
              <a:gd name="T95" fmla="*/ 12 h 14"/>
              <a:gd name="T96" fmla="*/ 11 w 13"/>
              <a:gd name="T97" fmla="*/ 2 h 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
              <a:gd name="T148" fmla="*/ 0 h 14"/>
              <a:gd name="T149" fmla="*/ 13 w 13"/>
              <a:gd name="T150" fmla="*/ 14 h 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 h="14">
                <a:moveTo>
                  <a:pt x="6" y="12"/>
                </a:moveTo>
                <a:cubicBezTo>
                  <a:pt x="6" y="12"/>
                  <a:pt x="6" y="12"/>
                  <a:pt x="5" y="13"/>
                </a:cubicBezTo>
                <a:cubicBezTo>
                  <a:pt x="5" y="13"/>
                  <a:pt x="5" y="13"/>
                  <a:pt x="5" y="13"/>
                </a:cubicBezTo>
                <a:cubicBezTo>
                  <a:pt x="5" y="14"/>
                  <a:pt x="4" y="14"/>
                  <a:pt x="4" y="14"/>
                </a:cubicBezTo>
                <a:cubicBezTo>
                  <a:pt x="4" y="14"/>
                  <a:pt x="3" y="14"/>
                  <a:pt x="3" y="14"/>
                </a:cubicBezTo>
                <a:cubicBezTo>
                  <a:pt x="2" y="14"/>
                  <a:pt x="2" y="14"/>
                  <a:pt x="2" y="14"/>
                </a:cubicBezTo>
                <a:cubicBezTo>
                  <a:pt x="2" y="14"/>
                  <a:pt x="2" y="14"/>
                  <a:pt x="1" y="14"/>
                </a:cubicBezTo>
                <a:cubicBezTo>
                  <a:pt x="1" y="14"/>
                  <a:pt x="1" y="14"/>
                  <a:pt x="0" y="13"/>
                </a:cubicBezTo>
                <a:cubicBezTo>
                  <a:pt x="0" y="13"/>
                  <a:pt x="0" y="13"/>
                  <a:pt x="0" y="13"/>
                </a:cubicBezTo>
                <a:cubicBezTo>
                  <a:pt x="0" y="12"/>
                  <a:pt x="0" y="12"/>
                  <a:pt x="0" y="12"/>
                </a:cubicBezTo>
                <a:cubicBezTo>
                  <a:pt x="0" y="9"/>
                  <a:pt x="0" y="9"/>
                  <a:pt x="0" y="9"/>
                </a:cubicBezTo>
                <a:cubicBezTo>
                  <a:pt x="0" y="9"/>
                  <a:pt x="0" y="9"/>
                  <a:pt x="0" y="9"/>
                </a:cubicBezTo>
                <a:cubicBezTo>
                  <a:pt x="2" y="8"/>
                  <a:pt x="2" y="8"/>
                  <a:pt x="2" y="8"/>
                </a:cubicBezTo>
                <a:cubicBezTo>
                  <a:pt x="2" y="8"/>
                  <a:pt x="2" y="9"/>
                  <a:pt x="2" y="9"/>
                </a:cubicBezTo>
                <a:cubicBezTo>
                  <a:pt x="2" y="11"/>
                  <a:pt x="2" y="11"/>
                  <a:pt x="2" y="11"/>
                </a:cubicBezTo>
                <a:cubicBezTo>
                  <a:pt x="2" y="12"/>
                  <a:pt x="2" y="12"/>
                  <a:pt x="2" y="12"/>
                </a:cubicBezTo>
                <a:cubicBezTo>
                  <a:pt x="2" y="12"/>
                  <a:pt x="2" y="12"/>
                  <a:pt x="3" y="12"/>
                </a:cubicBezTo>
                <a:cubicBezTo>
                  <a:pt x="3" y="12"/>
                  <a:pt x="3" y="12"/>
                  <a:pt x="3" y="12"/>
                </a:cubicBezTo>
                <a:cubicBezTo>
                  <a:pt x="3" y="12"/>
                  <a:pt x="3" y="12"/>
                  <a:pt x="3" y="12"/>
                </a:cubicBezTo>
                <a:cubicBezTo>
                  <a:pt x="3" y="12"/>
                  <a:pt x="3" y="12"/>
                  <a:pt x="3" y="11"/>
                </a:cubicBezTo>
                <a:cubicBezTo>
                  <a:pt x="3" y="8"/>
                  <a:pt x="3" y="8"/>
                  <a:pt x="3" y="8"/>
                </a:cubicBezTo>
                <a:cubicBezTo>
                  <a:pt x="3" y="8"/>
                  <a:pt x="3" y="8"/>
                  <a:pt x="3" y="8"/>
                </a:cubicBezTo>
                <a:cubicBezTo>
                  <a:pt x="3" y="8"/>
                  <a:pt x="3" y="7"/>
                  <a:pt x="3" y="7"/>
                </a:cubicBezTo>
                <a:cubicBezTo>
                  <a:pt x="3" y="7"/>
                  <a:pt x="3" y="7"/>
                  <a:pt x="3" y="7"/>
                </a:cubicBezTo>
                <a:cubicBezTo>
                  <a:pt x="3" y="7"/>
                  <a:pt x="3" y="7"/>
                  <a:pt x="3" y="7"/>
                </a:cubicBezTo>
                <a:cubicBezTo>
                  <a:pt x="2" y="7"/>
                  <a:pt x="2" y="7"/>
                  <a:pt x="2" y="7"/>
                </a:cubicBezTo>
                <a:cubicBezTo>
                  <a:pt x="2" y="7"/>
                  <a:pt x="2" y="7"/>
                  <a:pt x="2" y="7"/>
                </a:cubicBezTo>
                <a:cubicBezTo>
                  <a:pt x="2" y="7"/>
                  <a:pt x="2" y="7"/>
                  <a:pt x="2" y="7"/>
                </a:cubicBezTo>
                <a:cubicBezTo>
                  <a:pt x="2" y="6"/>
                  <a:pt x="2" y="6"/>
                  <a:pt x="2" y="6"/>
                </a:cubicBezTo>
                <a:cubicBezTo>
                  <a:pt x="2" y="5"/>
                  <a:pt x="2" y="5"/>
                  <a:pt x="2" y="5"/>
                </a:cubicBezTo>
                <a:cubicBezTo>
                  <a:pt x="2" y="5"/>
                  <a:pt x="2" y="5"/>
                  <a:pt x="2" y="5"/>
                </a:cubicBezTo>
                <a:cubicBezTo>
                  <a:pt x="3" y="5"/>
                  <a:pt x="3" y="5"/>
                  <a:pt x="3" y="5"/>
                </a:cubicBezTo>
                <a:cubicBezTo>
                  <a:pt x="3" y="5"/>
                  <a:pt x="3" y="5"/>
                  <a:pt x="3" y="5"/>
                </a:cubicBezTo>
                <a:cubicBezTo>
                  <a:pt x="3" y="5"/>
                  <a:pt x="3" y="5"/>
                  <a:pt x="3" y="5"/>
                </a:cubicBezTo>
                <a:cubicBezTo>
                  <a:pt x="3" y="5"/>
                  <a:pt x="3" y="5"/>
                  <a:pt x="3" y="5"/>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4"/>
                  <a:pt x="2" y="4"/>
                  <a:pt x="2" y="4"/>
                </a:cubicBezTo>
                <a:cubicBezTo>
                  <a:pt x="2" y="4"/>
                  <a:pt x="2" y="4"/>
                  <a:pt x="2" y="4"/>
                </a:cubicBezTo>
                <a:cubicBezTo>
                  <a:pt x="0" y="4"/>
                  <a:pt x="0" y="4"/>
                  <a:pt x="0" y="4"/>
                </a:cubicBezTo>
                <a:cubicBezTo>
                  <a:pt x="0" y="5"/>
                  <a:pt x="0" y="4"/>
                  <a:pt x="0" y="4"/>
                </a:cubicBezTo>
                <a:cubicBezTo>
                  <a:pt x="0" y="2"/>
                  <a:pt x="0" y="2"/>
                  <a:pt x="0" y="2"/>
                </a:cubicBezTo>
                <a:cubicBezTo>
                  <a:pt x="0" y="2"/>
                  <a:pt x="0" y="2"/>
                  <a:pt x="0" y="1"/>
                </a:cubicBezTo>
                <a:cubicBezTo>
                  <a:pt x="0" y="1"/>
                  <a:pt x="0" y="1"/>
                  <a:pt x="0" y="0"/>
                </a:cubicBezTo>
                <a:cubicBezTo>
                  <a:pt x="1" y="0"/>
                  <a:pt x="1" y="0"/>
                  <a:pt x="1" y="0"/>
                </a:cubicBezTo>
                <a:cubicBezTo>
                  <a:pt x="2" y="0"/>
                  <a:pt x="2" y="0"/>
                  <a:pt x="2" y="0"/>
                </a:cubicBezTo>
                <a:cubicBezTo>
                  <a:pt x="3" y="0"/>
                  <a:pt x="3" y="0"/>
                  <a:pt x="3" y="0"/>
                </a:cubicBezTo>
                <a:cubicBezTo>
                  <a:pt x="3" y="0"/>
                  <a:pt x="4" y="0"/>
                  <a:pt x="4" y="0"/>
                </a:cubicBezTo>
                <a:cubicBezTo>
                  <a:pt x="4" y="0"/>
                  <a:pt x="5" y="0"/>
                  <a:pt x="5" y="0"/>
                </a:cubicBezTo>
                <a:cubicBezTo>
                  <a:pt x="5" y="1"/>
                  <a:pt x="5" y="1"/>
                  <a:pt x="5" y="1"/>
                </a:cubicBezTo>
                <a:cubicBezTo>
                  <a:pt x="6" y="2"/>
                  <a:pt x="6" y="2"/>
                  <a:pt x="6" y="2"/>
                </a:cubicBezTo>
                <a:cubicBezTo>
                  <a:pt x="6" y="4"/>
                  <a:pt x="6" y="4"/>
                  <a:pt x="6" y="4"/>
                </a:cubicBezTo>
                <a:cubicBezTo>
                  <a:pt x="6" y="5"/>
                  <a:pt x="6" y="5"/>
                  <a:pt x="6" y="5"/>
                </a:cubicBezTo>
                <a:cubicBezTo>
                  <a:pt x="6" y="5"/>
                  <a:pt x="6" y="5"/>
                  <a:pt x="6" y="5"/>
                </a:cubicBezTo>
                <a:cubicBezTo>
                  <a:pt x="5" y="5"/>
                  <a:pt x="5" y="6"/>
                  <a:pt x="5" y="6"/>
                </a:cubicBezTo>
                <a:cubicBezTo>
                  <a:pt x="5" y="6"/>
                  <a:pt x="5" y="6"/>
                  <a:pt x="5" y="6"/>
                </a:cubicBezTo>
                <a:cubicBezTo>
                  <a:pt x="5" y="6"/>
                  <a:pt x="5" y="6"/>
                  <a:pt x="5" y="7"/>
                </a:cubicBezTo>
                <a:cubicBezTo>
                  <a:pt x="5" y="7"/>
                  <a:pt x="5" y="7"/>
                  <a:pt x="5" y="7"/>
                </a:cubicBezTo>
                <a:cubicBezTo>
                  <a:pt x="6" y="7"/>
                  <a:pt x="6" y="8"/>
                  <a:pt x="6" y="8"/>
                </a:cubicBezTo>
                <a:cubicBezTo>
                  <a:pt x="6" y="12"/>
                  <a:pt x="6" y="12"/>
                  <a:pt x="6" y="12"/>
                </a:cubicBezTo>
                <a:close/>
                <a:moveTo>
                  <a:pt x="13" y="12"/>
                </a:moveTo>
                <a:cubicBezTo>
                  <a:pt x="13" y="12"/>
                  <a:pt x="13" y="12"/>
                  <a:pt x="13" y="13"/>
                </a:cubicBezTo>
                <a:cubicBezTo>
                  <a:pt x="13" y="13"/>
                  <a:pt x="13" y="13"/>
                  <a:pt x="12" y="13"/>
                </a:cubicBezTo>
                <a:cubicBezTo>
                  <a:pt x="12" y="14"/>
                  <a:pt x="12" y="14"/>
                  <a:pt x="12" y="14"/>
                </a:cubicBezTo>
                <a:cubicBezTo>
                  <a:pt x="11" y="14"/>
                  <a:pt x="11" y="14"/>
                  <a:pt x="11" y="14"/>
                </a:cubicBezTo>
                <a:cubicBezTo>
                  <a:pt x="10" y="14"/>
                  <a:pt x="10" y="14"/>
                  <a:pt x="10" y="14"/>
                </a:cubicBezTo>
                <a:cubicBezTo>
                  <a:pt x="9" y="14"/>
                  <a:pt x="9" y="14"/>
                  <a:pt x="9" y="14"/>
                </a:cubicBezTo>
                <a:cubicBezTo>
                  <a:pt x="8" y="14"/>
                  <a:pt x="8" y="14"/>
                  <a:pt x="8" y="13"/>
                </a:cubicBezTo>
                <a:cubicBezTo>
                  <a:pt x="8" y="13"/>
                  <a:pt x="8" y="13"/>
                  <a:pt x="7" y="13"/>
                </a:cubicBezTo>
                <a:cubicBezTo>
                  <a:pt x="7" y="12"/>
                  <a:pt x="7" y="12"/>
                  <a:pt x="7" y="12"/>
                </a:cubicBezTo>
                <a:cubicBezTo>
                  <a:pt x="7" y="2"/>
                  <a:pt x="7" y="2"/>
                  <a:pt x="7" y="2"/>
                </a:cubicBezTo>
                <a:cubicBezTo>
                  <a:pt x="7" y="2"/>
                  <a:pt x="7" y="2"/>
                  <a:pt x="7" y="1"/>
                </a:cubicBezTo>
                <a:cubicBezTo>
                  <a:pt x="8" y="1"/>
                  <a:pt x="8" y="1"/>
                  <a:pt x="8" y="0"/>
                </a:cubicBezTo>
                <a:cubicBezTo>
                  <a:pt x="8" y="0"/>
                  <a:pt x="8" y="0"/>
                  <a:pt x="9" y="0"/>
                </a:cubicBezTo>
                <a:cubicBezTo>
                  <a:pt x="9" y="0"/>
                  <a:pt x="9" y="0"/>
                  <a:pt x="10" y="0"/>
                </a:cubicBezTo>
                <a:cubicBezTo>
                  <a:pt x="11" y="0"/>
                  <a:pt x="11" y="0"/>
                  <a:pt x="11" y="0"/>
                </a:cubicBezTo>
                <a:cubicBezTo>
                  <a:pt x="11" y="0"/>
                  <a:pt x="11" y="0"/>
                  <a:pt x="12" y="0"/>
                </a:cubicBezTo>
                <a:cubicBezTo>
                  <a:pt x="12" y="0"/>
                  <a:pt x="12" y="0"/>
                  <a:pt x="12" y="0"/>
                </a:cubicBezTo>
                <a:cubicBezTo>
                  <a:pt x="13" y="1"/>
                  <a:pt x="13" y="1"/>
                  <a:pt x="13" y="1"/>
                </a:cubicBezTo>
                <a:cubicBezTo>
                  <a:pt x="13" y="2"/>
                  <a:pt x="13" y="2"/>
                  <a:pt x="13" y="2"/>
                </a:cubicBezTo>
                <a:cubicBezTo>
                  <a:pt x="13" y="12"/>
                  <a:pt x="13" y="12"/>
                  <a:pt x="13" y="12"/>
                </a:cubicBezTo>
                <a:close/>
                <a:moveTo>
                  <a:pt x="11" y="2"/>
                </a:moveTo>
                <a:cubicBezTo>
                  <a:pt x="11" y="2"/>
                  <a:pt x="11" y="2"/>
                  <a:pt x="11" y="2"/>
                </a:cubicBezTo>
                <a:cubicBezTo>
                  <a:pt x="10" y="2"/>
                  <a:pt x="10" y="2"/>
                  <a:pt x="10" y="2"/>
                </a:cubicBezTo>
                <a:cubicBezTo>
                  <a:pt x="10" y="2"/>
                  <a:pt x="10" y="2"/>
                  <a:pt x="10" y="2"/>
                </a:cubicBezTo>
                <a:cubicBezTo>
                  <a:pt x="10" y="2"/>
                  <a:pt x="10" y="2"/>
                  <a:pt x="10" y="2"/>
                </a:cubicBezTo>
                <a:cubicBezTo>
                  <a:pt x="10" y="2"/>
                  <a:pt x="10" y="2"/>
                  <a:pt x="10" y="2"/>
                </a:cubicBezTo>
                <a:cubicBezTo>
                  <a:pt x="10" y="11"/>
                  <a:pt x="10" y="11"/>
                  <a:pt x="10" y="11"/>
                </a:cubicBezTo>
                <a:cubicBezTo>
                  <a:pt x="10" y="12"/>
                  <a:pt x="10" y="12"/>
                  <a:pt x="10" y="12"/>
                </a:cubicBezTo>
                <a:cubicBezTo>
                  <a:pt x="10" y="12"/>
                  <a:pt x="10" y="12"/>
                  <a:pt x="10" y="12"/>
                </a:cubicBezTo>
                <a:cubicBezTo>
                  <a:pt x="10" y="12"/>
                  <a:pt x="10" y="12"/>
                  <a:pt x="10" y="12"/>
                </a:cubicBezTo>
                <a:cubicBezTo>
                  <a:pt x="10" y="12"/>
                  <a:pt x="10" y="12"/>
                  <a:pt x="11" y="12"/>
                </a:cubicBezTo>
                <a:cubicBezTo>
                  <a:pt x="11" y="12"/>
                  <a:pt x="11" y="12"/>
                  <a:pt x="11" y="11"/>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23" name="Freeform 24"/>
          <p:cNvSpPr>
            <a:spLocks noEditPoints="1" noChangeArrowheads="1"/>
          </p:cNvSpPr>
          <p:nvPr/>
        </p:nvSpPr>
        <p:spPr bwMode="auto">
          <a:xfrm>
            <a:off x="5613450" y="2546516"/>
            <a:ext cx="138923" cy="137070"/>
          </a:xfrm>
          <a:custGeom>
            <a:avLst/>
            <a:gdLst>
              <a:gd name="T0" fmla="*/ 6 w 14"/>
              <a:gd name="T1" fmla="*/ 9 h 14"/>
              <a:gd name="T2" fmla="*/ 6 w 14"/>
              <a:gd name="T3" fmla="*/ 11 h 14"/>
              <a:gd name="T4" fmla="*/ 5 w 14"/>
              <a:gd name="T5" fmla="*/ 11 h 14"/>
              <a:gd name="T6" fmla="*/ 5 w 14"/>
              <a:gd name="T7" fmla="*/ 14 h 14"/>
              <a:gd name="T8" fmla="*/ 3 w 14"/>
              <a:gd name="T9" fmla="*/ 14 h 14"/>
              <a:gd name="T10" fmla="*/ 0 w 14"/>
              <a:gd name="T11" fmla="*/ 11 h 14"/>
              <a:gd name="T12" fmla="*/ 0 w 14"/>
              <a:gd name="T13" fmla="*/ 11 h 14"/>
              <a:gd name="T14" fmla="*/ 0 w 14"/>
              <a:gd name="T15" fmla="*/ 9 h 14"/>
              <a:gd name="T16" fmla="*/ 1 w 14"/>
              <a:gd name="T17" fmla="*/ 6 h 14"/>
              <a:gd name="T18" fmla="*/ 2 w 14"/>
              <a:gd name="T19" fmla="*/ 2 h 14"/>
              <a:gd name="T20" fmla="*/ 2 w 14"/>
              <a:gd name="T21" fmla="*/ 0 h 14"/>
              <a:gd name="T22" fmla="*/ 3 w 14"/>
              <a:gd name="T23" fmla="*/ 0 h 14"/>
              <a:gd name="T24" fmla="*/ 5 w 14"/>
              <a:gd name="T25" fmla="*/ 0 h 14"/>
              <a:gd name="T26" fmla="*/ 6 w 14"/>
              <a:gd name="T27" fmla="*/ 9 h 14"/>
              <a:gd name="T28" fmla="*/ 3 w 14"/>
              <a:gd name="T29" fmla="*/ 5 h 14"/>
              <a:gd name="T30" fmla="*/ 2 w 14"/>
              <a:gd name="T31" fmla="*/ 7 h 14"/>
              <a:gd name="T32" fmla="*/ 3 w 14"/>
              <a:gd name="T33" fmla="*/ 9 h 14"/>
              <a:gd name="T34" fmla="*/ 14 w 14"/>
              <a:gd name="T35" fmla="*/ 12 h 14"/>
              <a:gd name="T36" fmla="*/ 13 w 14"/>
              <a:gd name="T37" fmla="*/ 14 h 14"/>
              <a:gd name="T38" fmla="*/ 11 w 14"/>
              <a:gd name="T39" fmla="*/ 14 h 14"/>
              <a:gd name="T40" fmla="*/ 10 w 14"/>
              <a:gd name="T41" fmla="*/ 14 h 14"/>
              <a:gd name="T42" fmla="*/ 8 w 14"/>
              <a:gd name="T43" fmla="*/ 13 h 14"/>
              <a:gd name="T44" fmla="*/ 8 w 14"/>
              <a:gd name="T45" fmla="*/ 3 h 14"/>
              <a:gd name="T46" fmla="*/ 9 w 14"/>
              <a:gd name="T47" fmla="*/ 1 h 14"/>
              <a:gd name="T48" fmla="*/ 10 w 14"/>
              <a:gd name="T49" fmla="*/ 0 h 14"/>
              <a:gd name="T50" fmla="*/ 12 w 14"/>
              <a:gd name="T51" fmla="*/ 0 h 14"/>
              <a:gd name="T52" fmla="*/ 14 w 14"/>
              <a:gd name="T53" fmla="*/ 2 h 14"/>
              <a:gd name="T54" fmla="*/ 14 w 14"/>
              <a:gd name="T55" fmla="*/ 12 h 14"/>
              <a:gd name="T56" fmla="*/ 11 w 14"/>
              <a:gd name="T57" fmla="*/ 2 h 14"/>
              <a:gd name="T58" fmla="*/ 11 w 14"/>
              <a:gd name="T59" fmla="*/ 2 h 14"/>
              <a:gd name="T60" fmla="*/ 10 w 14"/>
              <a:gd name="T61" fmla="*/ 3 h 14"/>
              <a:gd name="T62" fmla="*/ 10 w 14"/>
              <a:gd name="T63" fmla="*/ 12 h 14"/>
              <a:gd name="T64" fmla="*/ 11 w 14"/>
              <a:gd name="T65" fmla="*/ 12 h 14"/>
              <a:gd name="T66" fmla="*/ 11 w 14"/>
              <a:gd name="T67" fmla="*/ 12 h 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
              <a:gd name="T103" fmla="*/ 0 h 14"/>
              <a:gd name="T104" fmla="*/ 14 w 14"/>
              <a:gd name="T105" fmla="*/ 14 h 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 h="14">
                <a:moveTo>
                  <a:pt x="6" y="9"/>
                </a:moveTo>
                <a:cubicBezTo>
                  <a:pt x="6" y="9"/>
                  <a:pt x="6" y="9"/>
                  <a:pt x="6" y="9"/>
                </a:cubicBezTo>
                <a:cubicBezTo>
                  <a:pt x="6" y="11"/>
                  <a:pt x="6" y="11"/>
                  <a:pt x="6" y="11"/>
                </a:cubicBezTo>
                <a:cubicBezTo>
                  <a:pt x="6" y="11"/>
                  <a:pt x="6" y="11"/>
                  <a:pt x="6" y="11"/>
                </a:cubicBezTo>
                <a:cubicBezTo>
                  <a:pt x="6" y="11"/>
                  <a:pt x="6" y="11"/>
                  <a:pt x="6" y="11"/>
                </a:cubicBezTo>
                <a:cubicBezTo>
                  <a:pt x="5" y="11"/>
                  <a:pt x="5" y="11"/>
                  <a:pt x="5" y="11"/>
                </a:cubicBezTo>
                <a:cubicBezTo>
                  <a:pt x="5" y="14"/>
                  <a:pt x="5" y="14"/>
                  <a:pt x="5" y="14"/>
                </a:cubicBezTo>
                <a:cubicBezTo>
                  <a:pt x="5" y="14"/>
                  <a:pt x="5" y="14"/>
                  <a:pt x="5" y="14"/>
                </a:cubicBezTo>
                <a:cubicBezTo>
                  <a:pt x="3" y="14"/>
                  <a:pt x="3" y="14"/>
                  <a:pt x="3" y="14"/>
                </a:cubicBezTo>
                <a:cubicBezTo>
                  <a:pt x="3" y="14"/>
                  <a:pt x="3" y="14"/>
                  <a:pt x="3" y="14"/>
                </a:cubicBezTo>
                <a:cubicBezTo>
                  <a:pt x="3" y="11"/>
                  <a:pt x="3" y="11"/>
                  <a:pt x="3" y="11"/>
                </a:cubicBezTo>
                <a:cubicBezTo>
                  <a:pt x="0" y="11"/>
                  <a:pt x="0" y="11"/>
                  <a:pt x="0" y="11"/>
                </a:cubicBezTo>
                <a:cubicBezTo>
                  <a:pt x="0" y="11"/>
                  <a:pt x="0" y="11"/>
                  <a:pt x="0" y="11"/>
                </a:cubicBezTo>
                <a:cubicBezTo>
                  <a:pt x="0" y="11"/>
                  <a:pt x="0" y="11"/>
                  <a:pt x="0" y="11"/>
                </a:cubicBezTo>
                <a:cubicBezTo>
                  <a:pt x="0" y="9"/>
                  <a:pt x="0" y="9"/>
                  <a:pt x="0" y="9"/>
                </a:cubicBezTo>
                <a:cubicBezTo>
                  <a:pt x="0" y="9"/>
                  <a:pt x="0" y="9"/>
                  <a:pt x="0" y="9"/>
                </a:cubicBezTo>
                <a:cubicBezTo>
                  <a:pt x="0" y="9"/>
                  <a:pt x="0" y="9"/>
                  <a:pt x="0" y="9"/>
                </a:cubicBezTo>
                <a:cubicBezTo>
                  <a:pt x="0" y="8"/>
                  <a:pt x="1" y="7"/>
                  <a:pt x="1" y="6"/>
                </a:cubicBezTo>
                <a:cubicBezTo>
                  <a:pt x="1" y="5"/>
                  <a:pt x="2" y="4"/>
                  <a:pt x="2" y="4"/>
                </a:cubicBezTo>
                <a:cubicBezTo>
                  <a:pt x="2" y="3"/>
                  <a:pt x="2" y="2"/>
                  <a:pt x="2" y="2"/>
                </a:cubicBezTo>
                <a:cubicBezTo>
                  <a:pt x="2" y="1"/>
                  <a:pt x="2" y="1"/>
                  <a:pt x="2" y="0"/>
                </a:cubicBezTo>
                <a:cubicBezTo>
                  <a:pt x="2" y="0"/>
                  <a:pt x="2" y="0"/>
                  <a:pt x="2" y="0"/>
                </a:cubicBezTo>
                <a:cubicBezTo>
                  <a:pt x="3" y="0"/>
                  <a:pt x="3" y="0"/>
                  <a:pt x="3" y="0"/>
                </a:cubicBezTo>
                <a:cubicBezTo>
                  <a:pt x="3" y="0"/>
                  <a:pt x="3" y="0"/>
                  <a:pt x="3" y="0"/>
                </a:cubicBezTo>
                <a:cubicBezTo>
                  <a:pt x="5" y="0"/>
                  <a:pt x="5" y="0"/>
                  <a:pt x="5" y="0"/>
                </a:cubicBezTo>
                <a:cubicBezTo>
                  <a:pt x="5" y="0"/>
                  <a:pt x="5" y="0"/>
                  <a:pt x="5" y="0"/>
                </a:cubicBezTo>
                <a:cubicBezTo>
                  <a:pt x="5" y="9"/>
                  <a:pt x="5" y="9"/>
                  <a:pt x="5" y="9"/>
                </a:cubicBezTo>
                <a:cubicBezTo>
                  <a:pt x="6" y="9"/>
                  <a:pt x="6" y="9"/>
                  <a:pt x="6" y="9"/>
                </a:cubicBezTo>
                <a:cubicBezTo>
                  <a:pt x="6" y="9"/>
                  <a:pt x="6" y="9"/>
                  <a:pt x="6" y="9"/>
                </a:cubicBezTo>
                <a:close/>
                <a:moveTo>
                  <a:pt x="3" y="5"/>
                </a:moveTo>
                <a:cubicBezTo>
                  <a:pt x="3" y="5"/>
                  <a:pt x="3" y="5"/>
                  <a:pt x="3" y="6"/>
                </a:cubicBezTo>
                <a:cubicBezTo>
                  <a:pt x="3" y="6"/>
                  <a:pt x="2" y="7"/>
                  <a:pt x="2" y="7"/>
                </a:cubicBezTo>
                <a:cubicBezTo>
                  <a:pt x="2" y="8"/>
                  <a:pt x="2" y="9"/>
                  <a:pt x="2" y="9"/>
                </a:cubicBezTo>
                <a:cubicBezTo>
                  <a:pt x="3" y="9"/>
                  <a:pt x="3" y="9"/>
                  <a:pt x="3" y="9"/>
                </a:cubicBezTo>
                <a:cubicBezTo>
                  <a:pt x="3" y="5"/>
                  <a:pt x="3" y="5"/>
                  <a:pt x="3" y="5"/>
                </a:cubicBezTo>
                <a:close/>
                <a:moveTo>
                  <a:pt x="14" y="12"/>
                </a:moveTo>
                <a:cubicBezTo>
                  <a:pt x="14" y="12"/>
                  <a:pt x="14" y="13"/>
                  <a:pt x="14" y="13"/>
                </a:cubicBezTo>
                <a:cubicBezTo>
                  <a:pt x="13" y="13"/>
                  <a:pt x="13" y="13"/>
                  <a:pt x="13" y="14"/>
                </a:cubicBezTo>
                <a:cubicBezTo>
                  <a:pt x="13" y="14"/>
                  <a:pt x="13" y="14"/>
                  <a:pt x="12" y="14"/>
                </a:cubicBezTo>
                <a:cubicBezTo>
                  <a:pt x="12" y="14"/>
                  <a:pt x="12" y="14"/>
                  <a:pt x="11" y="14"/>
                </a:cubicBezTo>
                <a:cubicBezTo>
                  <a:pt x="10" y="14"/>
                  <a:pt x="10" y="14"/>
                  <a:pt x="10" y="14"/>
                </a:cubicBezTo>
                <a:cubicBezTo>
                  <a:pt x="10" y="14"/>
                  <a:pt x="10" y="14"/>
                  <a:pt x="10" y="14"/>
                </a:cubicBezTo>
                <a:cubicBezTo>
                  <a:pt x="9" y="14"/>
                  <a:pt x="9" y="14"/>
                  <a:pt x="9" y="14"/>
                </a:cubicBezTo>
                <a:cubicBezTo>
                  <a:pt x="8" y="13"/>
                  <a:pt x="8" y="13"/>
                  <a:pt x="8" y="13"/>
                </a:cubicBezTo>
                <a:cubicBezTo>
                  <a:pt x="8" y="13"/>
                  <a:pt x="8" y="12"/>
                  <a:pt x="8" y="12"/>
                </a:cubicBezTo>
                <a:cubicBezTo>
                  <a:pt x="8" y="3"/>
                  <a:pt x="8" y="3"/>
                  <a:pt x="8" y="3"/>
                </a:cubicBezTo>
                <a:cubicBezTo>
                  <a:pt x="8" y="2"/>
                  <a:pt x="8" y="2"/>
                  <a:pt x="8" y="2"/>
                </a:cubicBezTo>
                <a:cubicBezTo>
                  <a:pt x="8" y="1"/>
                  <a:pt x="8" y="1"/>
                  <a:pt x="9" y="1"/>
                </a:cubicBezTo>
                <a:cubicBezTo>
                  <a:pt x="9" y="1"/>
                  <a:pt x="9" y="0"/>
                  <a:pt x="10" y="0"/>
                </a:cubicBezTo>
                <a:cubicBezTo>
                  <a:pt x="10" y="0"/>
                  <a:pt x="10" y="0"/>
                  <a:pt x="10" y="0"/>
                </a:cubicBezTo>
                <a:cubicBezTo>
                  <a:pt x="11" y="0"/>
                  <a:pt x="11" y="0"/>
                  <a:pt x="11" y="0"/>
                </a:cubicBezTo>
                <a:cubicBezTo>
                  <a:pt x="12" y="0"/>
                  <a:pt x="12" y="0"/>
                  <a:pt x="12" y="0"/>
                </a:cubicBezTo>
                <a:cubicBezTo>
                  <a:pt x="13" y="0"/>
                  <a:pt x="13" y="1"/>
                  <a:pt x="13" y="1"/>
                </a:cubicBezTo>
                <a:cubicBezTo>
                  <a:pt x="13" y="1"/>
                  <a:pt x="13" y="1"/>
                  <a:pt x="14" y="2"/>
                </a:cubicBezTo>
                <a:cubicBezTo>
                  <a:pt x="14" y="2"/>
                  <a:pt x="14" y="2"/>
                  <a:pt x="14" y="3"/>
                </a:cubicBezTo>
                <a:cubicBezTo>
                  <a:pt x="14" y="12"/>
                  <a:pt x="14" y="12"/>
                  <a:pt x="14" y="12"/>
                </a:cubicBezTo>
                <a:close/>
                <a:moveTo>
                  <a:pt x="11" y="3"/>
                </a:moveTo>
                <a:cubicBezTo>
                  <a:pt x="11" y="3"/>
                  <a:pt x="11" y="2"/>
                  <a:pt x="11" y="2"/>
                </a:cubicBezTo>
                <a:cubicBezTo>
                  <a:pt x="11" y="2"/>
                  <a:pt x="11" y="2"/>
                  <a:pt x="11" y="2"/>
                </a:cubicBezTo>
                <a:cubicBezTo>
                  <a:pt x="11" y="2"/>
                  <a:pt x="11" y="2"/>
                  <a:pt x="11" y="2"/>
                </a:cubicBezTo>
                <a:cubicBezTo>
                  <a:pt x="11" y="2"/>
                  <a:pt x="11" y="2"/>
                  <a:pt x="10" y="2"/>
                </a:cubicBezTo>
                <a:cubicBezTo>
                  <a:pt x="10" y="2"/>
                  <a:pt x="10" y="3"/>
                  <a:pt x="10" y="3"/>
                </a:cubicBezTo>
                <a:cubicBezTo>
                  <a:pt x="10" y="12"/>
                  <a:pt x="10" y="12"/>
                  <a:pt x="10" y="12"/>
                </a:cubicBezTo>
                <a:cubicBezTo>
                  <a:pt x="10" y="12"/>
                  <a:pt x="10" y="12"/>
                  <a:pt x="10" y="12"/>
                </a:cubicBezTo>
                <a:cubicBezTo>
                  <a:pt x="11" y="12"/>
                  <a:pt x="11" y="12"/>
                  <a:pt x="11" y="12"/>
                </a:cubicBezTo>
                <a:cubicBezTo>
                  <a:pt x="11" y="12"/>
                  <a:pt x="11" y="12"/>
                  <a:pt x="11" y="12"/>
                </a:cubicBezTo>
                <a:cubicBezTo>
                  <a:pt x="11"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24" name="Freeform 25"/>
          <p:cNvSpPr>
            <a:spLocks noEditPoints="1" noChangeArrowheads="1"/>
          </p:cNvSpPr>
          <p:nvPr/>
        </p:nvSpPr>
        <p:spPr bwMode="auto">
          <a:xfrm>
            <a:off x="6028365" y="2496503"/>
            <a:ext cx="138923" cy="138923"/>
          </a:xfrm>
          <a:custGeom>
            <a:avLst/>
            <a:gdLst>
              <a:gd name="T0" fmla="*/ 6 w 14"/>
              <a:gd name="T1" fmla="*/ 6 h 14"/>
              <a:gd name="T2" fmla="*/ 6 w 14"/>
              <a:gd name="T3" fmla="*/ 11 h 14"/>
              <a:gd name="T4" fmla="*/ 6 w 14"/>
              <a:gd name="T5" fmla="*/ 13 h 14"/>
              <a:gd name="T6" fmla="*/ 4 w 14"/>
              <a:gd name="T7" fmla="*/ 14 h 14"/>
              <a:gd name="T8" fmla="*/ 2 w 14"/>
              <a:gd name="T9" fmla="*/ 14 h 14"/>
              <a:gd name="T10" fmla="*/ 1 w 14"/>
              <a:gd name="T11" fmla="*/ 12 h 14"/>
              <a:gd name="T12" fmla="*/ 0 w 14"/>
              <a:gd name="T13" fmla="*/ 11 h 14"/>
              <a:gd name="T14" fmla="*/ 3 w 14"/>
              <a:gd name="T15" fmla="*/ 10 h 14"/>
              <a:gd name="T16" fmla="*/ 3 w 14"/>
              <a:gd name="T17" fmla="*/ 11 h 14"/>
              <a:gd name="T18" fmla="*/ 3 w 14"/>
              <a:gd name="T19" fmla="*/ 12 h 14"/>
              <a:gd name="T20" fmla="*/ 4 w 14"/>
              <a:gd name="T21" fmla="*/ 12 h 14"/>
              <a:gd name="T22" fmla="*/ 4 w 14"/>
              <a:gd name="T23" fmla="*/ 7 h 14"/>
              <a:gd name="T24" fmla="*/ 4 w 14"/>
              <a:gd name="T25" fmla="*/ 7 h 14"/>
              <a:gd name="T26" fmla="*/ 3 w 14"/>
              <a:gd name="T27" fmla="*/ 7 h 14"/>
              <a:gd name="T28" fmla="*/ 3 w 14"/>
              <a:gd name="T29" fmla="*/ 7 h 14"/>
              <a:gd name="T30" fmla="*/ 3 w 14"/>
              <a:gd name="T31" fmla="*/ 8 h 14"/>
              <a:gd name="T32" fmla="*/ 3 w 14"/>
              <a:gd name="T33" fmla="*/ 8 h 14"/>
              <a:gd name="T34" fmla="*/ 0 w 14"/>
              <a:gd name="T35" fmla="*/ 7 h 14"/>
              <a:gd name="T36" fmla="*/ 1 w 14"/>
              <a:gd name="T37" fmla="*/ 0 h 14"/>
              <a:gd name="T38" fmla="*/ 6 w 14"/>
              <a:gd name="T39" fmla="*/ 0 h 14"/>
              <a:gd name="T40" fmla="*/ 6 w 14"/>
              <a:gd name="T41" fmla="*/ 2 h 14"/>
              <a:gd name="T42" fmla="*/ 3 w 14"/>
              <a:gd name="T43" fmla="*/ 2 h 14"/>
              <a:gd name="T44" fmla="*/ 4 w 14"/>
              <a:gd name="T45" fmla="*/ 5 h 14"/>
              <a:gd name="T46" fmla="*/ 14 w 14"/>
              <a:gd name="T47" fmla="*/ 11 h 14"/>
              <a:gd name="T48" fmla="*/ 13 w 14"/>
              <a:gd name="T49" fmla="*/ 13 h 14"/>
              <a:gd name="T50" fmla="*/ 11 w 14"/>
              <a:gd name="T51" fmla="*/ 14 h 14"/>
              <a:gd name="T52" fmla="*/ 9 w 14"/>
              <a:gd name="T53" fmla="*/ 14 h 14"/>
              <a:gd name="T54" fmla="*/ 8 w 14"/>
              <a:gd name="T55" fmla="*/ 12 h 14"/>
              <a:gd name="T56" fmla="*/ 8 w 14"/>
              <a:gd name="T57" fmla="*/ 2 h 14"/>
              <a:gd name="T58" fmla="*/ 9 w 14"/>
              <a:gd name="T59" fmla="*/ 0 h 14"/>
              <a:gd name="T60" fmla="*/ 10 w 14"/>
              <a:gd name="T61" fmla="*/ 0 h 14"/>
              <a:gd name="T62" fmla="*/ 12 w 14"/>
              <a:gd name="T63" fmla="*/ 0 h 14"/>
              <a:gd name="T64" fmla="*/ 14 w 14"/>
              <a:gd name="T65" fmla="*/ 1 h 14"/>
              <a:gd name="T66" fmla="*/ 14 w 14"/>
              <a:gd name="T67" fmla="*/ 11 h 14"/>
              <a:gd name="T68" fmla="*/ 11 w 14"/>
              <a:gd name="T69" fmla="*/ 2 h 14"/>
              <a:gd name="T70" fmla="*/ 11 w 14"/>
              <a:gd name="T71" fmla="*/ 2 h 14"/>
              <a:gd name="T72" fmla="*/ 10 w 14"/>
              <a:gd name="T73" fmla="*/ 2 h 14"/>
              <a:gd name="T74" fmla="*/ 10 w 14"/>
              <a:gd name="T75" fmla="*/ 12 h 14"/>
              <a:gd name="T76" fmla="*/ 11 w 14"/>
              <a:gd name="T77" fmla="*/ 12 h 14"/>
              <a:gd name="T78" fmla="*/ 11 w 14"/>
              <a:gd name="T79" fmla="*/ 11 h 1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
              <a:gd name="T121" fmla="*/ 0 h 14"/>
              <a:gd name="T122" fmla="*/ 14 w 14"/>
              <a:gd name="T123" fmla="*/ 14 h 1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 h="14">
                <a:moveTo>
                  <a:pt x="5" y="5"/>
                </a:moveTo>
                <a:cubicBezTo>
                  <a:pt x="5" y="5"/>
                  <a:pt x="6" y="5"/>
                  <a:pt x="6" y="6"/>
                </a:cubicBezTo>
                <a:cubicBezTo>
                  <a:pt x="6" y="6"/>
                  <a:pt x="6" y="6"/>
                  <a:pt x="6" y="7"/>
                </a:cubicBezTo>
                <a:cubicBezTo>
                  <a:pt x="6" y="11"/>
                  <a:pt x="6" y="11"/>
                  <a:pt x="6" y="11"/>
                </a:cubicBezTo>
                <a:cubicBezTo>
                  <a:pt x="6" y="12"/>
                  <a:pt x="6" y="12"/>
                  <a:pt x="6" y="12"/>
                </a:cubicBezTo>
                <a:cubicBezTo>
                  <a:pt x="6" y="13"/>
                  <a:pt x="6" y="13"/>
                  <a:pt x="6" y="13"/>
                </a:cubicBezTo>
                <a:cubicBezTo>
                  <a:pt x="5" y="13"/>
                  <a:pt x="5" y="14"/>
                  <a:pt x="5" y="14"/>
                </a:cubicBezTo>
                <a:cubicBezTo>
                  <a:pt x="4" y="14"/>
                  <a:pt x="4" y="14"/>
                  <a:pt x="4" y="14"/>
                </a:cubicBezTo>
                <a:cubicBezTo>
                  <a:pt x="3" y="14"/>
                  <a:pt x="3" y="14"/>
                  <a:pt x="3" y="14"/>
                </a:cubicBezTo>
                <a:cubicBezTo>
                  <a:pt x="3" y="14"/>
                  <a:pt x="2" y="14"/>
                  <a:pt x="2" y="14"/>
                </a:cubicBezTo>
                <a:cubicBezTo>
                  <a:pt x="2" y="14"/>
                  <a:pt x="1" y="13"/>
                  <a:pt x="1" y="13"/>
                </a:cubicBezTo>
                <a:cubicBezTo>
                  <a:pt x="1" y="13"/>
                  <a:pt x="1" y="13"/>
                  <a:pt x="1" y="12"/>
                </a:cubicBezTo>
                <a:cubicBezTo>
                  <a:pt x="1" y="12"/>
                  <a:pt x="0" y="12"/>
                  <a:pt x="0" y="11"/>
                </a:cubicBezTo>
                <a:cubicBezTo>
                  <a:pt x="0" y="11"/>
                  <a:pt x="0" y="11"/>
                  <a:pt x="0" y="11"/>
                </a:cubicBezTo>
                <a:cubicBezTo>
                  <a:pt x="0" y="10"/>
                  <a:pt x="1" y="10"/>
                  <a:pt x="1" y="10"/>
                </a:cubicBezTo>
                <a:cubicBezTo>
                  <a:pt x="3" y="10"/>
                  <a:pt x="3" y="10"/>
                  <a:pt x="3" y="10"/>
                </a:cubicBezTo>
                <a:cubicBezTo>
                  <a:pt x="3" y="10"/>
                  <a:pt x="3" y="10"/>
                  <a:pt x="3" y="10"/>
                </a:cubicBezTo>
                <a:cubicBezTo>
                  <a:pt x="3" y="11"/>
                  <a:pt x="3" y="11"/>
                  <a:pt x="3" y="11"/>
                </a:cubicBezTo>
                <a:cubicBezTo>
                  <a:pt x="3" y="12"/>
                  <a:pt x="3" y="12"/>
                  <a:pt x="3" y="12"/>
                </a:cubicBezTo>
                <a:cubicBezTo>
                  <a:pt x="3" y="12"/>
                  <a:pt x="3" y="12"/>
                  <a:pt x="3" y="12"/>
                </a:cubicBezTo>
                <a:cubicBezTo>
                  <a:pt x="3" y="12"/>
                  <a:pt x="3" y="12"/>
                  <a:pt x="3" y="12"/>
                </a:cubicBezTo>
                <a:cubicBezTo>
                  <a:pt x="4" y="12"/>
                  <a:pt x="4" y="12"/>
                  <a:pt x="4" y="12"/>
                </a:cubicBezTo>
                <a:cubicBezTo>
                  <a:pt x="4" y="12"/>
                  <a:pt x="4" y="12"/>
                  <a:pt x="4" y="11"/>
                </a:cubicBezTo>
                <a:cubicBezTo>
                  <a:pt x="4" y="7"/>
                  <a:pt x="4" y="7"/>
                  <a:pt x="4" y="7"/>
                </a:cubicBezTo>
                <a:cubicBezTo>
                  <a:pt x="4" y="7"/>
                  <a:pt x="4" y="7"/>
                  <a:pt x="4" y="7"/>
                </a:cubicBezTo>
                <a:cubicBezTo>
                  <a:pt x="4" y="7"/>
                  <a:pt x="4" y="7"/>
                  <a:pt x="4" y="7"/>
                </a:cubicBezTo>
                <a:cubicBezTo>
                  <a:pt x="4" y="7"/>
                  <a:pt x="4" y="7"/>
                  <a:pt x="3" y="7"/>
                </a:cubicBezTo>
                <a:cubicBezTo>
                  <a:pt x="3" y="7"/>
                  <a:pt x="3" y="7"/>
                  <a:pt x="3" y="7"/>
                </a:cubicBezTo>
                <a:cubicBezTo>
                  <a:pt x="3" y="7"/>
                  <a:pt x="3" y="7"/>
                  <a:pt x="3" y="7"/>
                </a:cubicBezTo>
                <a:cubicBezTo>
                  <a:pt x="3" y="7"/>
                  <a:pt x="3" y="7"/>
                  <a:pt x="3" y="7"/>
                </a:cubicBezTo>
                <a:cubicBezTo>
                  <a:pt x="3" y="7"/>
                  <a:pt x="3" y="7"/>
                  <a:pt x="3" y="7"/>
                </a:cubicBezTo>
                <a:cubicBezTo>
                  <a:pt x="3" y="8"/>
                  <a:pt x="3" y="8"/>
                  <a:pt x="3" y="8"/>
                </a:cubicBezTo>
                <a:cubicBezTo>
                  <a:pt x="3" y="8"/>
                  <a:pt x="3" y="8"/>
                  <a:pt x="3" y="8"/>
                </a:cubicBezTo>
                <a:cubicBezTo>
                  <a:pt x="3" y="8"/>
                  <a:pt x="3" y="8"/>
                  <a:pt x="3" y="8"/>
                </a:cubicBezTo>
                <a:cubicBezTo>
                  <a:pt x="1" y="8"/>
                  <a:pt x="1" y="8"/>
                  <a:pt x="1" y="8"/>
                </a:cubicBezTo>
                <a:cubicBezTo>
                  <a:pt x="1" y="8"/>
                  <a:pt x="0" y="7"/>
                  <a:pt x="0" y="7"/>
                </a:cubicBezTo>
                <a:cubicBezTo>
                  <a:pt x="0" y="0"/>
                  <a:pt x="0" y="0"/>
                  <a:pt x="0" y="0"/>
                </a:cubicBezTo>
                <a:cubicBezTo>
                  <a:pt x="0" y="0"/>
                  <a:pt x="1" y="0"/>
                  <a:pt x="1" y="0"/>
                </a:cubicBezTo>
                <a:cubicBezTo>
                  <a:pt x="2" y="0"/>
                  <a:pt x="2" y="0"/>
                  <a:pt x="2" y="0"/>
                </a:cubicBezTo>
                <a:cubicBezTo>
                  <a:pt x="6" y="0"/>
                  <a:pt x="6" y="0"/>
                  <a:pt x="6" y="0"/>
                </a:cubicBezTo>
                <a:cubicBezTo>
                  <a:pt x="6" y="0"/>
                  <a:pt x="6" y="0"/>
                  <a:pt x="6" y="0"/>
                </a:cubicBezTo>
                <a:cubicBezTo>
                  <a:pt x="6" y="2"/>
                  <a:pt x="6" y="2"/>
                  <a:pt x="6" y="2"/>
                </a:cubicBezTo>
                <a:cubicBezTo>
                  <a:pt x="6" y="2"/>
                  <a:pt x="6" y="2"/>
                  <a:pt x="6" y="2"/>
                </a:cubicBezTo>
                <a:cubicBezTo>
                  <a:pt x="3" y="2"/>
                  <a:pt x="3" y="2"/>
                  <a:pt x="3" y="2"/>
                </a:cubicBezTo>
                <a:cubicBezTo>
                  <a:pt x="3" y="5"/>
                  <a:pt x="3" y="5"/>
                  <a:pt x="3" y="5"/>
                </a:cubicBezTo>
                <a:cubicBezTo>
                  <a:pt x="3" y="5"/>
                  <a:pt x="4" y="5"/>
                  <a:pt x="4" y="5"/>
                </a:cubicBezTo>
                <a:cubicBezTo>
                  <a:pt x="4" y="5"/>
                  <a:pt x="5" y="5"/>
                  <a:pt x="5" y="5"/>
                </a:cubicBezTo>
                <a:close/>
                <a:moveTo>
                  <a:pt x="14" y="11"/>
                </a:moveTo>
                <a:cubicBezTo>
                  <a:pt x="14" y="12"/>
                  <a:pt x="14" y="12"/>
                  <a:pt x="14" y="12"/>
                </a:cubicBezTo>
                <a:cubicBezTo>
                  <a:pt x="13" y="13"/>
                  <a:pt x="13" y="13"/>
                  <a:pt x="13" y="13"/>
                </a:cubicBezTo>
                <a:cubicBezTo>
                  <a:pt x="13" y="13"/>
                  <a:pt x="13" y="14"/>
                  <a:pt x="12" y="14"/>
                </a:cubicBezTo>
                <a:cubicBezTo>
                  <a:pt x="12" y="14"/>
                  <a:pt x="12" y="14"/>
                  <a:pt x="11" y="14"/>
                </a:cubicBezTo>
                <a:cubicBezTo>
                  <a:pt x="10" y="14"/>
                  <a:pt x="10" y="14"/>
                  <a:pt x="10" y="14"/>
                </a:cubicBezTo>
                <a:cubicBezTo>
                  <a:pt x="10" y="14"/>
                  <a:pt x="10" y="14"/>
                  <a:pt x="9" y="14"/>
                </a:cubicBezTo>
                <a:cubicBezTo>
                  <a:pt x="9" y="14"/>
                  <a:pt x="9" y="13"/>
                  <a:pt x="9" y="13"/>
                </a:cubicBezTo>
                <a:cubicBezTo>
                  <a:pt x="8" y="13"/>
                  <a:pt x="8" y="13"/>
                  <a:pt x="8" y="12"/>
                </a:cubicBezTo>
                <a:cubicBezTo>
                  <a:pt x="8" y="12"/>
                  <a:pt x="8" y="12"/>
                  <a:pt x="8" y="11"/>
                </a:cubicBezTo>
                <a:cubicBezTo>
                  <a:pt x="8" y="2"/>
                  <a:pt x="8" y="2"/>
                  <a:pt x="8" y="2"/>
                </a:cubicBezTo>
                <a:cubicBezTo>
                  <a:pt x="8" y="2"/>
                  <a:pt x="8" y="1"/>
                  <a:pt x="8" y="1"/>
                </a:cubicBezTo>
                <a:cubicBezTo>
                  <a:pt x="8" y="1"/>
                  <a:pt x="8" y="1"/>
                  <a:pt x="9" y="0"/>
                </a:cubicBezTo>
                <a:cubicBezTo>
                  <a:pt x="9" y="0"/>
                  <a:pt x="9" y="0"/>
                  <a:pt x="9" y="0"/>
                </a:cubicBezTo>
                <a:cubicBezTo>
                  <a:pt x="10" y="0"/>
                  <a:pt x="10" y="0"/>
                  <a:pt x="10" y="0"/>
                </a:cubicBezTo>
                <a:cubicBezTo>
                  <a:pt x="11" y="0"/>
                  <a:pt x="11" y="0"/>
                  <a:pt x="11" y="0"/>
                </a:cubicBezTo>
                <a:cubicBezTo>
                  <a:pt x="12" y="0"/>
                  <a:pt x="12" y="0"/>
                  <a:pt x="12" y="0"/>
                </a:cubicBezTo>
                <a:cubicBezTo>
                  <a:pt x="13" y="0"/>
                  <a:pt x="13" y="0"/>
                  <a:pt x="13" y="0"/>
                </a:cubicBezTo>
                <a:cubicBezTo>
                  <a:pt x="13" y="1"/>
                  <a:pt x="13" y="1"/>
                  <a:pt x="14" y="1"/>
                </a:cubicBezTo>
                <a:cubicBezTo>
                  <a:pt x="14" y="1"/>
                  <a:pt x="14" y="2"/>
                  <a:pt x="14" y="2"/>
                </a:cubicBezTo>
                <a:cubicBezTo>
                  <a:pt x="14" y="11"/>
                  <a:pt x="14" y="11"/>
                  <a:pt x="14" y="11"/>
                </a:cubicBezTo>
                <a:close/>
                <a:moveTo>
                  <a:pt x="11" y="2"/>
                </a:moveTo>
                <a:cubicBezTo>
                  <a:pt x="11" y="2"/>
                  <a:pt x="11" y="2"/>
                  <a:pt x="11" y="2"/>
                </a:cubicBezTo>
                <a:cubicBezTo>
                  <a:pt x="11" y="2"/>
                  <a:pt x="11" y="2"/>
                  <a:pt x="11" y="2"/>
                </a:cubicBezTo>
                <a:cubicBezTo>
                  <a:pt x="11" y="2"/>
                  <a:pt x="11" y="2"/>
                  <a:pt x="11" y="2"/>
                </a:cubicBezTo>
                <a:cubicBezTo>
                  <a:pt x="11" y="2"/>
                  <a:pt x="11" y="2"/>
                  <a:pt x="10" y="2"/>
                </a:cubicBezTo>
                <a:cubicBezTo>
                  <a:pt x="10" y="2"/>
                  <a:pt x="10" y="2"/>
                  <a:pt x="10" y="2"/>
                </a:cubicBezTo>
                <a:cubicBezTo>
                  <a:pt x="10" y="11"/>
                  <a:pt x="10" y="11"/>
                  <a:pt x="10" y="11"/>
                </a:cubicBezTo>
                <a:cubicBezTo>
                  <a:pt x="10" y="12"/>
                  <a:pt x="10" y="12"/>
                  <a:pt x="10" y="12"/>
                </a:cubicBezTo>
                <a:cubicBezTo>
                  <a:pt x="11" y="12"/>
                  <a:pt x="11" y="12"/>
                  <a:pt x="11" y="12"/>
                </a:cubicBezTo>
                <a:cubicBezTo>
                  <a:pt x="11" y="12"/>
                  <a:pt x="11" y="12"/>
                  <a:pt x="11" y="12"/>
                </a:cubicBezTo>
                <a:cubicBezTo>
                  <a:pt x="11" y="12"/>
                  <a:pt x="11" y="12"/>
                  <a:pt x="11" y="12"/>
                </a:cubicBezTo>
                <a:cubicBezTo>
                  <a:pt x="11" y="12"/>
                  <a:pt x="11" y="12"/>
                  <a:pt x="11" y="11"/>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25" name="Freeform 26"/>
          <p:cNvSpPr>
            <a:spLocks noEditPoints="1" noChangeArrowheads="1"/>
          </p:cNvSpPr>
          <p:nvPr/>
        </p:nvSpPr>
        <p:spPr bwMode="auto">
          <a:xfrm>
            <a:off x="6434018" y="2546516"/>
            <a:ext cx="127809" cy="137070"/>
          </a:xfrm>
          <a:custGeom>
            <a:avLst/>
            <a:gdLst>
              <a:gd name="T0" fmla="*/ 1 w 13"/>
              <a:gd name="T1" fmla="*/ 14 h 14"/>
              <a:gd name="T2" fmla="*/ 0 w 13"/>
              <a:gd name="T3" fmla="*/ 13 h 14"/>
              <a:gd name="T4" fmla="*/ 0 w 13"/>
              <a:gd name="T5" fmla="*/ 3 h 14"/>
              <a:gd name="T6" fmla="*/ 0 w 13"/>
              <a:gd name="T7" fmla="*/ 1 h 14"/>
              <a:gd name="T8" fmla="*/ 2 w 13"/>
              <a:gd name="T9" fmla="*/ 0 h 14"/>
              <a:gd name="T10" fmla="*/ 4 w 13"/>
              <a:gd name="T11" fmla="*/ 0 h 14"/>
              <a:gd name="T12" fmla="*/ 5 w 13"/>
              <a:gd name="T13" fmla="*/ 2 h 14"/>
              <a:gd name="T14" fmla="*/ 5 w 13"/>
              <a:gd name="T15" fmla="*/ 3 h 14"/>
              <a:gd name="T16" fmla="*/ 3 w 13"/>
              <a:gd name="T17" fmla="*/ 4 h 14"/>
              <a:gd name="T18" fmla="*/ 3 w 13"/>
              <a:gd name="T19" fmla="*/ 3 h 14"/>
              <a:gd name="T20" fmla="*/ 3 w 13"/>
              <a:gd name="T21" fmla="*/ 2 h 14"/>
              <a:gd name="T22" fmla="*/ 2 w 13"/>
              <a:gd name="T23" fmla="*/ 2 h 14"/>
              <a:gd name="T24" fmla="*/ 2 w 13"/>
              <a:gd name="T25" fmla="*/ 6 h 14"/>
              <a:gd name="T26" fmla="*/ 4 w 13"/>
              <a:gd name="T27" fmla="*/ 5 h 14"/>
              <a:gd name="T28" fmla="*/ 5 w 13"/>
              <a:gd name="T29" fmla="*/ 12 h 14"/>
              <a:gd name="T30" fmla="*/ 5 w 13"/>
              <a:gd name="T31" fmla="*/ 14 h 14"/>
              <a:gd name="T32" fmla="*/ 3 w 13"/>
              <a:gd name="T33" fmla="*/ 14 h 14"/>
              <a:gd name="T34" fmla="*/ 2 w 13"/>
              <a:gd name="T35" fmla="*/ 12 h 14"/>
              <a:gd name="T36" fmla="*/ 2 w 13"/>
              <a:gd name="T37" fmla="*/ 12 h 14"/>
              <a:gd name="T38" fmla="*/ 3 w 13"/>
              <a:gd name="T39" fmla="*/ 12 h 14"/>
              <a:gd name="T40" fmla="*/ 3 w 13"/>
              <a:gd name="T41" fmla="*/ 8 h 14"/>
              <a:gd name="T42" fmla="*/ 3 w 13"/>
              <a:gd name="T43" fmla="*/ 7 h 14"/>
              <a:gd name="T44" fmla="*/ 2 w 13"/>
              <a:gd name="T45" fmla="*/ 7 h 14"/>
              <a:gd name="T46" fmla="*/ 2 w 13"/>
              <a:gd name="T47" fmla="*/ 8 h 14"/>
              <a:gd name="T48" fmla="*/ 2 w 13"/>
              <a:gd name="T49" fmla="*/ 12 h 14"/>
              <a:gd name="T50" fmla="*/ 13 w 13"/>
              <a:gd name="T51" fmla="*/ 13 h 14"/>
              <a:gd name="T52" fmla="*/ 11 w 13"/>
              <a:gd name="T53" fmla="*/ 14 h 14"/>
              <a:gd name="T54" fmla="*/ 10 w 13"/>
              <a:gd name="T55" fmla="*/ 14 h 14"/>
              <a:gd name="T56" fmla="*/ 8 w 13"/>
              <a:gd name="T57" fmla="*/ 14 h 14"/>
              <a:gd name="T58" fmla="*/ 7 w 13"/>
              <a:gd name="T59" fmla="*/ 12 h 14"/>
              <a:gd name="T60" fmla="*/ 7 w 13"/>
              <a:gd name="T61" fmla="*/ 2 h 14"/>
              <a:gd name="T62" fmla="*/ 9 w 13"/>
              <a:gd name="T63" fmla="*/ 0 h 14"/>
              <a:gd name="T64" fmla="*/ 10 w 13"/>
              <a:gd name="T65" fmla="*/ 0 h 14"/>
              <a:gd name="T66" fmla="*/ 12 w 13"/>
              <a:gd name="T67" fmla="*/ 1 h 14"/>
              <a:gd name="T68" fmla="*/ 13 w 13"/>
              <a:gd name="T69" fmla="*/ 3 h 14"/>
              <a:gd name="T70" fmla="*/ 11 w 13"/>
              <a:gd name="T71" fmla="*/ 3 h 14"/>
              <a:gd name="T72" fmla="*/ 10 w 13"/>
              <a:gd name="T73" fmla="*/ 2 h 14"/>
              <a:gd name="T74" fmla="*/ 10 w 13"/>
              <a:gd name="T75" fmla="*/ 2 h 14"/>
              <a:gd name="T76" fmla="*/ 9 w 13"/>
              <a:gd name="T77" fmla="*/ 12 h 14"/>
              <a:gd name="T78" fmla="*/ 10 w 13"/>
              <a:gd name="T79" fmla="*/ 12 h 14"/>
              <a:gd name="T80" fmla="*/ 10 w 13"/>
              <a:gd name="T81" fmla="*/ 12 h 14"/>
              <a:gd name="T82" fmla="*/ 11 w 13"/>
              <a:gd name="T83" fmla="*/ 3 h 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
              <a:gd name="T127" fmla="*/ 0 h 14"/>
              <a:gd name="T128" fmla="*/ 13 w 13"/>
              <a:gd name="T129" fmla="*/ 14 h 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 h="14">
                <a:moveTo>
                  <a:pt x="2" y="14"/>
                </a:moveTo>
                <a:cubicBezTo>
                  <a:pt x="2" y="14"/>
                  <a:pt x="2" y="14"/>
                  <a:pt x="1" y="14"/>
                </a:cubicBezTo>
                <a:cubicBezTo>
                  <a:pt x="1" y="14"/>
                  <a:pt x="1" y="14"/>
                  <a:pt x="0" y="14"/>
                </a:cubicBezTo>
                <a:cubicBezTo>
                  <a:pt x="0" y="13"/>
                  <a:pt x="0" y="13"/>
                  <a:pt x="0" y="13"/>
                </a:cubicBezTo>
                <a:cubicBezTo>
                  <a:pt x="0" y="13"/>
                  <a:pt x="0" y="12"/>
                  <a:pt x="0" y="12"/>
                </a:cubicBezTo>
                <a:cubicBezTo>
                  <a:pt x="0" y="3"/>
                  <a:pt x="0" y="3"/>
                  <a:pt x="0" y="3"/>
                </a:cubicBezTo>
                <a:cubicBezTo>
                  <a:pt x="0" y="2"/>
                  <a:pt x="0" y="2"/>
                  <a:pt x="0" y="2"/>
                </a:cubicBezTo>
                <a:cubicBezTo>
                  <a:pt x="0" y="1"/>
                  <a:pt x="0" y="1"/>
                  <a:pt x="0" y="1"/>
                </a:cubicBezTo>
                <a:cubicBezTo>
                  <a:pt x="1" y="1"/>
                  <a:pt x="1" y="0"/>
                  <a:pt x="1" y="0"/>
                </a:cubicBezTo>
                <a:cubicBezTo>
                  <a:pt x="2" y="0"/>
                  <a:pt x="2" y="0"/>
                  <a:pt x="2" y="0"/>
                </a:cubicBezTo>
                <a:cubicBezTo>
                  <a:pt x="3" y="0"/>
                  <a:pt x="3" y="0"/>
                  <a:pt x="3" y="0"/>
                </a:cubicBezTo>
                <a:cubicBezTo>
                  <a:pt x="3" y="0"/>
                  <a:pt x="4" y="0"/>
                  <a:pt x="4" y="0"/>
                </a:cubicBezTo>
                <a:cubicBezTo>
                  <a:pt x="4" y="0"/>
                  <a:pt x="5" y="1"/>
                  <a:pt x="5" y="1"/>
                </a:cubicBezTo>
                <a:cubicBezTo>
                  <a:pt x="5" y="1"/>
                  <a:pt x="5" y="1"/>
                  <a:pt x="5" y="2"/>
                </a:cubicBezTo>
                <a:cubicBezTo>
                  <a:pt x="5" y="2"/>
                  <a:pt x="5" y="2"/>
                  <a:pt x="5" y="3"/>
                </a:cubicBezTo>
                <a:cubicBezTo>
                  <a:pt x="5" y="3"/>
                  <a:pt x="5" y="3"/>
                  <a:pt x="5" y="3"/>
                </a:cubicBezTo>
                <a:cubicBezTo>
                  <a:pt x="5" y="4"/>
                  <a:pt x="5" y="4"/>
                  <a:pt x="5" y="4"/>
                </a:cubicBezTo>
                <a:cubicBezTo>
                  <a:pt x="3" y="4"/>
                  <a:pt x="3" y="4"/>
                  <a:pt x="3" y="4"/>
                </a:cubicBezTo>
                <a:cubicBezTo>
                  <a:pt x="3" y="4"/>
                  <a:pt x="3" y="4"/>
                  <a:pt x="3" y="4"/>
                </a:cubicBezTo>
                <a:cubicBezTo>
                  <a:pt x="3" y="3"/>
                  <a:pt x="3" y="3"/>
                  <a:pt x="3" y="3"/>
                </a:cubicBezTo>
                <a:cubicBezTo>
                  <a:pt x="3" y="3"/>
                  <a:pt x="3" y="2"/>
                  <a:pt x="3" y="2"/>
                </a:cubicBezTo>
                <a:cubicBezTo>
                  <a:pt x="3" y="2"/>
                  <a:pt x="3" y="2"/>
                  <a:pt x="3" y="2"/>
                </a:cubicBezTo>
                <a:cubicBezTo>
                  <a:pt x="2" y="2"/>
                  <a:pt x="2" y="2"/>
                  <a:pt x="2" y="2"/>
                </a:cubicBezTo>
                <a:cubicBezTo>
                  <a:pt x="2" y="2"/>
                  <a:pt x="2" y="2"/>
                  <a:pt x="2" y="2"/>
                </a:cubicBezTo>
                <a:cubicBezTo>
                  <a:pt x="2" y="2"/>
                  <a:pt x="2" y="3"/>
                  <a:pt x="2" y="3"/>
                </a:cubicBezTo>
                <a:cubicBezTo>
                  <a:pt x="2" y="6"/>
                  <a:pt x="2" y="6"/>
                  <a:pt x="2" y="6"/>
                </a:cubicBezTo>
                <a:cubicBezTo>
                  <a:pt x="2" y="5"/>
                  <a:pt x="3" y="5"/>
                  <a:pt x="3" y="5"/>
                </a:cubicBezTo>
                <a:cubicBezTo>
                  <a:pt x="4" y="5"/>
                  <a:pt x="4" y="5"/>
                  <a:pt x="4" y="5"/>
                </a:cubicBezTo>
                <a:cubicBezTo>
                  <a:pt x="5" y="6"/>
                  <a:pt x="5" y="6"/>
                  <a:pt x="5" y="7"/>
                </a:cubicBezTo>
                <a:cubicBezTo>
                  <a:pt x="5" y="12"/>
                  <a:pt x="5" y="12"/>
                  <a:pt x="5" y="12"/>
                </a:cubicBezTo>
                <a:cubicBezTo>
                  <a:pt x="5" y="12"/>
                  <a:pt x="5" y="13"/>
                  <a:pt x="5" y="13"/>
                </a:cubicBezTo>
                <a:cubicBezTo>
                  <a:pt x="5" y="13"/>
                  <a:pt x="5" y="13"/>
                  <a:pt x="5" y="14"/>
                </a:cubicBezTo>
                <a:cubicBezTo>
                  <a:pt x="5" y="14"/>
                  <a:pt x="4" y="14"/>
                  <a:pt x="4" y="14"/>
                </a:cubicBezTo>
                <a:cubicBezTo>
                  <a:pt x="4" y="14"/>
                  <a:pt x="3" y="14"/>
                  <a:pt x="3" y="14"/>
                </a:cubicBezTo>
                <a:cubicBezTo>
                  <a:pt x="2" y="14"/>
                  <a:pt x="2" y="14"/>
                  <a:pt x="2" y="14"/>
                </a:cubicBezTo>
                <a:close/>
                <a:moveTo>
                  <a:pt x="2" y="12"/>
                </a:move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8"/>
                  <a:pt x="3" y="8"/>
                  <a:pt x="3" y="8"/>
                </a:cubicBezTo>
                <a:cubicBezTo>
                  <a:pt x="3" y="8"/>
                  <a:pt x="3" y="8"/>
                  <a:pt x="3" y="7"/>
                </a:cubicBezTo>
                <a:cubicBezTo>
                  <a:pt x="3" y="7"/>
                  <a:pt x="3" y="7"/>
                  <a:pt x="3" y="7"/>
                </a:cubicBezTo>
                <a:cubicBezTo>
                  <a:pt x="3" y="7"/>
                  <a:pt x="3" y="7"/>
                  <a:pt x="3" y="7"/>
                </a:cubicBezTo>
                <a:cubicBezTo>
                  <a:pt x="2" y="7"/>
                  <a:pt x="2" y="7"/>
                  <a:pt x="2" y="7"/>
                </a:cubicBezTo>
                <a:cubicBezTo>
                  <a:pt x="2" y="7"/>
                  <a:pt x="2" y="7"/>
                  <a:pt x="2" y="7"/>
                </a:cubicBezTo>
                <a:cubicBezTo>
                  <a:pt x="2" y="7"/>
                  <a:pt x="2" y="7"/>
                  <a:pt x="2" y="8"/>
                </a:cubicBezTo>
                <a:cubicBezTo>
                  <a:pt x="2" y="8"/>
                  <a:pt x="2" y="8"/>
                  <a:pt x="2" y="8"/>
                </a:cubicBezTo>
                <a:cubicBezTo>
                  <a:pt x="2" y="12"/>
                  <a:pt x="2" y="12"/>
                  <a:pt x="2" y="12"/>
                </a:cubicBezTo>
                <a:close/>
                <a:moveTo>
                  <a:pt x="13" y="12"/>
                </a:moveTo>
                <a:cubicBezTo>
                  <a:pt x="13" y="12"/>
                  <a:pt x="13" y="13"/>
                  <a:pt x="13" y="13"/>
                </a:cubicBezTo>
                <a:cubicBezTo>
                  <a:pt x="13" y="13"/>
                  <a:pt x="12" y="13"/>
                  <a:pt x="12" y="14"/>
                </a:cubicBezTo>
                <a:cubicBezTo>
                  <a:pt x="12" y="14"/>
                  <a:pt x="12" y="14"/>
                  <a:pt x="11" y="14"/>
                </a:cubicBezTo>
                <a:cubicBezTo>
                  <a:pt x="11" y="14"/>
                  <a:pt x="11" y="14"/>
                  <a:pt x="10" y="14"/>
                </a:cubicBezTo>
                <a:cubicBezTo>
                  <a:pt x="10" y="14"/>
                  <a:pt x="10" y="14"/>
                  <a:pt x="10" y="14"/>
                </a:cubicBezTo>
                <a:cubicBezTo>
                  <a:pt x="9" y="14"/>
                  <a:pt x="9" y="14"/>
                  <a:pt x="9" y="14"/>
                </a:cubicBezTo>
                <a:cubicBezTo>
                  <a:pt x="8" y="14"/>
                  <a:pt x="8" y="14"/>
                  <a:pt x="8" y="14"/>
                </a:cubicBezTo>
                <a:cubicBezTo>
                  <a:pt x="8" y="13"/>
                  <a:pt x="7" y="13"/>
                  <a:pt x="7" y="13"/>
                </a:cubicBezTo>
                <a:cubicBezTo>
                  <a:pt x="7" y="13"/>
                  <a:pt x="7" y="12"/>
                  <a:pt x="7" y="12"/>
                </a:cubicBezTo>
                <a:cubicBezTo>
                  <a:pt x="7" y="3"/>
                  <a:pt x="7" y="3"/>
                  <a:pt x="7" y="3"/>
                </a:cubicBezTo>
                <a:cubicBezTo>
                  <a:pt x="7" y="2"/>
                  <a:pt x="7" y="2"/>
                  <a:pt x="7" y="2"/>
                </a:cubicBezTo>
                <a:cubicBezTo>
                  <a:pt x="7" y="1"/>
                  <a:pt x="8" y="1"/>
                  <a:pt x="8" y="1"/>
                </a:cubicBezTo>
                <a:cubicBezTo>
                  <a:pt x="8" y="1"/>
                  <a:pt x="8" y="0"/>
                  <a:pt x="9" y="0"/>
                </a:cubicBezTo>
                <a:cubicBezTo>
                  <a:pt x="9" y="0"/>
                  <a:pt x="9" y="0"/>
                  <a:pt x="10" y="0"/>
                </a:cubicBezTo>
                <a:cubicBezTo>
                  <a:pt x="10" y="0"/>
                  <a:pt x="10" y="0"/>
                  <a:pt x="10" y="0"/>
                </a:cubicBezTo>
                <a:cubicBezTo>
                  <a:pt x="11" y="0"/>
                  <a:pt x="11" y="0"/>
                  <a:pt x="11" y="0"/>
                </a:cubicBezTo>
                <a:cubicBezTo>
                  <a:pt x="12" y="0"/>
                  <a:pt x="12" y="1"/>
                  <a:pt x="12" y="1"/>
                </a:cubicBezTo>
                <a:cubicBezTo>
                  <a:pt x="12" y="1"/>
                  <a:pt x="13" y="1"/>
                  <a:pt x="13" y="2"/>
                </a:cubicBezTo>
                <a:cubicBezTo>
                  <a:pt x="13" y="2"/>
                  <a:pt x="13" y="2"/>
                  <a:pt x="13" y="3"/>
                </a:cubicBezTo>
                <a:cubicBezTo>
                  <a:pt x="13" y="12"/>
                  <a:pt x="13" y="12"/>
                  <a:pt x="13" y="12"/>
                </a:cubicBezTo>
                <a:close/>
                <a:moveTo>
                  <a:pt x="11" y="3"/>
                </a:moveTo>
                <a:cubicBezTo>
                  <a:pt x="11" y="3"/>
                  <a:pt x="11" y="2"/>
                  <a:pt x="10" y="2"/>
                </a:cubicBezTo>
                <a:cubicBezTo>
                  <a:pt x="10" y="2"/>
                  <a:pt x="10" y="2"/>
                  <a:pt x="10" y="2"/>
                </a:cubicBezTo>
                <a:cubicBezTo>
                  <a:pt x="10" y="2"/>
                  <a:pt x="10" y="2"/>
                  <a:pt x="10" y="2"/>
                </a:cubicBezTo>
                <a:cubicBezTo>
                  <a:pt x="10" y="2"/>
                  <a:pt x="10" y="2"/>
                  <a:pt x="10" y="2"/>
                </a:cubicBezTo>
                <a:cubicBezTo>
                  <a:pt x="10" y="2"/>
                  <a:pt x="9" y="3"/>
                  <a:pt x="9" y="3"/>
                </a:cubicBezTo>
                <a:cubicBezTo>
                  <a:pt x="9" y="12"/>
                  <a:pt x="9" y="12"/>
                  <a:pt x="9" y="12"/>
                </a:cubicBezTo>
                <a:cubicBezTo>
                  <a:pt x="9" y="12"/>
                  <a:pt x="10" y="12"/>
                  <a:pt x="10" y="12"/>
                </a:cubicBezTo>
                <a:cubicBezTo>
                  <a:pt x="10" y="12"/>
                  <a:pt x="10" y="12"/>
                  <a:pt x="10" y="12"/>
                </a:cubicBezTo>
                <a:cubicBezTo>
                  <a:pt x="10" y="12"/>
                  <a:pt x="10" y="12"/>
                  <a:pt x="10" y="12"/>
                </a:cubicBezTo>
                <a:cubicBezTo>
                  <a:pt x="10" y="12"/>
                  <a:pt x="10" y="12"/>
                  <a:pt x="10"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26" name="Freeform 27"/>
          <p:cNvSpPr>
            <a:spLocks noEditPoints="1" noChangeArrowheads="1"/>
          </p:cNvSpPr>
          <p:nvPr/>
        </p:nvSpPr>
        <p:spPr bwMode="auto">
          <a:xfrm>
            <a:off x="6839671" y="2752121"/>
            <a:ext cx="118547" cy="138923"/>
          </a:xfrm>
          <a:custGeom>
            <a:avLst/>
            <a:gdLst>
              <a:gd name="T0" fmla="*/ 1 w 12"/>
              <a:gd name="T1" fmla="*/ 14 h 14"/>
              <a:gd name="T2" fmla="*/ 1 w 12"/>
              <a:gd name="T3" fmla="*/ 14 h 14"/>
              <a:gd name="T4" fmla="*/ 1 w 12"/>
              <a:gd name="T5" fmla="*/ 14 h 14"/>
              <a:gd name="T6" fmla="*/ 1 w 12"/>
              <a:gd name="T7" fmla="*/ 10 h 14"/>
              <a:gd name="T8" fmla="*/ 2 w 12"/>
              <a:gd name="T9" fmla="*/ 6 h 14"/>
              <a:gd name="T10" fmla="*/ 2 w 12"/>
              <a:gd name="T11" fmla="*/ 4 h 14"/>
              <a:gd name="T12" fmla="*/ 3 w 12"/>
              <a:gd name="T13" fmla="*/ 2 h 14"/>
              <a:gd name="T14" fmla="*/ 0 w 12"/>
              <a:gd name="T15" fmla="*/ 2 h 14"/>
              <a:gd name="T16" fmla="*/ 0 w 12"/>
              <a:gd name="T17" fmla="*/ 2 h 14"/>
              <a:gd name="T18" fmla="*/ 0 w 12"/>
              <a:gd name="T19" fmla="*/ 2 h 14"/>
              <a:gd name="T20" fmla="*/ 0 w 12"/>
              <a:gd name="T21" fmla="*/ 0 h 14"/>
              <a:gd name="T22" fmla="*/ 0 w 12"/>
              <a:gd name="T23" fmla="*/ 0 h 14"/>
              <a:gd name="T24" fmla="*/ 0 w 12"/>
              <a:gd name="T25" fmla="*/ 0 h 14"/>
              <a:gd name="T26" fmla="*/ 5 w 12"/>
              <a:gd name="T27" fmla="*/ 0 h 14"/>
              <a:gd name="T28" fmla="*/ 5 w 12"/>
              <a:gd name="T29" fmla="*/ 0 h 14"/>
              <a:gd name="T30" fmla="*/ 5 w 12"/>
              <a:gd name="T31" fmla="*/ 0 h 14"/>
              <a:gd name="T32" fmla="*/ 5 w 12"/>
              <a:gd name="T33" fmla="*/ 2 h 14"/>
              <a:gd name="T34" fmla="*/ 4 w 12"/>
              <a:gd name="T35" fmla="*/ 4 h 14"/>
              <a:gd name="T36" fmla="*/ 4 w 12"/>
              <a:gd name="T37" fmla="*/ 6 h 14"/>
              <a:gd name="T38" fmla="*/ 4 w 12"/>
              <a:gd name="T39" fmla="*/ 8 h 14"/>
              <a:gd name="T40" fmla="*/ 4 w 12"/>
              <a:gd name="T41" fmla="*/ 9 h 14"/>
              <a:gd name="T42" fmla="*/ 4 w 12"/>
              <a:gd name="T43" fmla="*/ 11 h 14"/>
              <a:gd name="T44" fmla="*/ 3 w 12"/>
              <a:gd name="T45" fmla="*/ 14 h 14"/>
              <a:gd name="T46" fmla="*/ 3 w 12"/>
              <a:gd name="T47" fmla="*/ 14 h 14"/>
              <a:gd name="T48" fmla="*/ 1 w 12"/>
              <a:gd name="T49" fmla="*/ 14 h 14"/>
              <a:gd name="T50" fmla="*/ 12 w 12"/>
              <a:gd name="T51" fmla="*/ 12 h 14"/>
              <a:gd name="T52" fmla="*/ 12 w 12"/>
              <a:gd name="T53" fmla="*/ 13 h 14"/>
              <a:gd name="T54" fmla="*/ 12 w 12"/>
              <a:gd name="T55" fmla="*/ 13 h 14"/>
              <a:gd name="T56" fmla="*/ 11 w 12"/>
              <a:gd name="T57" fmla="*/ 14 h 14"/>
              <a:gd name="T58" fmla="*/ 10 w 12"/>
              <a:gd name="T59" fmla="*/ 14 h 14"/>
              <a:gd name="T60" fmla="*/ 9 w 12"/>
              <a:gd name="T61" fmla="*/ 14 h 14"/>
              <a:gd name="T62" fmla="*/ 8 w 12"/>
              <a:gd name="T63" fmla="*/ 14 h 14"/>
              <a:gd name="T64" fmla="*/ 7 w 12"/>
              <a:gd name="T65" fmla="*/ 13 h 14"/>
              <a:gd name="T66" fmla="*/ 7 w 12"/>
              <a:gd name="T67" fmla="*/ 13 h 14"/>
              <a:gd name="T68" fmla="*/ 6 w 12"/>
              <a:gd name="T69" fmla="*/ 12 h 14"/>
              <a:gd name="T70" fmla="*/ 6 w 12"/>
              <a:gd name="T71" fmla="*/ 2 h 14"/>
              <a:gd name="T72" fmla="*/ 7 w 12"/>
              <a:gd name="T73" fmla="*/ 1 h 14"/>
              <a:gd name="T74" fmla="*/ 7 w 12"/>
              <a:gd name="T75" fmla="*/ 0 h 14"/>
              <a:gd name="T76" fmla="*/ 8 w 12"/>
              <a:gd name="T77" fmla="*/ 0 h 14"/>
              <a:gd name="T78" fmla="*/ 9 w 12"/>
              <a:gd name="T79" fmla="*/ 0 h 14"/>
              <a:gd name="T80" fmla="*/ 10 w 12"/>
              <a:gd name="T81" fmla="*/ 0 h 14"/>
              <a:gd name="T82" fmla="*/ 11 w 12"/>
              <a:gd name="T83" fmla="*/ 0 h 14"/>
              <a:gd name="T84" fmla="*/ 12 w 12"/>
              <a:gd name="T85" fmla="*/ 0 h 14"/>
              <a:gd name="T86" fmla="*/ 12 w 12"/>
              <a:gd name="T87" fmla="*/ 1 h 14"/>
              <a:gd name="T88" fmla="*/ 12 w 12"/>
              <a:gd name="T89" fmla="*/ 2 h 14"/>
              <a:gd name="T90" fmla="*/ 12 w 12"/>
              <a:gd name="T91" fmla="*/ 12 h 14"/>
              <a:gd name="T92" fmla="*/ 10 w 12"/>
              <a:gd name="T93" fmla="*/ 2 h 14"/>
              <a:gd name="T94" fmla="*/ 10 w 12"/>
              <a:gd name="T95" fmla="*/ 2 h 14"/>
              <a:gd name="T96" fmla="*/ 9 w 12"/>
              <a:gd name="T97" fmla="*/ 2 h 14"/>
              <a:gd name="T98" fmla="*/ 9 w 12"/>
              <a:gd name="T99" fmla="*/ 2 h 14"/>
              <a:gd name="T100" fmla="*/ 9 w 12"/>
              <a:gd name="T101" fmla="*/ 2 h 14"/>
              <a:gd name="T102" fmla="*/ 9 w 12"/>
              <a:gd name="T103" fmla="*/ 2 h 14"/>
              <a:gd name="T104" fmla="*/ 9 w 12"/>
              <a:gd name="T105" fmla="*/ 11 h 14"/>
              <a:gd name="T106" fmla="*/ 9 w 12"/>
              <a:gd name="T107" fmla="*/ 12 h 14"/>
              <a:gd name="T108" fmla="*/ 9 w 12"/>
              <a:gd name="T109" fmla="*/ 12 h 14"/>
              <a:gd name="T110" fmla="*/ 9 w 12"/>
              <a:gd name="T111" fmla="*/ 12 h 14"/>
              <a:gd name="T112" fmla="*/ 10 w 12"/>
              <a:gd name="T113" fmla="*/ 12 h 14"/>
              <a:gd name="T114" fmla="*/ 10 w 12"/>
              <a:gd name="T115" fmla="*/ 11 h 14"/>
              <a:gd name="T116" fmla="*/ 10 w 12"/>
              <a:gd name="T117" fmla="*/ 2 h 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
              <a:gd name="T178" fmla="*/ 0 h 14"/>
              <a:gd name="T179" fmla="*/ 12 w 12"/>
              <a:gd name="T180" fmla="*/ 14 h 1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 h="14">
                <a:moveTo>
                  <a:pt x="1" y="14"/>
                </a:moveTo>
                <a:cubicBezTo>
                  <a:pt x="1" y="14"/>
                  <a:pt x="1" y="14"/>
                  <a:pt x="1" y="14"/>
                </a:cubicBezTo>
                <a:cubicBezTo>
                  <a:pt x="1" y="14"/>
                  <a:pt x="1" y="14"/>
                  <a:pt x="1" y="14"/>
                </a:cubicBezTo>
                <a:cubicBezTo>
                  <a:pt x="1" y="12"/>
                  <a:pt x="1" y="11"/>
                  <a:pt x="1" y="10"/>
                </a:cubicBezTo>
                <a:cubicBezTo>
                  <a:pt x="1" y="9"/>
                  <a:pt x="1" y="7"/>
                  <a:pt x="2" y="6"/>
                </a:cubicBezTo>
                <a:cubicBezTo>
                  <a:pt x="2" y="5"/>
                  <a:pt x="2" y="4"/>
                  <a:pt x="2" y="4"/>
                </a:cubicBezTo>
                <a:cubicBezTo>
                  <a:pt x="2" y="3"/>
                  <a:pt x="3" y="2"/>
                  <a:pt x="3" y="2"/>
                </a:cubicBezTo>
                <a:cubicBezTo>
                  <a:pt x="0" y="2"/>
                  <a:pt x="0" y="2"/>
                  <a:pt x="0" y="2"/>
                </a:cubicBezTo>
                <a:cubicBezTo>
                  <a:pt x="0" y="2"/>
                  <a:pt x="0" y="2"/>
                  <a:pt x="0" y="2"/>
                </a:cubicBezTo>
                <a:cubicBezTo>
                  <a:pt x="0" y="2"/>
                  <a:pt x="0" y="2"/>
                  <a:pt x="0" y="2"/>
                </a:cubicBezTo>
                <a:cubicBezTo>
                  <a:pt x="0" y="0"/>
                  <a:pt x="0" y="0"/>
                  <a:pt x="0" y="0"/>
                </a:cubicBezTo>
                <a:cubicBezTo>
                  <a:pt x="0" y="0"/>
                  <a:pt x="0" y="0"/>
                  <a:pt x="0" y="0"/>
                </a:cubicBezTo>
                <a:cubicBezTo>
                  <a:pt x="0" y="0"/>
                  <a:pt x="0" y="0"/>
                  <a:pt x="0" y="0"/>
                </a:cubicBezTo>
                <a:cubicBezTo>
                  <a:pt x="5" y="0"/>
                  <a:pt x="5" y="0"/>
                  <a:pt x="5" y="0"/>
                </a:cubicBezTo>
                <a:cubicBezTo>
                  <a:pt x="5" y="0"/>
                  <a:pt x="5" y="0"/>
                  <a:pt x="5" y="0"/>
                </a:cubicBezTo>
                <a:cubicBezTo>
                  <a:pt x="5" y="0"/>
                  <a:pt x="5" y="0"/>
                  <a:pt x="5" y="0"/>
                </a:cubicBezTo>
                <a:cubicBezTo>
                  <a:pt x="5" y="2"/>
                  <a:pt x="5" y="2"/>
                  <a:pt x="5" y="2"/>
                </a:cubicBezTo>
                <a:cubicBezTo>
                  <a:pt x="5" y="3"/>
                  <a:pt x="5" y="3"/>
                  <a:pt x="4" y="4"/>
                </a:cubicBezTo>
                <a:cubicBezTo>
                  <a:pt x="4" y="5"/>
                  <a:pt x="4" y="6"/>
                  <a:pt x="4" y="6"/>
                </a:cubicBezTo>
                <a:cubicBezTo>
                  <a:pt x="4" y="7"/>
                  <a:pt x="4" y="7"/>
                  <a:pt x="4" y="8"/>
                </a:cubicBezTo>
                <a:cubicBezTo>
                  <a:pt x="4" y="8"/>
                  <a:pt x="4" y="9"/>
                  <a:pt x="4" y="9"/>
                </a:cubicBezTo>
                <a:cubicBezTo>
                  <a:pt x="4" y="10"/>
                  <a:pt x="4" y="10"/>
                  <a:pt x="4" y="11"/>
                </a:cubicBezTo>
                <a:cubicBezTo>
                  <a:pt x="4" y="12"/>
                  <a:pt x="3" y="13"/>
                  <a:pt x="3" y="14"/>
                </a:cubicBezTo>
                <a:cubicBezTo>
                  <a:pt x="3" y="14"/>
                  <a:pt x="3" y="14"/>
                  <a:pt x="3" y="14"/>
                </a:cubicBezTo>
                <a:cubicBezTo>
                  <a:pt x="1" y="14"/>
                  <a:pt x="1" y="14"/>
                  <a:pt x="1" y="14"/>
                </a:cubicBezTo>
                <a:close/>
                <a:moveTo>
                  <a:pt x="12" y="12"/>
                </a:moveTo>
                <a:cubicBezTo>
                  <a:pt x="12" y="12"/>
                  <a:pt x="12" y="12"/>
                  <a:pt x="12" y="13"/>
                </a:cubicBezTo>
                <a:cubicBezTo>
                  <a:pt x="12" y="13"/>
                  <a:pt x="12" y="13"/>
                  <a:pt x="12" y="13"/>
                </a:cubicBezTo>
                <a:cubicBezTo>
                  <a:pt x="11" y="14"/>
                  <a:pt x="11" y="14"/>
                  <a:pt x="11" y="14"/>
                </a:cubicBezTo>
                <a:cubicBezTo>
                  <a:pt x="10" y="14"/>
                  <a:pt x="10" y="14"/>
                  <a:pt x="10" y="14"/>
                </a:cubicBezTo>
                <a:cubicBezTo>
                  <a:pt x="9" y="14"/>
                  <a:pt x="9" y="14"/>
                  <a:pt x="9" y="14"/>
                </a:cubicBezTo>
                <a:cubicBezTo>
                  <a:pt x="9" y="14"/>
                  <a:pt x="8" y="14"/>
                  <a:pt x="8" y="14"/>
                </a:cubicBezTo>
                <a:cubicBezTo>
                  <a:pt x="8" y="14"/>
                  <a:pt x="7" y="14"/>
                  <a:pt x="7" y="13"/>
                </a:cubicBezTo>
                <a:cubicBezTo>
                  <a:pt x="7" y="13"/>
                  <a:pt x="7" y="13"/>
                  <a:pt x="7" y="13"/>
                </a:cubicBezTo>
                <a:cubicBezTo>
                  <a:pt x="7" y="12"/>
                  <a:pt x="6" y="12"/>
                  <a:pt x="6" y="12"/>
                </a:cubicBezTo>
                <a:cubicBezTo>
                  <a:pt x="6" y="2"/>
                  <a:pt x="6" y="2"/>
                  <a:pt x="6" y="2"/>
                </a:cubicBezTo>
                <a:cubicBezTo>
                  <a:pt x="6" y="2"/>
                  <a:pt x="7" y="2"/>
                  <a:pt x="7" y="1"/>
                </a:cubicBezTo>
                <a:cubicBezTo>
                  <a:pt x="7" y="1"/>
                  <a:pt x="7" y="1"/>
                  <a:pt x="7" y="0"/>
                </a:cubicBezTo>
                <a:cubicBezTo>
                  <a:pt x="7" y="0"/>
                  <a:pt x="8" y="0"/>
                  <a:pt x="8" y="0"/>
                </a:cubicBezTo>
                <a:cubicBezTo>
                  <a:pt x="8" y="0"/>
                  <a:pt x="9" y="0"/>
                  <a:pt x="9" y="0"/>
                </a:cubicBezTo>
                <a:cubicBezTo>
                  <a:pt x="10" y="0"/>
                  <a:pt x="10" y="0"/>
                  <a:pt x="10" y="0"/>
                </a:cubicBezTo>
                <a:cubicBezTo>
                  <a:pt x="10" y="0"/>
                  <a:pt x="10" y="0"/>
                  <a:pt x="11" y="0"/>
                </a:cubicBezTo>
                <a:cubicBezTo>
                  <a:pt x="11" y="0"/>
                  <a:pt x="11" y="0"/>
                  <a:pt x="12" y="0"/>
                </a:cubicBezTo>
                <a:cubicBezTo>
                  <a:pt x="12" y="1"/>
                  <a:pt x="12" y="1"/>
                  <a:pt x="12" y="1"/>
                </a:cubicBezTo>
                <a:cubicBezTo>
                  <a:pt x="12" y="2"/>
                  <a:pt x="12" y="2"/>
                  <a:pt x="12" y="2"/>
                </a:cubicBezTo>
                <a:cubicBezTo>
                  <a:pt x="12" y="12"/>
                  <a:pt x="12" y="12"/>
                  <a:pt x="12" y="12"/>
                </a:cubicBezTo>
                <a:close/>
                <a:moveTo>
                  <a:pt x="10" y="2"/>
                </a:moveTo>
                <a:cubicBezTo>
                  <a:pt x="10" y="2"/>
                  <a:pt x="10" y="2"/>
                  <a:pt x="10" y="2"/>
                </a:cubicBezTo>
                <a:cubicBezTo>
                  <a:pt x="10" y="2"/>
                  <a:pt x="10" y="2"/>
                  <a:pt x="9" y="2"/>
                </a:cubicBezTo>
                <a:cubicBezTo>
                  <a:pt x="9" y="2"/>
                  <a:pt x="9" y="2"/>
                  <a:pt x="9" y="2"/>
                </a:cubicBezTo>
                <a:cubicBezTo>
                  <a:pt x="9" y="2"/>
                  <a:pt x="9" y="2"/>
                  <a:pt x="9" y="2"/>
                </a:cubicBezTo>
                <a:cubicBezTo>
                  <a:pt x="9" y="2"/>
                  <a:pt x="9" y="2"/>
                  <a:pt x="9" y="2"/>
                </a:cubicBezTo>
                <a:cubicBezTo>
                  <a:pt x="9" y="11"/>
                  <a:pt x="9" y="11"/>
                  <a:pt x="9" y="11"/>
                </a:cubicBezTo>
                <a:cubicBezTo>
                  <a:pt x="9" y="12"/>
                  <a:pt x="9" y="12"/>
                  <a:pt x="9" y="12"/>
                </a:cubicBezTo>
                <a:cubicBezTo>
                  <a:pt x="9" y="12"/>
                  <a:pt x="9" y="12"/>
                  <a:pt x="9" y="12"/>
                </a:cubicBezTo>
                <a:cubicBezTo>
                  <a:pt x="9" y="12"/>
                  <a:pt x="9" y="12"/>
                  <a:pt x="9" y="12"/>
                </a:cubicBezTo>
                <a:cubicBezTo>
                  <a:pt x="10" y="12"/>
                  <a:pt x="10" y="12"/>
                  <a:pt x="10" y="12"/>
                </a:cubicBezTo>
                <a:cubicBezTo>
                  <a:pt x="10" y="12"/>
                  <a:pt x="10" y="12"/>
                  <a:pt x="10" y="11"/>
                </a:cubicBezTo>
                <a:cubicBezTo>
                  <a:pt x="10" y="2"/>
                  <a:pt x="10" y="2"/>
                  <a:pt x="10"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227" name="Freeform 28"/>
          <p:cNvSpPr>
            <a:spLocks noEditPoints="1" noChangeArrowheads="1"/>
          </p:cNvSpPr>
          <p:nvPr/>
        </p:nvSpPr>
        <p:spPr bwMode="auto">
          <a:xfrm>
            <a:off x="7115663" y="3057749"/>
            <a:ext cx="127809" cy="138923"/>
          </a:xfrm>
          <a:custGeom>
            <a:avLst/>
            <a:gdLst>
              <a:gd name="T0" fmla="*/ 5 w 13"/>
              <a:gd name="T1" fmla="*/ 6 h 14"/>
              <a:gd name="T2" fmla="*/ 6 w 13"/>
              <a:gd name="T3" fmla="*/ 7 h 14"/>
              <a:gd name="T4" fmla="*/ 6 w 13"/>
              <a:gd name="T5" fmla="*/ 12 h 14"/>
              <a:gd name="T6" fmla="*/ 5 w 13"/>
              <a:gd name="T7" fmla="*/ 14 h 14"/>
              <a:gd name="T8" fmla="*/ 3 w 13"/>
              <a:gd name="T9" fmla="*/ 14 h 14"/>
              <a:gd name="T10" fmla="*/ 2 w 13"/>
              <a:gd name="T11" fmla="*/ 14 h 14"/>
              <a:gd name="T12" fmla="*/ 0 w 13"/>
              <a:gd name="T13" fmla="*/ 13 h 14"/>
              <a:gd name="T14" fmla="*/ 0 w 13"/>
              <a:gd name="T15" fmla="*/ 8 h 14"/>
              <a:gd name="T16" fmla="*/ 0 w 13"/>
              <a:gd name="T17" fmla="*/ 7 h 14"/>
              <a:gd name="T18" fmla="*/ 1 w 13"/>
              <a:gd name="T19" fmla="*/ 6 h 14"/>
              <a:gd name="T20" fmla="*/ 0 w 13"/>
              <a:gd name="T21" fmla="*/ 5 h 14"/>
              <a:gd name="T22" fmla="*/ 0 w 13"/>
              <a:gd name="T23" fmla="*/ 5 h 14"/>
              <a:gd name="T24" fmla="*/ 0 w 13"/>
              <a:gd name="T25" fmla="*/ 1 h 14"/>
              <a:gd name="T26" fmla="*/ 2 w 13"/>
              <a:gd name="T27" fmla="*/ 0 h 14"/>
              <a:gd name="T28" fmla="*/ 3 w 13"/>
              <a:gd name="T29" fmla="*/ 0 h 14"/>
              <a:gd name="T30" fmla="*/ 5 w 13"/>
              <a:gd name="T31" fmla="*/ 1 h 14"/>
              <a:gd name="T32" fmla="*/ 6 w 13"/>
              <a:gd name="T33" fmla="*/ 2 h 14"/>
              <a:gd name="T34" fmla="*/ 6 w 13"/>
              <a:gd name="T35" fmla="*/ 5 h 14"/>
              <a:gd name="T36" fmla="*/ 5 w 13"/>
              <a:gd name="T37" fmla="*/ 6 h 14"/>
              <a:gd name="T38" fmla="*/ 3 w 13"/>
              <a:gd name="T39" fmla="*/ 8 h 14"/>
              <a:gd name="T40" fmla="*/ 3 w 13"/>
              <a:gd name="T41" fmla="*/ 8 h 14"/>
              <a:gd name="T42" fmla="*/ 3 w 13"/>
              <a:gd name="T43" fmla="*/ 8 h 14"/>
              <a:gd name="T44" fmla="*/ 2 w 13"/>
              <a:gd name="T45" fmla="*/ 8 h 14"/>
              <a:gd name="T46" fmla="*/ 2 w 13"/>
              <a:gd name="T47" fmla="*/ 8 h 14"/>
              <a:gd name="T48" fmla="*/ 2 w 13"/>
              <a:gd name="T49" fmla="*/ 12 h 14"/>
              <a:gd name="T50" fmla="*/ 3 w 13"/>
              <a:gd name="T51" fmla="*/ 12 h 14"/>
              <a:gd name="T52" fmla="*/ 3 w 13"/>
              <a:gd name="T53" fmla="*/ 12 h 14"/>
              <a:gd name="T54" fmla="*/ 3 w 13"/>
              <a:gd name="T55" fmla="*/ 3 h 14"/>
              <a:gd name="T56" fmla="*/ 3 w 13"/>
              <a:gd name="T57" fmla="*/ 2 h 14"/>
              <a:gd name="T58" fmla="*/ 2 w 13"/>
              <a:gd name="T59" fmla="*/ 2 h 14"/>
              <a:gd name="T60" fmla="*/ 2 w 13"/>
              <a:gd name="T61" fmla="*/ 5 h 14"/>
              <a:gd name="T62" fmla="*/ 3 w 13"/>
              <a:gd name="T63" fmla="*/ 5 h 14"/>
              <a:gd name="T64" fmla="*/ 3 w 13"/>
              <a:gd name="T65" fmla="*/ 5 h 14"/>
              <a:gd name="T66" fmla="*/ 3 w 13"/>
              <a:gd name="T67" fmla="*/ 5 h 14"/>
              <a:gd name="T68" fmla="*/ 3 w 13"/>
              <a:gd name="T69" fmla="*/ 3 h 14"/>
              <a:gd name="T70" fmla="*/ 13 w 13"/>
              <a:gd name="T71" fmla="*/ 13 h 14"/>
              <a:gd name="T72" fmla="*/ 12 w 13"/>
              <a:gd name="T73" fmla="*/ 14 h 14"/>
              <a:gd name="T74" fmla="*/ 10 w 13"/>
              <a:gd name="T75" fmla="*/ 14 h 14"/>
              <a:gd name="T76" fmla="*/ 8 w 13"/>
              <a:gd name="T77" fmla="*/ 14 h 14"/>
              <a:gd name="T78" fmla="*/ 7 w 13"/>
              <a:gd name="T79" fmla="*/ 12 h 14"/>
              <a:gd name="T80" fmla="*/ 8 w 13"/>
              <a:gd name="T81" fmla="*/ 1 h 14"/>
              <a:gd name="T82" fmla="*/ 9 w 13"/>
              <a:gd name="T83" fmla="*/ 0 h 14"/>
              <a:gd name="T84" fmla="*/ 11 w 13"/>
              <a:gd name="T85" fmla="*/ 0 h 14"/>
              <a:gd name="T86" fmla="*/ 13 w 13"/>
              <a:gd name="T87" fmla="*/ 1 h 14"/>
              <a:gd name="T88" fmla="*/ 13 w 13"/>
              <a:gd name="T89" fmla="*/ 2 h 14"/>
              <a:gd name="T90" fmla="*/ 11 w 13"/>
              <a:gd name="T91" fmla="*/ 3 h 14"/>
              <a:gd name="T92" fmla="*/ 10 w 13"/>
              <a:gd name="T93" fmla="*/ 2 h 14"/>
              <a:gd name="T94" fmla="*/ 10 w 13"/>
              <a:gd name="T95" fmla="*/ 2 h 14"/>
              <a:gd name="T96" fmla="*/ 10 w 13"/>
              <a:gd name="T97" fmla="*/ 12 h 14"/>
              <a:gd name="T98" fmla="*/ 10 w 13"/>
              <a:gd name="T99" fmla="*/ 12 h 14"/>
              <a:gd name="T100" fmla="*/ 11 w 13"/>
              <a:gd name="T101" fmla="*/ 12 h 14"/>
              <a:gd name="T102" fmla="*/ 11 w 13"/>
              <a:gd name="T103" fmla="*/ 3 h 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
              <a:gd name="T157" fmla="*/ 0 h 14"/>
              <a:gd name="T158" fmla="*/ 13 w 13"/>
              <a:gd name="T159" fmla="*/ 14 h 1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 h="14">
                <a:moveTo>
                  <a:pt x="5" y="6"/>
                </a:moveTo>
                <a:cubicBezTo>
                  <a:pt x="5" y="6"/>
                  <a:pt x="5" y="6"/>
                  <a:pt x="5" y="6"/>
                </a:cubicBezTo>
                <a:cubicBezTo>
                  <a:pt x="5" y="7"/>
                  <a:pt x="5" y="7"/>
                  <a:pt x="5" y="7"/>
                </a:cubicBezTo>
                <a:cubicBezTo>
                  <a:pt x="6" y="7"/>
                  <a:pt x="6" y="7"/>
                  <a:pt x="6" y="7"/>
                </a:cubicBezTo>
                <a:cubicBezTo>
                  <a:pt x="6" y="8"/>
                  <a:pt x="6" y="8"/>
                  <a:pt x="6" y="8"/>
                </a:cubicBezTo>
                <a:cubicBezTo>
                  <a:pt x="6" y="12"/>
                  <a:pt x="6" y="12"/>
                  <a:pt x="6" y="12"/>
                </a:cubicBezTo>
                <a:cubicBezTo>
                  <a:pt x="6" y="12"/>
                  <a:pt x="6" y="12"/>
                  <a:pt x="6" y="13"/>
                </a:cubicBezTo>
                <a:cubicBezTo>
                  <a:pt x="5" y="13"/>
                  <a:pt x="5" y="13"/>
                  <a:pt x="5" y="14"/>
                </a:cubicBezTo>
                <a:cubicBezTo>
                  <a:pt x="5" y="14"/>
                  <a:pt x="5" y="14"/>
                  <a:pt x="4" y="14"/>
                </a:cubicBezTo>
                <a:cubicBezTo>
                  <a:pt x="4" y="14"/>
                  <a:pt x="4" y="14"/>
                  <a:pt x="3" y="14"/>
                </a:cubicBezTo>
                <a:cubicBezTo>
                  <a:pt x="2" y="14"/>
                  <a:pt x="2" y="14"/>
                  <a:pt x="2" y="14"/>
                </a:cubicBezTo>
                <a:cubicBezTo>
                  <a:pt x="2" y="14"/>
                  <a:pt x="2" y="14"/>
                  <a:pt x="2" y="14"/>
                </a:cubicBezTo>
                <a:cubicBezTo>
                  <a:pt x="1" y="14"/>
                  <a:pt x="1" y="14"/>
                  <a:pt x="1" y="14"/>
                </a:cubicBezTo>
                <a:cubicBezTo>
                  <a:pt x="0" y="13"/>
                  <a:pt x="0" y="13"/>
                  <a:pt x="0" y="13"/>
                </a:cubicBezTo>
                <a:cubicBezTo>
                  <a:pt x="0" y="12"/>
                  <a:pt x="0" y="12"/>
                  <a:pt x="0" y="12"/>
                </a:cubicBezTo>
                <a:cubicBezTo>
                  <a:pt x="0" y="8"/>
                  <a:pt x="0" y="8"/>
                  <a:pt x="0" y="8"/>
                </a:cubicBezTo>
                <a:cubicBezTo>
                  <a:pt x="0" y="8"/>
                  <a:pt x="0" y="8"/>
                  <a:pt x="0" y="7"/>
                </a:cubicBezTo>
                <a:cubicBezTo>
                  <a:pt x="0" y="7"/>
                  <a:pt x="0" y="7"/>
                  <a:pt x="0" y="7"/>
                </a:cubicBezTo>
                <a:cubicBezTo>
                  <a:pt x="0" y="7"/>
                  <a:pt x="0" y="7"/>
                  <a:pt x="0" y="7"/>
                </a:cubicBezTo>
                <a:cubicBezTo>
                  <a:pt x="1" y="7"/>
                  <a:pt x="1" y="7"/>
                  <a:pt x="1" y="6"/>
                </a:cubicBezTo>
                <a:cubicBezTo>
                  <a:pt x="1" y="6"/>
                  <a:pt x="1" y="6"/>
                  <a:pt x="0" y="6"/>
                </a:cubicBezTo>
                <a:cubicBezTo>
                  <a:pt x="0" y="6"/>
                  <a:pt x="0" y="6"/>
                  <a:pt x="0" y="5"/>
                </a:cubicBezTo>
                <a:cubicBezTo>
                  <a:pt x="0" y="5"/>
                  <a:pt x="0" y="5"/>
                  <a:pt x="0" y="5"/>
                </a:cubicBezTo>
                <a:cubicBezTo>
                  <a:pt x="0" y="5"/>
                  <a:pt x="0" y="5"/>
                  <a:pt x="0" y="5"/>
                </a:cubicBezTo>
                <a:cubicBezTo>
                  <a:pt x="0" y="2"/>
                  <a:pt x="0" y="2"/>
                  <a:pt x="0" y="2"/>
                </a:cubicBezTo>
                <a:cubicBezTo>
                  <a:pt x="0" y="2"/>
                  <a:pt x="0" y="2"/>
                  <a:pt x="0" y="1"/>
                </a:cubicBezTo>
                <a:cubicBezTo>
                  <a:pt x="0" y="1"/>
                  <a:pt x="0" y="1"/>
                  <a:pt x="1" y="1"/>
                </a:cubicBezTo>
                <a:cubicBezTo>
                  <a:pt x="1" y="0"/>
                  <a:pt x="1" y="0"/>
                  <a:pt x="2" y="0"/>
                </a:cubicBezTo>
                <a:cubicBezTo>
                  <a:pt x="2" y="0"/>
                  <a:pt x="2" y="0"/>
                  <a:pt x="2" y="0"/>
                </a:cubicBezTo>
                <a:cubicBezTo>
                  <a:pt x="3" y="0"/>
                  <a:pt x="3" y="0"/>
                  <a:pt x="3" y="0"/>
                </a:cubicBezTo>
                <a:cubicBezTo>
                  <a:pt x="4" y="0"/>
                  <a:pt x="4" y="0"/>
                  <a:pt x="4" y="0"/>
                </a:cubicBezTo>
                <a:cubicBezTo>
                  <a:pt x="5" y="0"/>
                  <a:pt x="5" y="0"/>
                  <a:pt x="5" y="1"/>
                </a:cubicBezTo>
                <a:cubicBezTo>
                  <a:pt x="5" y="1"/>
                  <a:pt x="5" y="1"/>
                  <a:pt x="6" y="1"/>
                </a:cubicBezTo>
                <a:cubicBezTo>
                  <a:pt x="6" y="2"/>
                  <a:pt x="6" y="2"/>
                  <a:pt x="6" y="2"/>
                </a:cubicBezTo>
                <a:cubicBezTo>
                  <a:pt x="6" y="5"/>
                  <a:pt x="6" y="5"/>
                  <a:pt x="6" y="5"/>
                </a:cubicBezTo>
                <a:cubicBezTo>
                  <a:pt x="6" y="5"/>
                  <a:pt x="6" y="5"/>
                  <a:pt x="6" y="5"/>
                </a:cubicBezTo>
                <a:cubicBezTo>
                  <a:pt x="6" y="5"/>
                  <a:pt x="6" y="5"/>
                  <a:pt x="6" y="5"/>
                </a:cubicBezTo>
                <a:cubicBezTo>
                  <a:pt x="6" y="6"/>
                  <a:pt x="6" y="6"/>
                  <a:pt x="5" y="6"/>
                </a:cubicBezTo>
                <a:close/>
                <a:moveTo>
                  <a:pt x="3" y="8"/>
                </a:move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2" y="8"/>
                  <a:pt x="2" y="8"/>
                  <a:pt x="2" y="8"/>
                </a:cubicBezTo>
                <a:cubicBezTo>
                  <a:pt x="2" y="8"/>
                  <a:pt x="2" y="8"/>
                  <a:pt x="2" y="8"/>
                </a:cubicBezTo>
                <a:cubicBezTo>
                  <a:pt x="2" y="8"/>
                  <a:pt x="2" y="8"/>
                  <a:pt x="2" y="8"/>
                </a:cubicBez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12"/>
                  <a:pt x="3" y="12"/>
                  <a:pt x="3" y="12"/>
                </a:cubicBezTo>
                <a:cubicBezTo>
                  <a:pt x="3" y="8"/>
                  <a:pt x="3" y="8"/>
                  <a:pt x="3" y="8"/>
                </a:cubicBezTo>
                <a:close/>
                <a:moveTo>
                  <a:pt x="3" y="3"/>
                </a:moveTo>
                <a:cubicBezTo>
                  <a:pt x="3" y="2"/>
                  <a:pt x="3" y="2"/>
                  <a:pt x="3" y="2"/>
                </a:cubicBezTo>
                <a:cubicBezTo>
                  <a:pt x="3" y="2"/>
                  <a:pt x="3" y="2"/>
                  <a:pt x="3" y="2"/>
                </a:cubicBezTo>
                <a:cubicBezTo>
                  <a:pt x="3" y="2"/>
                  <a:pt x="3" y="2"/>
                  <a:pt x="3" y="2"/>
                </a:cubicBezTo>
                <a:cubicBezTo>
                  <a:pt x="3" y="2"/>
                  <a:pt x="3" y="2"/>
                  <a:pt x="2" y="2"/>
                </a:cubicBezTo>
                <a:cubicBezTo>
                  <a:pt x="2" y="2"/>
                  <a:pt x="2" y="2"/>
                  <a:pt x="2" y="3"/>
                </a:cubicBezTo>
                <a:cubicBezTo>
                  <a:pt x="2" y="5"/>
                  <a:pt x="2" y="5"/>
                  <a:pt x="2" y="5"/>
                </a:cubicBezTo>
                <a:cubicBezTo>
                  <a:pt x="2" y="5"/>
                  <a:pt x="2" y="5"/>
                  <a:pt x="2" y="5"/>
                </a:cubicBezTo>
                <a:cubicBezTo>
                  <a:pt x="2" y="5"/>
                  <a:pt x="2"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3"/>
                  <a:pt x="3" y="3"/>
                  <a:pt x="3" y="3"/>
                </a:cubicBezTo>
                <a:close/>
                <a:moveTo>
                  <a:pt x="13" y="12"/>
                </a:moveTo>
                <a:cubicBezTo>
                  <a:pt x="13" y="12"/>
                  <a:pt x="13" y="12"/>
                  <a:pt x="13" y="13"/>
                </a:cubicBezTo>
                <a:cubicBezTo>
                  <a:pt x="13" y="13"/>
                  <a:pt x="13" y="13"/>
                  <a:pt x="13" y="14"/>
                </a:cubicBezTo>
                <a:cubicBezTo>
                  <a:pt x="12" y="14"/>
                  <a:pt x="12" y="14"/>
                  <a:pt x="12" y="14"/>
                </a:cubicBezTo>
                <a:cubicBezTo>
                  <a:pt x="11" y="14"/>
                  <a:pt x="11" y="14"/>
                  <a:pt x="11" y="14"/>
                </a:cubicBezTo>
                <a:cubicBezTo>
                  <a:pt x="10" y="14"/>
                  <a:pt x="10" y="14"/>
                  <a:pt x="10" y="14"/>
                </a:cubicBezTo>
                <a:cubicBezTo>
                  <a:pt x="10" y="14"/>
                  <a:pt x="9" y="14"/>
                  <a:pt x="9" y="14"/>
                </a:cubicBezTo>
                <a:cubicBezTo>
                  <a:pt x="9" y="14"/>
                  <a:pt x="8" y="14"/>
                  <a:pt x="8" y="14"/>
                </a:cubicBezTo>
                <a:cubicBezTo>
                  <a:pt x="8" y="13"/>
                  <a:pt x="8" y="13"/>
                  <a:pt x="8" y="13"/>
                </a:cubicBezTo>
                <a:cubicBezTo>
                  <a:pt x="7" y="12"/>
                  <a:pt x="7" y="12"/>
                  <a:pt x="7" y="12"/>
                </a:cubicBezTo>
                <a:cubicBezTo>
                  <a:pt x="7" y="2"/>
                  <a:pt x="7" y="2"/>
                  <a:pt x="7" y="2"/>
                </a:cubicBezTo>
                <a:cubicBezTo>
                  <a:pt x="7" y="2"/>
                  <a:pt x="7" y="2"/>
                  <a:pt x="8" y="1"/>
                </a:cubicBezTo>
                <a:cubicBezTo>
                  <a:pt x="8" y="1"/>
                  <a:pt x="8" y="1"/>
                  <a:pt x="8" y="1"/>
                </a:cubicBezTo>
                <a:cubicBezTo>
                  <a:pt x="8" y="0"/>
                  <a:pt x="9" y="0"/>
                  <a:pt x="9" y="0"/>
                </a:cubicBezTo>
                <a:cubicBezTo>
                  <a:pt x="9" y="0"/>
                  <a:pt x="10" y="0"/>
                  <a:pt x="10" y="0"/>
                </a:cubicBezTo>
                <a:cubicBezTo>
                  <a:pt x="11" y="0"/>
                  <a:pt x="11" y="0"/>
                  <a:pt x="11" y="0"/>
                </a:cubicBezTo>
                <a:cubicBezTo>
                  <a:pt x="11" y="0"/>
                  <a:pt x="11" y="0"/>
                  <a:pt x="12" y="0"/>
                </a:cubicBezTo>
                <a:cubicBezTo>
                  <a:pt x="12" y="0"/>
                  <a:pt x="12" y="0"/>
                  <a:pt x="13" y="1"/>
                </a:cubicBezTo>
                <a:cubicBezTo>
                  <a:pt x="13" y="1"/>
                  <a:pt x="13" y="1"/>
                  <a:pt x="13" y="1"/>
                </a:cubicBezTo>
                <a:cubicBezTo>
                  <a:pt x="13" y="2"/>
                  <a:pt x="13" y="2"/>
                  <a:pt x="13" y="2"/>
                </a:cubicBezTo>
                <a:cubicBezTo>
                  <a:pt x="13" y="12"/>
                  <a:pt x="13" y="12"/>
                  <a:pt x="13" y="12"/>
                </a:cubicBezTo>
                <a:close/>
                <a:moveTo>
                  <a:pt x="11" y="3"/>
                </a:moveTo>
                <a:cubicBezTo>
                  <a:pt x="11" y="2"/>
                  <a:pt x="11" y="2"/>
                  <a:pt x="11" y="2"/>
                </a:cubicBezTo>
                <a:cubicBezTo>
                  <a:pt x="11" y="2"/>
                  <a:pt x="11" y="2"/>
                  <a:pt x="10" y="2"/>
                </a:cubicBezTo>
                <a:cubicBezTo>
                  <a:pt x="10" y="2"/>
                  <a:pt x="10" y="2"/>
                  <a:pt x="10" y="2"/>
                </a:cubicBezTo>
                <a:cubicBezTo>
                  <a:pt x="10" y="2"/>
                  <a:pt x="10" y="2"/>
                  <a:pt x="10" y="2"/>
                </a:cubicBezTo>
                <a:cubicBezTo>
                  <a:pt x="10" y="2"/>
                  <a:pt x="10" y="2"/>
                  <a:pt x="10" y="3"/>
                </a:cubicBezTo>
                <a:cubicBezTo>
                  <a:pt x="10" y="12"/>
                  <a:pt x="10" y="12"/>
                  <a:pt x="10" y="12"/>
                </a:cubicBezTo>
                <a:cubicBezTo>
                  <a:pt x="10" y="12"/>
                  <a:pt x="10" y="12"/>
                  <a:pt x="10" y="12"/>
                </a:cubicBezTo>
                <a:cubicBezTo>
                  <a:pt x="10" y="12"/>
                  <a:pt x="10" y="12"/>
                  <a:pt x="10" y="12"/>
                </a:cubicBezTo>
                <a:cubicBezTo>
                  <a:pt x="10" y="12"/>
                  <a:pt x="10" y="12"/>
                  <a:pt x="10" y="12"/>
                </a:cubicBezTo>
                <a:cubicBezTo>
                  <a:pt x="11"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28" name="Freeform 29"/>
          <p:cNvSpPr>
            <a:spLocks noEditPoints="1" noChangeArrowheads="1"/>
          </p:cNvSpPr>
          <p:nvPr/>
        </p:nvSpPr>
        <p:spPr bwMode="auto">
          <a:xfrm>
            <a:off x="7273109" y="3404129"/>
            <a:ext cx="129661" cy="137070"/>
          </a:xfrm>
          <a:custGeom>
            <a:avLst/>
            <a:gdLst>
              <a:gd name="T0" fmla="*/ 4 w 13"/>
              <a:gd name="T1" fmla="*/ 0 h 14"/>
              <a:gd name="T2" fmla="*/ 5 w 13"/>
              <a:gd name="T3" fmla="*/ 1 h 14"/>
              <a:gd name="T4" fmla="*/ 5 w 13"/>
              <a:gd name="T5" fmla="*/ 12 h 14"/>
              <a:gd name="T6" fmla="*/ 5 w 13"/>
              <a:gd name="T7" fmla="*/ 13 h 14"/>
              <a:gd name="T8" fmla="*/ 3 w 13"/>
              <a:gd name="T9" fmla="*/ 14 h 14"/>
              <a:gd name="T10" fmla="*/ 1 w 13"/>
              <a:gd name="T11" fmla="*/ 14 h 14"/>
              <a:gd name="T12" fmla="*/ 0 w 13"/>
              <a:gd name="T13" fmla="*/ 13 h 14"/>
              <a:gd name="T14" fmla="*/ 0 w 13"/>
              <a:gd name="T15" fmla="*/ 11 h 14"/>
              <a:gd name="T16" fmla="*/ 2 w 13"/>
              <a:gd name="T17" fmla="*/ 10 h 14"/>
              <a:gd name="T18" fmla="*/ 2 w 13"/>
              <a:gd name="T19" fmla="*/ 12 h 14"/>
              <a:gd name="T20" fmla="*/ 2 w 13"/>
              <a:gd name="T21" fmla="*/ 12 h 14"/>
              <a:gd name="T22" fmla="*/ 3 w 13"/>
              <a:gd name="T23" fmla="*/ 12 h 14"/>
              <a:gd name="T24" fmla="*/ 3 w 13"/>
              <a:gd name="T25" fmla="*/ 9 h 14"/>
              <a:gd name="T26" fmla="*/ 1 w 13"/>
              <a:gd name="T27" fmla="*/ 9 h 14"/>
              <a:gd name="T28" fmla="*/ 0 w 13"/>
              <a:gd name="T29" fmla="*/ 2 h 14"/>
              <a:gd name="T30" fmla="*/ 0 w 13"/>
              <a:gd name="T31" fmla="*/ 1 h 14"/>
              <a:gd name="T32" fmla="*/ 2 w 13"/>
              <a:gd name="T33" fmla="*/ 0 h 14"/>
              <a:gd name="T34" fmla="*/ 3 w 13"/>
              <a:gd name="T35" fmla="*/ 2 h 14"/>
              <a:gd name="T36" fmla="*/ 3 w 13"/>
              <a:gd name="T37" fmla="*/ 2 h 14"/>
              <a:gd name="T38" fmla="*/ 2 w 13"/>
              <a:gd name="T39" fmla="*/ 2 h 14"/>
              <a:gd name="T40" fmla="*/ 2 w 13"/>
              <a:gd name="T41" fmla="*/ 6 h 14"/>
              <a:gd name="T42" fmla="*/ 2 w 13"/>
              <a:gd name="T43" fmla="*/ 7 h 14"/>
              <a:gd name="T44" fmla="*/ 3 w 13"/>
              <a:gd name="T45" fmla="*/ 7 h 14"/>
              <a:gd name="T46" fmla="*/ 3 w 13"/>
              <a:gd name="T47" fmla="*/ 7 h 14"/>
              <a:gd name="T48" fmla="*/ 3 w 13"/>
              <a:gd name="T49" fmla="*/ 2 h 14"/>
              <a:gd name="T50" fmla="*/ 13 w 13"/>
              <a:gd name="T51" fmla="*/ 13 h 14"/>
              <a:gd name="T52" fmla="*/ 11 w 13"/>
              <a:gd name="T53" fmla="*/ 14 h 14"/>
              <a:gd name="T54" fmla="*/ 10 w 13"/>
              <a:gd name="T55" fmla="*/ 14 h 14"/>
              <a:gd name="T56" fmla="*/ 8 w 13"/>
              <a:gd name="T57" fmla="*/ 13 h 14"/>
              <a:gd name="T58" fmla="*/ 7 w 13"/>
              <a:gd name="T59" fmla="*/ 12 h 14"/>
              <a:gd name="T60" fmla="*/ 7 w 13"/>
              <a:gd name="T61" fmla="*/ 1 h 14"/>
              <a:gd name="T62" fmla="*/ 9 w 13"/>
              <a:gd name="T63" fmla="*/ 0 h 14"/>
              <a:gd name="T64" fmla="*/ 10 w 13"/>
              <a:gd name="T65" fmla="*/ 0 h 14"/>
              <a:gd name="T66" fmla="*/ 12 w 13"/>
              <a:gd name="T67" fmla="*/ 1 h 14"/>
              <a:gd name="T68" fmla="*/ 13 w 13"/>
              <a:gd name="T69" fmla="*/ 2 h 14"/>
              <a:gd name="T70" fmla="*/ 11 w 13"/>
              <a:gd name="T71" fmla="*/ 2 h 14"/>
              <a:gd name="T72" fmla="*/ 10 w 13"/>
              <a:gd name="T73" fmla="*/ 2 h 14"/>
              <a:gd name="T74" fmla="*/ 10 w 13"/>
              <a:gd name="T75" fmla="*/ 2 h 14"/>
              <a:gd name="T76" fmla="*/ 9 w 13"/>
              <a:gd name="T77" fmla="*/ 12 h 14"/>
              <a:gd name="T78" fmla="*/ 10 w 13"/>
              <a:gd name="T79" fmla="*/ 12 h 14"/>
              <a:gd name="T80" fmla="*/ 10 w 13"/>
              <a:gd name="T81" fmla="*/ 12 h 14"/>
              <a:gd name="T82" fmla="*/ 11 w 13"/>
              <a:gd name="T83" fmla="*/ 2 h 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
              <a:gd name="T127" fmla="*/ 0 h 14"/>
              <a:gd name="T128" fmla="*/ 13 w 13"/>
              <a:gd name="T129" fmla="*/ 14 h 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 h="14">
                <a:moveTo>
                  <a:pt x="3" y="0"/>
                </a:moveTo>
                <a:cubicBezTo>
                  <a:pt x="3" y="0"/>
                  <a:pt x="4" y="0"/>
                  <a:pt x="4" y="0"/>
                </a:cubicBezTo>
                <a:cubicBezTo>
                  <a:pt x="4" y="0"/>
                  <a:pt x="4" y="0"/>
                  <a:pt x="5" y="1"/>
                </a:cubicBezTo>
                <a:cubicBezTo>
                  <a:pt x="5" y="1"/>
                  <a:pt x="5" y="1"/>
                  <a:pt x="5" y="1"/>
                </a:cubicBezTo>
                <a:cubicBezTo>
                  <a:pt x="5" y="2"/>
                  <a:pt x="5" y="2"/>
                  <a:pt x="5" y="2"/>
                </a:cubicBezTo>
                <a:cubicBezTo>
                  <a:pt x="5" y="12"/>
                  <a:pt x="5" y="12"/>
                  <a:pt x="5" y="12"/>
                </a:cubicBezTo>
                <a:cubicBezTo>
                  <a:pt x="5" y="12"/>
                  <a:pt x="5" y="12"/>
                  <a:pt x="5" y="13"/>
                </a:cubicBezTo>
                <a:cubicBezTo>
                  <a:pt x="5" y="13"/>
                  <a:pt x="5" y="13"/>
                  <a:pt x="5" y="13"/>
                </a:cubicBezTo>
                <a:cubicBezTo>
                  <a:pt x="4" y="14"/>
                  <a:pt x="4" y="14"/>
                  <a:pt x="4" y="14"/>
                </a:cubicBezTo>
                <a:cubicBezTo>
                  <a:pt x="4" y="14"/>
                  <a:pt x="3" y="14"/>
                  <a:pt x="3" y="14"/>
                </a:cubicBezTo>
                <a:cubicBezTo>
                  <a:pt x="2" y="14"/>
                  <a:pt x="2" y="14"/>
                  <a:pt x="2" y="14"/>
                </a:cubicBezTo>
                <a:cubicBezTo>
                  <a:pt x="2" y="14"/>
                  <a:pt x="1" y="14"/>
                  <a:pt x="1" y="14"/>
                </a:cubicBezTo>
                <a:cubicBezTo>
                  <a:pt x="1" y="14"/>
                  <a:pt x="1" y="14"/>
                  <a:pt x="0" y="13"/>
                </a:cubicBezTo>
                <a:cubicBezTo>
                  <a:pt x="0" y="13"/>
                  <a:pt x="0" y="13"/>
                  <a:pt x="0" y="13"/>
                </a:cubicBezTo>
                <a:cubicBezTo>
                  <a:pt x="0" y="12"/>
                  <a:pt x="0" y="12"/>
                  <a:pt x="0" y="12"/>
                </a:cubicBezTo>
                <a:cubicBezTo>
                  <a:pt x="0" y="11"/>
                  <a:pt x="0" y="11"/>
                  <a:pt x="0" y="11"/>
                </a:cubicBezTo>
                <a:cubicBezTo>
                  <a:pt x="0" y="11"/>
                  <a:pt x="0" y="11"/>
                  <a:pt x="0" y="10"/>
                </a:cubicBezTo>
                <a:cubicBezTo>
                  <a:pt x="2" y="10"/>
                  <a:pt x="2" y="10"/>
                  <a:pt x="2" y="10"/>
                </a:cubicBezTo>
                <a:cubicBezTo>
                  <a:pt x="2" y="10"/>
                  <a:pt x="2" y="10"/>
                  <a:pt x="2" y="10"/>
                </a:cubicBezTo>
                <a:cubicBezTo>
                  <a:pt x="2" y="12"/>
                  <a:pt x="2" y="12"/>
                  <a:pt x="2" y="12"/>
                </a:cubicBez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9"/>
                  <a:pt x="3" y="9"/>
                  <a:pt x="3" y="9"/>
                </a:cubicBezTo>
                <a:cubicBezTo>
                  <a:pt x="3" y="9"/>
                  <a:pt x="2" y="9"/>
                  <a:pt x="2" y="9"/>
                </a:cubicBezTo>
                <a:cubicBezTo>
                  <a:pt x="2" y="9"/>
                  <a:pt x="1" y="9"/>
                  <a:pt x="1" y="9"/>
                </a:cubicBezTo>
                <a:cubicBezTo>
                  <a:pt x="0" y="8"/>
                  <a:pt x="0" y="8"/>
                  <a:pt x="0" y="7"/>
                </a:cubicBezTo>
                <a:cubicBezTo>
                  <a:pt x="0" y="2"/>
                  <a:pt x="0" y="2"/>
                  <a:pt x="0" y="2"/>
                </a:cubicBezTo>
                <a:cubicBezTo>
                  <a:pt x="0" y="2"/>
                  <a:pt x="0" y="2"/>
                  <a:pt x="0" y="1"/>
                </a:cubicBezTo>
                <a:cubicBezTo>
                  <a:pt x="0" y="1"/>
                  <a:pt x="0" y="1"/>
                  <a:pt x="0" y="1"/>
                </a:cubicBezTo>
                <a:cubicBezTo>
                  <a:pt x="1" y="0"/>
                  <a:pt x="1" y="0"/>
                  <a:pt x="1" y="0"/>
                </a:cubicBezTo>
                <a:cubicBezTo>
                  <a:pt x="1" y="0"/>
                  <a:pt x="2" y="0"/>
                  <a:pt x="2" y="0"/>
                </a:cubicBezTo>
                <a:cubicBezTo>
                  <a:pt x="3" y="0"/>
                  <a:pt x="3" y="0"/>
                  <a:pt x="3" y="0"/>
                </a:cubicBezTo>
                <a:close/>
                <a:moveTo>
                  <a:pt x="3" y="2"/>
                </a:move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2" y="6"/>
                  <a:pt x="2" y="6"/>
                  <a:pt x="2" y="6"/>
                </a:cubicBezTo>
                <a:cubicBezTo>
                  <a:pt x="2" y="6"/>
                  <a:pt x="2" y="7"/>
                  <a:pt x="2" y="7"/>
                </a:cubicBezTo>
                <a:cubicBezTo>
                  <a:pt x="2" y="7"/>
                  <a:pt x="2" y="7"/>
                  <a:pt x="2" y="7"/>
                </a:cubicBezTo>
                <a:cubicBezTo>
                  <a:pt x="2" y="7"/>
                  <a:pt x="2" y="7"/>
                  <a:pt x="2" y="7"/>
                </a:cubicBezTo>
                <a:cubicBezTo>
                  <a:pt x="3" y="7"/>
                  <a:pt x="3" y="7"/>
                  <a:pt x="3" y="7"/>
                </a:cubicBezTo>
                <a:cubicBezTo>
                  <a:pt x="3" y="7"/>
                  <a:pt x="3" y="7"/>
                  <a:pt x="3" y="7"/>
                </a:cubicBezTo>
                <a:cubicBezTo>
                  <a:pt x="3" y="7"/>
                  <a:pt x="3" y="7"/>
                  <a:pt x="3" y="7"/>
                </a:cubicBezTo>
                <a:cubicBezTo>
                  <a:pt x="3" y="7"/>
                  <a:pt x="3" y="6"/>
                  <a:pt x="3" y="6"/>
                </a:cubicBezTo>
                <a:cubicBezTo>
                  <a:pt x="3" y="2"/>
                  <a:pt x="3" y="2"/>
                  <a:pt x="3" y="2"/>
                </a:cubicBezTo>
                <a:close/>
                <a:moveTo>
                  <a:pt x="13" y="12"/>
                </a:moveTo>
                <a:cubicBezTo>
                  <a:pt x="13" y="12"/>
                  <a:pt x="13" y="12"/>
                  <a:pt x="13" y="13"/>
                </a:cubicBezTo>
                <a:cubicBezTo>
                  <a:pt x="13" y="13"/>
                  <a:pt x="12" y="13"/>
                  <a:pt x="12" y="13"/>
                </a:cubicBezTo>
                <a:cubicBezTo>
                  <a:pt x="12" y="14"/>
                  <a:pt x="12" y="14"/>
                  <a:pt x="11" y="14"/>
                </a:cubicBezTo>
                <a:cubicBezTo>
                  <a:pt x="11" y="14"/>
                  <a:pt x="11" y="14"/>
                  <a:pt x="10" y="14"/>
                </a:cubicBezTo>
                <a:cubicBezTo>
                  <a:pt x="10" y="14"/>
                  <a:pt x="10" y="14"/>
                  <a:pt x="10" y="14"/>
                </a:cubicBezTo>
                <a:cubicBezTo>
                  <a:pt x="9" y="14"/>
                  <a:pt x="9" y="14"/>
                  <a:pt x="9" y="14"/>
                </a:cubicBezTo>
                <a:cubicBezTo>
                  <a:pt x="8" y="14"/>
                  <a:pt x="8" y="14"/>
                  <a:pt x="8" y="13"/>
                </a:cubicBezTo>
                <a:cubicBezTo>
                  <a:pt x="8" y="13"/>
                  <a:pt x="7" y="13"/>
                  <a:pt x="7" y="13"/>
                </a:cubicBezTo>
                <a:cubicBezTo>
                  <a:pt x="7" y="12"/>
                  <a:pt x="7" y="12"/>
                  <a:pt x="7" y="12"/>
                </a:cubicBezTo>
                <a:cubicBezTo>
                  <a:pt x="7" y="2"/>
                  <a:pt x="7" y="2"/>
                  <a:pt x="7" y="2"/>
                </a:cubicBezTo>
                <a:cubicBezTo>
                  <a:pt x="7" y="2"/>
                  <a:pt x="7" y="2"/>
                  <a:pt x="7" y="1"/>
                </a:cubicBezTo>
                <a:cubicBezTo>
                  <a:pt x="7" y="1"/>
                  <a:pt x="8" y="1"/>
                  <a:pt x="8" y="1"/>
                </a:cubicBezTo>
                <a:cubicBezTo>
                  <a:pt x="8" y="0"/>
                  <a:pt x="8" y="0"/>
                  <a:pt x="9" y="0"/>
                </a:cubicBezTo>
                <a:cubicBezTo>
                  <a:pt x="9" y="0"/>
                  <a:pt x="9" y="0"/>
                  <a:pt x="10" y="0"/>
                </a:cubicBezTo>
                <a:cubicBezTo>
                  <a:pt x="10" y="0"/>
                  <a:pt x="10" y="0"/>
                  <a:pt x="10" y="0"/>
                </a:cubicBezTo>
                <a:cubicBezTo>
                  <a:pt x="11" y="0"/>
                  <a:pt x="11" y="0"/>
                  <a:pt x="11" y="0"/>
                </a:cubicBezTo>
                <a:cubicBezTo>
                  <a:pt x="12" y="0"/>
                  <a:pt x="12" y="0"/>
                  <a:pt x="12" y="1"/>
                </a:cubicBezTo>
                <a:cubicBezTo>
                  <a:pt x="12" y="1"/>
                  <a:pt x="13" y="1"/>
                  <a:pt x="13" y="1"/>
                </a:cubicBezTo>
                <a:cubicBezTo>
                  <a:pt x="13" y="2"/>
                  <a:pt x="13" y="2"/>
                  <a:pt x="13" y="2"/>
                </a:cubicBezTo>
                <a:cubicBezTo>
                  <a:pt x="13" y="12"/>
                  <a:pt x="13" y="12"/>
                  <a:pt x="13" y="12"/>
                </a:cubicBezTo>
                <a:close/>
                <a:moveTo>
                  <a:pt x="11" y="2"/>
                </a:moveTo>
                <a:cubicBezTo>
                  <a:pt x="11" y="2"/>
                  <a:pt x="10" y="2"/>
                  <a:pt x="10" y="2"/>
                </a:cubicBezTo>
                <a:cubicBezTo>
                  <a:pt x="10" y="2"/>
                  <a:pt x="10" y="2"/>
                  <a:pt x="10" y="2"/>
                </a:cubicBezTo>
                <a:cubicBezTo>
                  <a:pt x="10" y="2"/>
                  <a:pt x="10" y="2"/>
                  <a:pt x="10" y="2"/>
                </a:cubicBezTo>
                <a:cubicBezTo>
                  <a:pt x="10" y="2"/>
                  <a:pt x="10" y="2"/>
                  <a:pt x="10" y="2"/>
                </a:cubicBezTo>
                <a:cubicBezTo>
                  <a:pt x="9" y="2"/>
                  <a:pt x="9" y="2"/>
                  <a:pt x="9" y="2"/>
                </a:cubicBezTo>
                <a:cubicBezTo>
                  <a:pt x="9" y="12"/>
                  <a:pt x="9" y="12"/>
                  <a:pt x="9" y="12"/>
                </a:cubicBezTo>
                <a:cubicBezTo>
                  <a:pt x="9" y="12"/>
                  <a:pt x="9" y="12"/>
                  <a:pt x="10" y="12"/>
                </a:cubicBezTo>
                <a:cubicBezTo>
                  <a:pt x="10" y="12"/>
                  <a:pt x="10" y="12"/>
                  <a:pt x="10" y="12"/>
                </a:cubicBezTo>
                <a:cubicBezTo>
                  <a:pt x="10" y="12"/>
                  <a:pt x="10" y="12"/>
                  <a:pt x="10" y="12"/>
                </a:cubicBezTo>
                <a:cubicBezTo>
                  <a:pt x="10" y="12"/>
                  <a:pt x="10" y="12"/>
                  <a:pt x="10" y="12"/>
                </a:cubicBezTo>
                <a:cubicBezTo>
                  <a:pt x="10" y="12"/>
                  <a:pt x="11" y="12"/>
                  <a:pt x="11" y="12"/>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29" name="Freeform 30"/>
          <p:cNvSpPr>
            <a:spLocks noEditPoints="1" noChangeArrowheads="1"/>
          </p:cNvSpPr>
          <p:nvPr/>
        </p:nvSpPr>
        <p:spPr bwMode="auto">
          <a:xfrm>
            <a:off x="7323120" y="3778293"/>
            <a:ext cx="187083" cy="148184"/>
          </a:xfrm>
          <a:custGeom>
            <a:avLst/>
            <a:gdLst>
              <a:gd name="T0" fmla="*/ 4 w 19"/>
              <a:gd name="T1" fmla="*/ 1 h 15"/>
              <a:gd name="T2" fmla="*/ 3 w 19"/>
              <a:gd name="T3" fmla="*/ 14 h 15"/>
              <a:gd name="T4" fmla="*/ 1 w 19"/>
              <a:gd name="T5" fmla="*/ 14 h 15"/>
              <a:gd name="T6" fmla="*/ 1 w 19"/>
              <a:gd name="T7" fmla="*/ 4 h 15"/>
              <a:gd name="T8" fmla="*/ 0 w 19"/>
              <a:gd name="T9" fmla="*/ 5 h 15"/>
              <a:gd name="T10" fmla="*/ 0 w 19"/>
              <a:gd name="T11" fmla="*/ 3 h 15"/>
              <a:gd name="T12" fmla="*/ 0 w 19"/>
              <a:gd name="T13" fmla="*/ 3 h 15"/>
              <a:gd name="T14" fmla="*/ 1 w 19"/>
              <a:gd name="T15" fmla="*/ 1 h 15"/>
              <a:gd name="T16" fmla="*/ 2 w 19"/>
              <a:gd name="T17" fmla="*/ 0 h 15"/>
              <a:gd name="T18" fmla="*/ 11 w 19"/>
              <a:gd name="T19" fmla="*/ 12 h 15"/>
              <a:gd name="T20" fmla="*/ 10 w 19"/>
              <a:gd name="T21" fmla="*/ 14 h 15"/>
              <a:gd name="T22" fmla="*/ 9 w 19"/>
              <a:gd name="T23" fmla="*/ 15 h 15"/>
              <a:gd name="T24" fmla="*/ 7 w 19"/>
              <a:gd name="T25" fmla="*/ 14 h 15"/>
              <a:gd name="T26" fmla="*/ 5 w 19"/>
              <a:gd name="T27" fmla="*/ 13 h 15"/>
              <a:gd name="T28" fmla="*/ 5 w 19"/>
              <a:gd name="T29" fmla="*/ 3 h 15"/>
              <a:gd name="T30" fmla="*/ 6 w 19"/>
              <a:gd name="T31" fmla="*/ 1 h 15"/>
              <a:gd name="T32" fmla="*/ 8 w 19"/>
              <a:gd name="T33" fmla="*/ 0 h 15"/>
              <a:gd name="T34" fmla="*/ 10 w 19"/>
              <a:gd name="T35" fmla="*/ 0 h 15"/>
              <a:gd name="T36" fmla="*/ 11 w 19"/>
              <a:gd name="T37" fmla="*/ 2 h 15"/>
              <a:gd name="T38" fmla="*/ 11 w 19"/>
              <a:gd name="T39" fmla="*/ 12 h 15"/>
              <a:gd name="T40" fmla="*/ 9 w 19"/>
              <a:gd name="T41" fmla="*/ 2 h 15"/>
              <a:gd name="T42" fmla="*/ 8 w 19"/>
              <a:gd name="T43" fmla="*/ 2 h 15"/>
              <a:gd name="T44" fmla="*/ 8 w 19"/>
              <a:gd name="T45" fmla="*/ 3 h 15"/>
              <a:gd name="T46" fmla="*/ 8 w 19"/>
              <a:gd name="T47" fmla="*/ 12 h 15"/>
              <a:gd name="T48" fmla="*/ 8 w 19"/>
              <a:gd name="T49" fmla="*/ 12 h 15"/>
              <a:gd name="T50" fmla="*/ 9 w 19"/>
              <a:gd name="T51" fmla="*/ 12 h 15"/>
              <a:gd name="T52" fmla="*/ 19 w 19"/>
              <a:gd name="T53" fmla="*/ 12 h 15"/>
              <a:gd name="T54" fmla="*/ 18 w 19"/>
              <a:gd name="T55" fmla="*/ 14 h 15"/>
              <a:gd name="T56" fmla="*/ 16 w 19"/>
              <a:gd name="T57" fmla="*/ 15 h 15"/>
              <a:gd name="T58" fmla="*/ 14 w 19"/>
              <a:gd name="T59" fmla="*/ 14 h 15"/>
              <a:gd name="T60" fmla="*/ 13 w 19"/>
              <a:gd name="T61" fmla="*/ 13 h 15"/>
              <a:gd name="T62" fmla="*/ 13 w 19"/>
              <a:gd name="T63" fmla="*/ 3 h 15"/>
              <a:gd name="T64" fmla="*/ 13 w 19"/>
              <a:gd name="T65" fmla="*/ 1 h 15"/>
              <a:gd name="T66" fmla="*/ 15 w 19"/>
              <a:gd name="T67" fmla="*/ 0 h 15"/>
              <a:gd name="T68" fmla="*/ 17 w 19"/>
              <a:gd name="T69" fmla="*/ 0 h 15"/>
              <a:gd name="T70" fmla="*/ 18 w 19"/>
              <a:gd name="T71" fmla="*/ 2 h 15"/>
              <a:gd name="T72" fmla="*/ 19 w 19"/>
              <a:gd name="T73" fmla="*/ 12 h 15"/>
              <a:gd name="T74" fmla="*/ 16 w 19"/>
              <a:gd name="T75" fmla="*/ 2 h 15"/>
              <a:gd name="T76" fmla="*/ 16 w 19"/>
              <a:gd name="T77" fmla="*/ 2 h 15"/>
              <a:gd name="T78" fmla="*/ 15 w 19"/>
              <a:gd name="T79" fmla="*/ 3 h 15"/>
              <a:gd name="T80" fmla="*/ 15 w 19"/>
              <a:gd name="T81" fmla="*/ 12 h 15"/>
              <a:gd name="T82" fmla="*/ 16 w 19"/>
              <a:gd name="T83" fmla="*/ 12 h 15"/>
              <a:gd name="T84" fmla="*/ 16 w 19"/>
              <a:gd name="T85" fmla="*/ 12 h 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5"/>
              <a:gd name="T131" fmla="*/ 19 w 19"/>
              <a:gd name="T132" fmla="*/ 15 h 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5">
                <a:moveTo>
                  <a:pt x="3" y="0"/>
                </a:moveTo>
                <a:cubicBezTo>
                  <a:pt x="4" y="0"/>
                  <a:pt x="4" y="0"/>
                  <a:pt x="4" y="1"/>
                </a:cubicBezTo>
                <a:cubicBezTo>
                  <a:pt x="4" y="14"/>
                  <a:pt x="4" y="14"/>
                  <a:pt x="4" y="14"/>
                </a:cubicBezTo>
                <a:cubicBezTo>
                  <a:pt x="4" y="14"/>
                  <a:pt x="4" y="14"/>
                  <a:pt x="3" y="14"/>
                </a:cubicBezTo>
                <a:cubicBezTo>
                  <a:pt x="2" y="14"/>
                  <a:pt x="2" y="14"/>
                  <a:pt x="2" y="14"/>
                </a:cubicBezTo>
                <a:cubicBezTo>
                  <a:pt x="1" y="14"/>
                  <a:pt x="1" y="14"/>
                  <a:pt x="1" y="14"/>
                </a:cubicBezTo>
                <a:cubicBezTo>
                  <a:pt x="1" y="4"/>
                  <a:pt x="1" y="4"/>
                  <a:pt x="1" y="4"/>
                </a:cubicBezTo>
                <a:cubicBezTo>
                  <a:pt x="1" y="4"/>
                  <a:pt x="1" y="4"/>
                  <a:pt x="1" y="4"/>
                </a:cubicBezTo>
                <a:cubicBezTo>
                  <a:pt x="0" y="5"/>
                  <a:pt x="0" y="5"/>
                  <a:pt x="0" y="5"/>
                </a:cubicBezTo>
                <a:cubicBezTo>
                  <a:pt x="0" y="5"/>
                  <a:pt x="0" y="5"/>
                  <a:pt x="0" y="5"/>
                </a:cubicBezTo>
                <a:cubicBezTo>
                  <a:pt x="0" y="5"/>
                  <a:pt x="0" y="5"/>
                  <a:pt x="0" y="4"/>
                </a:cubicBezTo>
                <a:cubicBezTo>
                  <a:pt x="0" y="3"/>
                  <a:pt x="0" y="3"/>
                  <a:pt x="0" y="3"/>
                </a:cubicBezTo>
                <a:cubicBezTo>
                  <a:pt x="0" y="3"/>
                  <a:pt x="0" y="3"/>
                  <a:pt x="0" y="3"/>
                </a:cubicBezTo>
                <a:cubicBezTo>
                  <a:pt x="0" y="3"/>
                  <a:pt x="0" y="3"/>
                  <a:pt x="0" y="3"/>
                </a:cubicBezTo>
                <a:cubicBezTo>
                  <a:pt x="0" y="3"/>
                  <a:pt x="0" y="2"/>
                  <a:pt x="1" y="2"/>
                </a:cubicBezTo>
                <a:cubicBezTo>
                  <a:pt x="1" y="2"/>
                  <a:pt x="1" y="2"/>
                  <a:pt x="1" y="1"/>
                </a:cubicBezTo>
                <a:cubicBezTo>
                  <a:pt x="2" y="1"/>
                  <a:pt x="2" y="1"/>
                  <a:pt x="2" y="0"/>
                </a:cubicBezTo>
                <a:cubicBezTo>
                  <a:pt x="2" y="0"/>
                  <a:pt x="2" y="0"/>
                  <a:pt x="2" y="0"/>
                </a:cubicBezTo>
                <a:cubicBezTo>
                  <a:pt x="3" y="0"/>
                  <a:pt x="3" y="0"/>
                  <a:pt x="3" y="0"/>
                </a:cubicBezTo>
                <a:close/>
                <a:moveTo>
                  <a:pt x="11" y="12"/>
                </a:moveTo>
                <a:cubicBezTo>
                  <a:pt x="11" y="12"/>
                  <a:pt x="11" y="13"/>
                  <a:pt x="11" y="13"/>
                </a:cubicBezTo>
                <a:cubicBezTo>
                  <a:pt x="11" y="13"/>
                  <a:pt x="11" y="14"/>
                  <a:pt x="10" y="14"/>
                </a:cubicBezTo>
                <a:cubicBezTo>
                  <a:pt x="10" y="14"/>
                  <a:pt x="10" y="14"/>
                  <a:pt x="10" y="14"/>
                </a:cubicBezTo>
                <a:cubicBezTo>
                  <a:pt x="9" y="14"/>
                  <a:pt x="9" y="15"/>
                  <a:pt x="9" y="15"/>
                </a:cubicBezTo>
                <a:cubicBezTo>
                  <a:pt x="8" y="15"/>
                  <a:pt x="8" y="15"/>
                  <a:pt x="8" y="15"/>
                </a:cubicBezTo>
                <a:cubicBezTo>
                  <a:pt x="7" y="15"/>
                  <a:pt x="7" y="14"/>
                  <a:pt x="7" y="14"/>
                </a:cubicBezTo>
                <a:cubicBezTo>
                  <a:pt x="7" y="14"/>
                  <a:pt x="6" y="14"/>
                  <a:pt x="6" y="14"/>
                </a:cubicBezTo>
                <a:cubicBezTo>
                  <a:pt x="6" y="14"/>
                  <a:pt x="6" y="13"/>
                  <a:pt x="5" y="13"/>
                </a:cubicBezTo>
                <a:cubicBezTo>
                  <a:pt x="5" y="13"/>
                  <a:pt x="5" y="12"/>
                  <a:pt x="5" y="12"/>
                </a:cubicBezTo>
                <a:cubicBezTo>
                  <a:pt x="5" y="3"/>
                  <a:pt x="5" y="3"/>
                  <a:pt x="5" y="3"/>
                </a:cubicBezTo>
                <a:cubicBezTo>
                  <a:pt x="5" y="2"/>
                  <a:pt x="5" y="2"/>
                  <a:pt x="5" y="2"/>
                </a:cubicBezTo>
                <a:cubicBezTo>
                  <a:pt x="6" y="1"/>
                  <a:pt x="6" y="1"/>
                  <a:pt x="6" y="1"/>
                </a:cubicBezTo>
                <a:cubicBezTo>
                  <a:pt x="6" y="1"/>
                  <a:pt x="7" y="0"/>
                  <a:pt x="7" y="0"/>
                </a:cubicBezTo>
                <a:cubicBezTo>
                  <a:pt x="7" y="0"/>
                  <a:pt x="7" y="0"/>
                  <a:pt x="8" y="0"/>
                </a:cubicBezTo>
                <a:cubicBezTo>
                  <a:pt x="9" y="0"/>
                  <a:pt x="9" y="0"/>
                  <a:pt x="9" y="0"/>
                </a:cubicBezTo>
                <a:cubicBezTo>
                  <a:pt x="9" y="0"/>
                  <a:pt x="9" y="0"/>
                  <a:pt x="10" y="0"/>
                </a:cubicBezTo>
                <a:cubicBezTo>
                  <a:pt x="10" y="0"/>
                  <a:pt x="10" y="1"/>
                  <a:pt x="10" y="1"/>
                </a:cubicBezTo>
                <a:cubicBezTo>
                  <a:pt x="11" y="1"/>
                  <a:pt x="11" y="1"/>
                  <a:pt x="11" y="2"/>
                </a:cubicBezTo>
                <a:cubicBezTo>
                  <a:pt x="11" y="2"/>
                  <a:pt x="11" y="2"/>
                  <a:pt x="11" y="3"/>
                </a:cubicBezTo>
                <a:cubicBezTo>
                  <a:pt x="11" y="12"/>
                  <a:pt x="11" y="12"/>
                  <a:pt x="11" y="12"/>
                </a:cubicBezTo>
                <a:close/>
                <a:moveTo>
                  <a:pt x="9" y="3"/>
                </a:moveTo>
                <a:cubicBezTo>
                  <a:pt x="9" y="3"/>
                  <a:pt x="9" y="3"/>
                  <a:pt x="9" y="2"/>
                </a:cubicBezTo>
                <a:cubicBezTo>
                  <a:pt x="9" y="2"/>
                  <a:pt x="8" y="2"/>
                  <a:pt x="8" y="2"/>
                </a:cubicBezTo>
                <a:cubicBezTo>
                  <a:pt x="8" y="2"/>
                  <a:pt x="8" y="2"/>
                  <a:pt x="8" y="2"/>
                </a:cubicBezTo>
                <a:cubicBezTo>
                  <a:pt x="8" y="2"/>
                  <a:pt x="8" y="2"/>
                  <a:pt x="8" y="2"/>
                </a:cubicBezTo>
                <a:cubicBezTo>
                  <a:pt x="8" y="3"/>
                  <a:pt x="8" y="3"/>
                  <a:pt x="8" y="3"/>
                </a:cubicBezTo>
                <a:cubicBezTo>
                  <a:pt x="8" y="12"/>
                  <a:pt x="8" y="12"/>
                  <a:pt x="8" y="12"/>
                </a:cubicBezTo>
                <a:cubicBezTo>
                  <a:pt x="8" y="12"/>
                  <a:pt x="8" y="12"/>
                  <a:pt x="8" y="12"/>
                </a:cubicBezTo>
                <a:cubicBezTo>
                  <a:pt x="8" y="12"/>
                  <a:pt x="8" y="12"/>
                  <a:pt x="8" y="12"/>
                </a:cubicBezTo>
                <a:cubicBezTo>
                  <a:pt x="8" y="12"/>
                  <a:pt x="8" y="12"/>
                  <a:pt x="8" y="12"/>
                </a:cubicBezTo>
                <a:cubicBezTo>
                  <a:pt x="8" y="12"/>
                  <a:pt x="9" y="12"/>
                  <a:pt x="9" y="12"/>
                </a:cubicBezTo>
                <a:cubicBezTo>
                  <a:pt x="9" y="12"/>
                  <a:pt x="9" y="12"/>
                  <a:pt x="9" y="12"/>
                </a:cubicBezTo>
                <a:cubicBezTo>
                  <a:pt x="9" y="3"/>
                  <a:pt x="9" y="3"/>
                  <a:pt x="9" y="3"/>
                </a:cubicBezTo>
                <a:close/>
                <a:moveTo>
                  <a:pt x="19" y="12"/>
                </a:moveTo>
                <a:cubicBezTo>
                  <a:pt x="19" y="12"/>
                  <a:pt x="19" y="13"/>
                  <a:pt x="18" y="13"/>
                </a:cubicBezTo>
                <a:cubicBezTo>
                  <a:pt x="18" y="13"/>
                  <a:pt x="18" y="14"/>
                  <a:pt x="18" y="14"/>
                </a:cubicBezTo>
                <a:cubicBezTo>
                  <a:pt x="18" y="14"/>
                  <a:pt x="17" y="14"/>
                  <a:pt x="17" y="14"/>
                </a:cubicBezTo>
                <a:cubicBezTo>
                  <a:pt x="17" y="14"/>
                  <a:pt x="16" y="15"/>
                  <a:pt x="16" y="15"/>
                </a:cubicBezTo>
                <a:cubicBezTo>
                  <a:pt x="15" y="15"/>
                  <a:pt x="15" y="15"/>
                  <a:pt x="15" y="15"/>
                </a:cubicBezTo>
                <a:cubicBezTo>
                  <a:pt x="15" y="15"/>
                  <a:pt x="15" y="14"/>
                  <a:pt x="14" y="14"/>
                </a:cubicBezTo>
                <a:cubicBezTo>
                  <a:pt x="14" y="14"/>
                  <a:pt x="14" y="14"/>
                  <a:pt x="13" y="14"/>
                </a:cubicBezTo>
                <a:cubicBezTo>
                  <a:pt x="13" y="14"/>
                  <a:pt x="13" y="13"/>
                  <a:pt x="13" y="13"/>
                </a:cubicBezTo>
                <a:cubicBezTo>
                  <a:pt x="13" y="13"/>
                  <a:pt x="13" y="12"/>
                  <a:pt x="13" y="12"/>
                </a:cubicBezTo>
                <a:cubicBezTo>
                  <a:pt x="13" y="3"/>
                  <a:pt x="13" y="3"/>
                  <a:pt x="13" y="3"/>
                </a:cubicBezTo>
                <a:cubicBezTo>
                  <a:pt x="13" y="2"/>
                  <a:pt x="13" y="2"/>
                  <a:pt x="13" y="2"/>
                </a:cubicBezTo>
                <a:cubicBezTo>
                  <a:pt x="13" y="1"/>
                  <a:pt x="13" y="1"/>
                  <a:pt x="13" y="1"/>
                </a:cubicBezTo>
                <a:cubicBezTo>
                  <a:pt x="14" y="1"/>
                  <a:pt x="14" y="0"/>
                  <a:pt x="14" y="0"/>
                </a:cubicBezTo>
                <a:cubicBezTo>
                  <a:pt x="15" y="0"/>
                  <a:pt x="15" y="0"/>
                  <a:pt x="15" y="0"/>
                </a:cubicBezTo>
                <a:cubicBezTo>
                  <a:pt x="16" y="0"/>
                  <a:pt x="16" y="0"/>
                  <a:pt x="16" y="0"/>
                </a:cubicBezTo>
                <a:cubicBezTo>
                  <a:pt x="16" y="0"/>
                  <a:pt x="17" y="0"/>
                  <a:pt x="17" y="0"/>
                </a:cubicBezTo>
                <a:cubicBezTo>
                  <a:pt x="17" y="0"/>
                  <a:pt x="18" y="1"/>
                  <a:pt x="18" y="1"/>
                </a:cubicBezTo>
                <a:cubicBezTo>
                  <a:pt x="18" y="1"/>
                  <a:pt x="18" y="1"/>
                  <a:pt x="18" y="2"/>
                </a:cubicBezTo>
                <a:cubicBezTo>
                  <a:pt x="19" y="2"/>
                  <a:pt x="19" y="2"/>
                  <a:pt x="19" y="3"/>
                </a:cubicBezTo>
                <a:cubicBezTo>
                  <a:pt x="19" y="12"/>
                  <a:pt x="19" y="12"/>
                  <a:pt x="19" y="12"/>
                </a:cubicBezTo>
                <a:close/>
                <a:moveTo>
                  <a:pt x="16" y="3"/>
                </a:moveTo>
                <a:cubicBezTo>
                  <a:pt x="16" y="3"/>
                  <a:pt x="16" y="3"/>
                  <a:pt x="16" y="2"/>
                </a:cubicBezTo>
                <a:cubicBezTo>
                  <a:pt x="16" y="2"/>
                  <a:pt x="16" y="2"/>
                  <a:pt x="16" y="2"/>
                </a:cubicBezTo>
                <a:cubicBezTo>
                  <a:pt x="16" y="2"/>
                  <a:pt x="16" y="2"/>
                  <a:pt x="16" y="2"/>
                </a:cubicBezTo>
                <a:cubicBezTo>
                  <a:pt x="15" y="2"/>
                  <a:pt x="15" y="2"/>
                  <a:pt x="15" y="2"/>
                </a:cubicBezTo>
                <a:cubicBezTo>
                  <a:pt x="15" y="3"/>
                  <a:pt x="15" y="3"/>
                  <a:pt x="15" y="3"/>
                </a:cubicBezTo>
                <a:cubicBezTo>
                  <a:pt x="15" y="12"/>
                  <a:pt x="15" y="12"/>
                  <a:pt x="15" y="12"/>
                </a:cubicBezTo>
                <a:cubicBezTo>
                  <a:pt x="15" y="12"/>
                  <a:pt x="15" y="12"/>
                  <a:pt x="15" y="12"/>
                </a:cubicBezTo>
                <a:cubicBezTo>
                  <a:pt x="15" y="12"/>
                  <a:pt x="15" y="12"/>
                  <a:pt x="16" y="12"/>
                </a:cubicBezTo>
                <a:cubicBezTo>
                  <a:pt x="16" y="12"/>
                  <a:pt x="16" y="12"/>
                  <a:pt x="16" y="12"/>
                </a:cubicBezTo>
                <a:cubicBezTo>
                  <a:pt x="16" y="12"/>
                  <a:pt x="16" y="12"/>
                  <a:pt x="16" y="12"/>
                </a:cubicBezTo>
                <a:cubicBezTo>
                  <a:pt x="16" y="12"/>
                  <a:pt x="16" y="12"/>
                  <a:pt x="16" y="12"/>
                </a:cubicBezTo>
                <a:cubicBezTo>
                  <a:pt x="16" y="3"/>
                  <a:pt x="16" y="3"/>
                  <a:pt x="16"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30" name="Freeform 6"/>
          <p:cNvSpPr>
            <a:spLocks noChangeArrowheads="1"/>
          </p:cNvSpPr>
          <p:nvPr/>
        </p:nvSpPr>
        <p:spPr bwMode="auto">
          <a:xfrm>
            <a:off x="4941066" y="2683586"/>
            <a:ext cx="2322781" cy="1165095"/>
          </a:xfrm>
          <a:custGeom>
            <a:avLst/>
            <a:gdLst>
              <a:gd name="T0" fmla="*/ 118 w 235"/>
              <a:gd name="T1" fmla="*/ 0 h 118"/>
              <a:gd name="T2" fmla="*/ 0 w 235"/>
              <a:gd name="T3" fmla="*/ 118 h 118"/>
              <a:gd name="T4" fmla="*/ 7 w 235"/>
              <a:gd name="T5" fmla="*/ 118 h 118"/>
              <a:gd name="T6" fmla="*/ 118 w 235"/>
              <a:gd name="T7" fmla="*/ 8 h 118"/>
              <a:gd name="T8" fmla="*/ 228 w 235"/>
              <a:gd name="T9" fmla="*/ 118 h 118"/>
              <a:gd name="T10" fmla="*/ 235 w 235"/>
              <a:gd name="T11" fmla="*/ 118 h 118"/>
              <a:gd name="T12" fmla="*/ 118 w 235"/>
              <a:gd name="T13" fmla="*/ 0 h 118"/>
              <a:gd name="T14" fmla="*/ 0 60000 65536"/>
              <a:gd name="T15" fmla="*/ 0 60000 65536"/>
              <a:gd name="T16" fmla="*/ 0 60000 65536"/>
              <a:gd name="T17" fmla="*/ 0 60000 65536"/>
              <a:gd name="T18" fmla="*/ 0 60000 65536"/>
              <a:gd name="T19" fmla="*/ 0 60000 65536"/>
              <a:gd name="T20" fmla="*/ 0 60000 65536"/>
              <a:gd name="T21" fmla="*/ 0 w 235"/>
              <a:gd name="T22" fmla="*/ 0 h 118"/>
              <a:gd name="T23" fmla="*/ 235 w 23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5" h="118">
                <a:moveTo>
                  <a:pt x="118" y="0"/>
                </a:moveTo>
                <a:cubicBezTo>
                  <a:pt x="53" y="0"/>
                  <a:pt x="0" y="53"/>
                  <a:pt x="0" y="118"/>
                </a:cubicBezTo>
                <a:cubicBezTo>
                  <a:pt x="7" y="118"/>
                  <a:pt x="7" y="118"/>
                  <a:pt x="7" y="118"/>
                </a:cubicBezTo>
                <a:cubicBezTo>
                  <a:pt x="7" y="57"/>
                  <a:pt x="57" y="8"/>
                  <a:pt x="118" y="8"/>
                </a:cubicBezTo>
                <a:cubicBezTo>
                  <a:pt x="178" y="8"/>
                  <a:pt x="228" y="57"/>
                  <a:pt x="228" y="118"/>
                </a:cubicBezTo>
                <a:cubicBezTo>
                  <a:pt x="235" y="118"/>
                  <a:pt x="235" y="118"/>
                  <a:pt x="235" y="118"/>
                </a:cubicBezTo>
                <a:cubicBezTo>
                  <a:pt x="235" y="53"/>
                  <a:pt x="182" y="0"/>
                  <a:pt x="118" y="0"/>
                </a:cubicBezTo>
                <a:close/>
              </a:path>
            </a:pathLst>
          </a:custGeom>
          <a:solidFill>
            <a:srgbClr val="089D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70" name="矩形 69"/>
          <p:cNvSpPr/>
          <p:nvPr/>
        </p:nvSpPr>
        <p:spPr>
          <a:xfrm>
            <a:off x="1812469" y="181159"/>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1812469" y="79714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49" name="Freeform 7"/>
          <p:cNvSpPr>
            <a:spLocks noChangeArrowheads="1"/>
          </p:cNvSpPr>
          <p:nvPr/>
        </p:nvSpPr>
        <p:spPr bwMode="auto">
          <a:xfrm>
            <a:off x="1795704" y="2763235"/>
            <a:ext cx="2183859" cy="1085446"/>
          </a:xfrm>
          <a:custGeom>
            <a:avLst/>
            <a:gdLst>
              <a:gd name="T0" fmla="*/ 111 w 221"/>
              <a:gd name="T1" fmla="*/ 0 h 110"/>
              <a:gd name="T2" fmla="*/ 0 w 221"/>
              <a:gd name="T3" fmla="*/ 110 h 110"/>
              <a:gd name="T4" fmla="*/ 35 w 221"/>
              <a:gd name="T5" fmla="*/ 110 h 110"/>
              <a:gd name="T6" fmla="*/ 111 w 221"/>
              <a:gd name="T7" fmla="*/ 34 h 110"/>
              <a:gd name="T8" fmla="*/ 186 w 221"/>
              <a:gd name="T9" fmla="*/ 110 h 110"/>
              <a:gd name="T10" fmla="*/ 221 w 221"/>
              <a:gd name="T11" fmla="*/ 110 h 110"/>
              <a:gd name="T12" fmla="*/ 111 w 221"/>
              <a:gd name="T13" fmla="*/ 0 h 110"/>
              <a:gd name="T14" fmla="*/ 0 60000 65536"/>
              <a:gd name="T15" fmla="*/ 0 60000 65536"/>
              <a:gd name="T16" fmla="*/ 0 60000 65536"/>
              <a:gd name="T17" fmla="*/ 0 60000 65536"/>
              <a:gd name="T18" fmla="*/ 0 60000 65536"/>
              <a:gd name="T19" fmla="*/ 0 60000 65536"/>
              <a:gd name="T20" fmla="*/ 0 60000 65536"/>
              <a:gd name="T21" fmla="*/ 0 w 221"/>
              <a:gd name="T22" fmla="*/ 0 h 110"/>
              <a:gd name="T23" fmla="*/ 221 w 221"/>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10">
                <a:moveTo>
                  <a:pt x="111" y="0"/>
                </a:moveTo>
                <a:cubicBezTo>
                  <a:pt x="50" y="0"/>
                  <a:pt x="0" y="49"/>
                  <a:pt x="0" y="110"/>
                </a:cubicBezTo>
                <a:cubicBezTo>
                  <a:pt x="35" y="110"/>
                  <a:pt x="35" y="110"/>
                  <a:pt x="35" y="110"/>
                </a:cubicBezTo>
                <a:cubicBezTo>
                  <a:pt x="35" y="68"/>
                  <a:pt x="69" y="34"/>
                  <a:pt x="111" y="34"/>
                </a:cubicBezTo>
                <a:cubicBezTo>
                  <a:pt x="152" y="34"/>
                  <a:pt x="186" y="68"/>
                  <a:pt x="186" y="110"/>
                </a:cubicBezTo>
                <a:cubicBezTo>
                  <a:pt x="221" y="110"/>
                  <a:pt x="221" y="110"/>
                  <a:pt x="221" y="110"/>
                </a:cubicBezTo>
                <a:cubicBezTo>
                  <a:pt x="221" y="49"/>
                  <a:pt x="171" y="0"/>
                  <a:pt x="111" y="0"/>
                </a:cubicBezTo>
                <a:close/>
              </a:path>
            </a:pathLst>
          </a:custGeom>
          <a:solidFill>
            <a:schemeClr val="bg1"/>
          </a:solidFill>
          <a:ln>
            <a:solidFill>
              <a:srgbClr val="2BBB99"/>
            </a:solid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150" name="Freeform 18"/>
          <p:cNvSpPr>
            <a:spLocks noChangeArrowheads="1"/>
          </p:cNvSpPr>
          <p:nvPr/>
        </p:nvSpPr>
        <p:spPr bwMode="auto">
          <a:xfrm>
            <a:off x="1795704" y="2763235"/>
            <a:ext cx="2183859" cy="1085446"/>
          </a:xfrm>
          <a:custGeom>
            <a:avLst/>
            <a:gdLst>
              <a:gd name="T0" fmla="*/ 0 w 1871663"/>
              <a:gd name="T1" fmla="*/ 0 h 930275"/>
              <a:gd name="T2" fmla="*/ 1871663 w 1871663"/>
              <a:gd name="T3" fmla="*/ 930275 h 930275"/>
            </a:gdLst>
            <a:ahLst/>
            <a:cxnLst/>
            <a:rect l="T0" t="T1" r="T2" b="T3"/>
            <a:pathLst>
              <a:path w="1871663" h="930275">
                <a:moveTo>
                  <a:pt x="931545" y="0"/>
                </a:moveTo>
                <a:cubicBezTo>
                  <a:pt x="931552" y="0"/>
                  <a:pt x="931636" y="0"/>
                  <a:pt x="932617" y="0"/>
                </a:cubicBezTo>
                <a:lnTo>
                  <a:pt x="940118" y="0"/>
                </a:lnTo>
                <a:cubicBezTo>
                  <a:pt x="940119" y="26"/>
                  <a:pt x="940255" y="2754"/>
                  <a:pt x="954412" y="288529"/>
                </a:cubicBezTo>
                <a:cubicBezTo>
                  <a:pt x="1011837" y="289459"/>
                  <a:pt x="1067526" y="298447"/>
                  <a:pt x="1120087" y="315474"/>
                </a:cubicBezTo>
                <a:cubicBezTo>
                  <a:pt x="1136270" y="270462"/>
                  <a:pt x="1165582" y="188936"/>
                  <a:pt x="1218671" y="41275"/>
                </a:cubicBezTo>
                <a:cubicBezTo>
                  <a:pt x="1218700" y="41275"/>
                  <a:pt x="1227123" y="41275"/>
                  <a:pt x="1227138" y="41275"/>
                </a:cubicBezTo>
                <a:lnTo>
                  <a:pt x="1149062" y="324746"/>
                </a:lnTo>
                <a:cubicBezTo>
                  <a:pt x="1202676" y="343061"/>
                  <a:pt x="1252823" y="369358"/>
                  <a:pt x="1298601" y="401716"/>
                </a:cubicBezTo>
                <a:cubicBezTo>
                  <a:pt x="1328549" y="363638"/>
                  <a:pt x="1383041" y="294351"/>
                  <a:pt x="1482196" y="168275"/>
                </a:cubicBezTo>
                <a:lnTo>
                  <a:pt x="1483255" y="175696"/>
                </a:lnTo>
                <a:cubicBezTo>
                  <a:pt x="1484313" y="176757"/>
                  <a:pt x="1486430" y="176757"/>
                  <a:pt x="1490663" y="176757"/>
                </a:cubicBezTo>
                <a:lnTo>
                  <a:pt x="1324307" y="423114"/>
                </a:lnTo>
                <a:cubicBezTo>
                  <a:pt x="1369148" y="457104"/>
                  <a:pt x="1409291" y="497054"/>
                  <a:pt x="1442972" y="542282"/>
                </a:cubicBezTo>
                <a:cubicBezTo>
                  <a:pt x="1481784" y="514934"/>
                  <a:pt x="1553366" y="464496"/>
                  <a:pt x="1685381" y="371475"/>
                </a:cubicBezTo>
                <a:cubicBezTo>
                  <a:pt x="1693863" y="379942"/>
                  <a:pt x="1693863" y="379942"/>
                  <a:pt x="1693863" y="388408"/>
                </a:cubicBezTo>
                <a:lnTo>
                  <a:pt x="1462054" y="569186"/>
                </a:lnTo>
                <a:cubicBezTo>
                  <a:pt x="1493529" y="613008"/>
                  <a:pt x="1518535" y="661647"/>
                  <a:pt x="1537022" y="713449"/>
                </a:cubicBezTo>
                <a:cubicBezTo>
                  <a:pt x="1579814" y="701361"/>
                  <a:pt x="1662103" y="678115"/>
                  <a:pt x="1820348" y="633412"/>
                </a:cubicBezTo>
                <a:lnTo>
                  <a:pt x="1821404" y="640821"/>
                </a:lnTo>
                <a:cubicBezTo>
                  <a:pt x="1822461" y="641879"/>
                  <a:pt x="1824574" y="641879"/>
                  <a:pt x="1828801" y="641879"/>
                </a:cubicBezTo>
                <a:lnTo>
                  <a:pt x="1546115" y="743514"/>
                </a:lnTo>
                <a:cubicBezTo>
                  <a:pt x="1563542" y="797436"/>
                  <a:pt x="1573122" y="854719"/>
                  <a:pt x="1573578" y="914057"/>
                </a:cubicBezTo>
                <a:cubicBezTo>
                  <a:pt x="1618896" y="915195"/>
                  <a:pt x="1705636" y="917374"/>
                  <a:pt x="1871663" y="921544"/>
                </a:cubicBezTo>
                <a:cubicBezTo>
                  <a:pt x="1871663" y="921562"/>
                  <a:pt x="1871663" y="930258"/>
                  <a:pt x="1871663" y="930275"/>
                </a:cubicBezTo>
                <a:lnTo>
                  <a:pt x="1574800" y="930275"/>
                </a:lnTo>
                <a:cubicBezTo>
                  <a:pt x="1574795" y="930275"/>
                  <a:pt x="1574727" y="930275"/>
                  <a:pt x="1573731" y="930275"/>
                </a:cubicBezTo>
                <a:lnTo>
                  <a:pt x="1567018" y="930275"/>
                </a:lnTo>
                <a:lnTo>
                  <a:pt x="1549368" y="930275"/>
                </a:lnTo>
                <a:lnTo>
                  <a:pt x="1524000" y="930275"/>
                </a:lnTo>
                <a:cubicBezTo>
                  <a:pt x="1521307" y="930275"/>
                  <a:pt x="1518470" y="930275"/>
                  <a:pt x="1515484" y="930275"/>
                </a:cubicBezTo>
                <a:cubicBezTo>
                  <a:pt x="1515484" y="608806"/>
                  <a:pt x="1252801" y="355015"/>
                  <a:pt x="939274" y="355015"/>
                </a:cubicBezTo>
                <a:cubicBezTo>
                  <a:pt x="617275" y="355015"/>
                  <a:pt x="354591" y="608806"/>
                  <a:pt x="354591" y="930275"/>
                </a:cubicBezTo>
                <a:cubicBezTo>
                  <a:pt x="354582" y="930275"/>
                  <a:pt x="354319" y="930275"/>
                  <a:pt x="346075" y="930275"/>
                </a:cubicBezTo>
                <a:lnTo>
                  <a:pt x="345399" y="930275"/>
                </a:lnTo>
                <a:lnTo>
                  <a:pt x="340668" y="930275"/>
                </a:lnTo>
                <a:cubicBezTo>
                  <a:pt x="337569" y="930275"/>
                  <a:pt x="333780" y="930275"/>
                  <a:pt x="329149" y="930275"/>
                </a:cubicBezTo>
                <a:cubicBezTo>
                  <a:pt x="328718" y="930275"/>
                  <a:pt x="328277" y="930275"/>
                  <a:pt x="327825" y="930275"/>
                </a:cubicBezTo>
                <a:lnTo>
                  <a:pt x="302816" y="930275"/>
                </a:lnTo>
                <a:cubicBezTo>
                  <a:pt x="300415" y="930275"/>
                  <a:pt x="297903" y="930275"/>
                  <a:pt x="295275" y="930275"/>
                </a:cubicBezTo>
                <a:cubicBezTo>
                  <a:pt x="249774" y="930275"/>
                  <a:pt x="163517" y="930275"/>
                  <a:pt x="0" y="930275"/>
                </a:cubicBezTo>
                <a:cubicBezTo>
                  <a:pt x="0" y="930275"/>
                  <a:pt x="0" y="921562"/>
                  <a:pt x="0" y="921544"/>
                </a:cubicBezTo>
                <a:lnTo>
                  <a:pt x="296498" y="914063"/>
                </a:lnTo>
                <a:cubicBezTo>
                  <a:pt x="296960" y="854397"/>
                  <a:pt x="306620" y="796803"/>
                  <a:pt x="324028" y="742542"/>
                </a:cubicBezTo>
                <a:cubicBezTo>
                  <a:pt x="281397" y="726836"/>
                  <a:pt x="201298" y="697325"/>
                  <a:pt x="50800" y="641879"/>
                </a:cubicBezTo>
                <a:cubicBezTo>
                  <a:pt x="50800" y="641873"/>
                  <a:pt x="50800" y="641802"/>
                  <a:pt x="50800" y="640821"/>
                </a:cubicBezTo>
                <a:lnTo>
                  <a:pt x="50800" y="633412"/>
                </a:lnTo>
                <a:lnTo>
                  <a:pt x="334106" y="713319"/>
                </a:lnTo>
                <a:cubicBezTo>
                  <a:pt x="352364" y="661628"/>
                  <a:pt x="377150" y="613080"/>
                  <a:pt x="409113" y="569769"/>
                </a:cubicBezTo>
                <a:cubicBezTo>
                  <a:pt x="373881" y="542145"/>
                  <a:pt x="306534" y="489342"/>
                  <a:pt x="177800" y="388408"/>
                </a:cubicBezTo>
                <a:cubicBezTo>
                  <a:pt x="177800" y="379942"/>
                  <a:pt x="186236" y="379942"/>
                  <a:pt x="186236" y="371475"/>
                </a:cubicBezTo>
                <a:lnTo>
                  <a:pt x="429835" y="544043"/>
                </a:lnTo>
                <a:cubicBezTo>
                  <a:pt x="462812" y="498018"/>
                  <a:pt x="502360" y="457280"/>
                  <a:pt x="547612" y="423493"/>
                </a:cubicBezTo>
                <a:cubicBezTo>
                  <a:pt x="522132" y="385760"/>
                  <a:pt x="473567" y="313840"/>
                  <a:pt x="381000" y="176757"/>
                </a:cubicBezTo>
                <a:cubicBezTo>
                  <a:pt x="385233" y="176757"/>
                  <a:pt x="387350" y="176757"/>
                  <a:pt x="388408" y="175696"/>
                </a:cubicBezTo>
                <a:lnTo>
                  <a:pt x="389467" y="168275"/>
                </a:lnTo>
                <a:lnTo>
                  <a:pt x="574833" y="403969"/>
                </a:lnTo>
                <a:cubicBezTo>
                  <a:pt x="619369" y="371976"/>
                  <a:pt x="669124" y="346960"/>
                  <a:pt x="722130" y="328796"/>
                </a:cubicBezTo>
                <a:cubicBezTo>
                  <a:pt x="709815" y="284082"/>
                  <a:pt x="686621" y="199872"/>
                  <a:pt x="642938" y="41275"/>
                </a:cubicBezTo>
                <a:cubicBezTo>
                  <a:pt x="642967" y="41275"/>
                  <a:pt x="651392" y="41275"/>
                  <a:pt x="651405" y="41275"/>
                </a:cubicBezTo>
                <a:lnTo>
                  <a:pt x="751266" y="319026"/>
                </a:lnTo>
                <a:cubicBezTo>
                  <a:pt x="803468" y="300480"/>
                  <a:pt x="859362" y="291193"/>
                  <a:pt x="917200" y="289556"/>
                </a:cubicBezTo>
                <a:cubicBezTo>
                  <a:pt x="919523" y="242675"/>
                  <a:pt x="923772" y="156908"/>
                  <a:pt x="931545" y="0"/>
                </a:cubicBezTo>
                <a:close/>
              </a:path>
            </a:pathLst>
          </a:custGeom>
          <a:solidFill>
            <a:srgbClr val="089D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151" name="Freeform 20"/>
          <p:cNvSpPr>
            <a:spLocks noEditPoints="1" noChangeArrowheads="1"/>
          </p:cNvSpPr>
          <p:nvPr/>
        </p:nvSpPr>
        <p:spPr bwMode="auto">
          <a:xfrm>
            <a:off x="1606770" y="3778293"/>
            <a:ext cx="59274" cy="148184"/>
          </a:xfrm>
          <a:custGeom>
            <a:avLst/>
            <a:gdLst>
              <a:gd name="T0" fmla="*/ 6 w 6"/>
              <a:gd name="T1" fmla="*/ 12 h 15"/>
              <a:gd name="T2" fmla="*/ 6 w 6"/>
              <a:gd name="T3" fmla="*/ 13 h 15"/>
              <a:gd name="T4" fmla="*/ 5 w 6"/>
              <a:gd name="T5" fmla="*/ 14 h 15"/>
              <a:gd name="T6" fmla="*/ 5 w 6"/>
              <a:gd name="T7" fmla="*/ 14 h 15"/>
              <a:gd name="T8" fmla="*/ 4 w 6"/>
              <a:gd name="T9" fmla="*/ 15 h 15"/>
              <a:gd name="T10" fmla="*/ 3 w 6"/>
              <a:gd name="T11" fmla="*/ 15 h 15"/>
              <a:gd name="T12" fmla="*/ 2 w 6"/>
              <a:gd name="T13" fmla="*/ 14 h 15"/>
              <a:gd name="T14" fmla="*/ 1 w 6"/>
              <a:gd name="T15" fmla="*/ 14 h 15"/>
              <a:gd name="T16" fmla="*/ 0 w 6"/>
              <a:gd name="T17" fmla="*/ 13 h 15"/>
              <a:gd name="T18" fmla="*/ 0 w 6"/>
              <a:gd name="T19" fmla="*/ 12 h 15"/>
              <a:gd name="T20" fmla="*/ 0 w 6"/>
              <a:gd name="T21" fmla="*/ 3 h 15"/>
              <a:gd name="T22" fmla="*/ 0 w 6"/>
              <a:gd name="T23" fmla="*/ 2 h 15"/>
              <a:gd name="T24" fmla="*/ 1 w 6"/>
              <a:gd name="T25" fmla="*/ 1 h 15"/>
              <a:gd name="T26" fmla="*/ 2 w 6"/>
              <a:gd name="T27" fmla="*/ 0 h 15"/>
              <a:gd name="T28" fmla="*/ 3 w 6"/>
              <a:gd name="T29" fmla="*/ 0 h 15"/>
              <a:gd name="T30" fmla="*/ 4 w 6"/>
              <a:gd name="T31" fmla="*/ 0 h 15"/>
              <a:gd name="T32" fmla="*/ 5 w 6"/>
              <a:gd name="T33" fmla="*/ 0 h 15"/>
              <a:gd name="T34" fmla="*/ 5 w 6"/>
              <a:gd name="T35" fmla="*/ 1 h 15"/>
              <a:gd name="T36" fmla="*/ 6 w 6"/>
              <a:gd name="T37" fmla="*/ 2 h 15"/>
              <a:gd name="T38" fmla="*/ 6 w 6"/>
              <a:gd name="T39" fmla="*/ 3 h 15"/>
              <a:gd name="T40" fmla="*/ 6 w 6"/>
              <a:gd name="T41" fmla="*/ 12 h 15"/>
              <a:gd name="T42" fmla="*/ 4 w 6"/>
              <a:gd name="T43" fmla="*/ 3 h 15"/>
              <a:gd name="T44" fmla="*/ 4 w 6"/>
              <a:gd name="T45" fmla="*/ 2 h 15"/>
              <a:gd name="T46" fmla="*/ 3 w 6"/>
              <a:gd name="T47" fmla="*/ 2 h 15"/>
              <a:gd name="T48" fmla="*/ 3 w 6"/>
              <a:gd name="T49" fmla="*/ 2 h 15"/>
              <a:gd name="T50" fmla="*/ 3 w 6"/>
              <a:gd name="T51" fmla="*/ 2 h 15"/>
              <a:gd name="T52" fmla="*/ 3 w 6"/>
              <a:gd name="T53" fmla="*/ 3 h 15"/>
              <a:gd name="T54" fmla="*/ 3 w 6"/>
              <a:gd name="T55" fmla="*/ 12 h 15"/>
              <a:gd name="T56" fmla="*/ 3 w 6"/>
              <a:gd name="T57" fmla="*/ 12 h 15"/>
              <a:gd name="T58" fmla="*/ 3 w 6"/>
              <a:gd name="T59" fmla="*/ 12 h 15"/>
              <a:gd name="T60" fmla="*/ 3 w 6"/>
              <a:gd name="T61" fmla="*/ 12 h 15"/>
              <a:gd name="T62" fmla="*/ 4 w 6"/>
              <a:gd name="T63" fmla="*/ 12 h 15"/>
              <a:gd name="T64" fmla="*/ 4 w 6"/>
              <a:gd name="T65" fmla="*/ 12 h 15"/>
              <a:gd name="T66" fmla="*/ 4 w 6"/>
              <a:gd name="T67" fmla="*/ 3 h 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
              <a:gd name="T103" fmla="*/ 0 h 15"/>
              <a:gd name="T104" fmla="*/ 6 w 6"/>
              <a:gd name="T105" fmla="*/ 15 h 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 h="15">
                <a:moveTo>
                  <a:pt x="6" y="12"/>
                </a:moveTo>
                <a:cubicBezTo>
                  <a:pt x="6" y="12"/>
                  <a:pt x="6" y="13"/>
                  <a:pt x="6" y="13"/>
                </a:cubicBezTo>
                <a:cubicBezTo>
                  <a:pt x="6" y="13"/>
                  <a:pt x="6" y="14"/>
                  <a:pt x="5" y="14"/>
                </a:cubicBezTo>
                <a:cubicBezTo>
                  <a:pt x="5" y="14"/>
                  <a:pt x="5" y="14"/>
                  <a:pt x="5" y="14"/>
                </a:cubicBezTo>
                <a:cubicBezTo>
                  <a:pt x="4" y="14"/>
                  <a:pt x="4" y="15"/>
                  <a:pt x="4" y="15"/>
                </a:cubicBezTo>
                <a:cubicBezTo>
                  <a:pt x="3" y="15"/>
                  <a:pt x="3" y="15"/>
                  <a:pt x="3" y="15"/>
                </a:cubicBezTo>
                <a:cubicBezTo>
                  <a:pt x="2" y="15"/>
                  <a:pt x="2" y="14"/>
                  <a:pt x="2" y="14"/>
                </a:cubicBezTo>
                <a:cubicBezTo>
                  <a:pt x="2" y="14"/>
                  <a:pt x="1" y="14"/>
                  <a:pt x="1" y="14"/>
                </a:cubicBezTo>
                <a:cubicBezTo>
                  <a:pt x="1" y="14"/>
                  <a:pt x="1" y="13"/>
                  <a:pt x="0" y="13"/>
                </a:cubicBezTo>
                <a:cubicBezTo>
                  <a:pt x="0" y="13"/>
                  <a:pt x="0" y="12"/>
                  <a:pt x="0" y="12"/>
                </a:cubicBezTo>
                <a:cubicBezTo>
                  <a:pt x="0" y="3"/>
                  <a:pt x="0" y="3"/>
                  <a:pt x="0" y="3"/>
                </a:cubicBezTo>
                <a:cubicBezTo>
                  <a:pt x="0" y="2"/>
                  <a:pt x="0" y="2"/>
                  <a:pt x="0" y="2"/>
                </a:cubicBezTo>
                <a:cubicBezTo>
                  <a:pt x="1" y="1"/>
                  <a:pt x="1" y="1"/>
                  <a:pt x="1" y="1"/>
                </a:cubicBezTo>
                <a:cubicBezTo>
                  <a:pt x="1" y="1"/>
                  <a:pt x="2" y="0"/>
                  <a:pt x="2" y="0"/>
                </a:cubicBezTo>
                <a:cubicBezTo>
                  <a:pt x="2" y="0"/>
                  <a:pt x="2" y="0"/>
                  <a:pt x="3" y="0"/>
                </a:cubicBezTo>
                <a:cubicBezTo>
                  <a:pt x="4" y="0"/>
                  <a:pt x="4" y="0"/>
                  <a:pt x="4" y="0"/>
                </a:cubicBezTo>
                <a:cubicBezTo>
                  <a:pt x="4" y="0"/>
                  <a:pt x="4" y="0"/>
                  <a:pt x="5" y="0"/>
                </a:cubicBezTo>
                <a:cubicBezTo>
                  <a:pt x="5" y="0"/>
                  <a:pt x="5" y="1"/>
                  <a:pt x="5" y="1"/>
                </a:cubicBezTo>
                <a:cubicBezTo>
                  <a:pt x="6" y="1"/>
                  <a:pt x="6" y="1"/>
                  <a:pt x="6" y="2"/>
                </a:cubicBezTo>
                <a:cubicBezTo>
                  <a:pt x="6" y="2"/>
                  <a:pt x="6" y="2"/>
                  <a:pt x="6" y="3"/>
                </a:cubicBezTo>
                <a:cubicBezTo>
                  <a:pt x="6" y="12"/>
                  <a:pt x="6" y="12"/>
                  <a:pt x="6" y="12"/>
                </a:cubicBezTo>
                <a:close/>
                <a:moveTo>
                  <a:pt x="4" y="3"/>
                </a:moveTo>
                <a:cubicBezTo>
                  <a:pt x="4" y="3"/>
                  <a:pt x="4" y="3"/>
                  <a:pt x="4" y="2"/>
                </a:cubicBezTo>
                <a:cubicBezTo>
                  <a:pt x="4" y="2"/>
                  <a:pt x="3" y="2"/>
                  <a:pt x="3" y="2"/>
                </a:cubicBezTo>
                <a:cubicBezTo>
                  <a:pt x="3" y="2"/>
                  <a:pt x="3" y="2"/>
                  <a:pt x="3" y="2"/>
                </a:cubicBezTo>
                <a:cubicBezTo>
                  <a:pt x="3" y="2"/>
                  <a:pt x="3" y="2"/>
                  <a:pt x="3" y="2"/>
                </a:cubicBezTo>
                <a:cubicBezTo>
                  <a:pt x="3" y="3"/>
                  <a:pt x="3" y="3"/>
                  <a:pt x="3" y="3"/>
                </a:cubicBezTo>
                <a:cubicBezTo>
                  <a:pt x="3" y="12"/>
                  <a:pt x="3" y="12"/>
                  <a:pt x="3" y="12"/>
                </a:cubicBezTo>
                <a:cubicBezTo>
                  <a:pt x="3" y="12"/>
                  <a:pt x="3" y="12"/>
                  <a:pt x="3" y="12"/>
                </a:cubicBezTo>
                <a:cubicBezTo>
                  <a:pt x="3" y="12"/>
                  <a:pt x="3" y="12"/>
                  <a:pt x="3" y="12"/>
                </a:cubicBezTo>
                <a:cubicBezTo>
                  <a:pt x="3" y="12"/>
                  <a:pt x="3" y="12"/>
                  <a:pt x="3" y="12"/>
                </a:cubicBezTo>
                <a:cubicBezTo>
                  <a:pt x="3" y="12"/>
                  <a:pt x="4" y="12"/>
                  <a:pt x="4" y="12"/>
                </a:cubicBezTo>
                <a:cubicBezTo>
                  <a:pt x="4" y="12"/>
                  <a:pt x="4" y="12"/>
                  <a:pt x="4" y="12"/>
                </a:cubicBezTo>
                <a:cubicBezTo>
                  <a:pt x="4" y="3"/>
                  <a:pt x="4" y="3"/>
                  <a:pt x="4"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152" name="Freeform 21"/>
          <p:cNvSpPr>
            <a:spLocks noEditPoints="1" noChangeArrowheads="1"/>
          </p:cNvSpPr>
          <p:nvPr/>
        </p:nvSpPr>
        <p:spPr bwMode="auto">
          <a:xfrm>
            <a:off x="1597509" y="3404129"/>
            <a:ext cx="118547" cy="137070"/>
          </a:xfrm>
          <a:custGeom>
            <a:avLst/>
            <a:gdLst>
              <a:gd name="T0" fmla="*/ 4 w 12"/>
              <a:gd name="T1" fmla="*/ 0 h 14"/>
              <a:gd name="T2" fmla="*/ 4 w 12"/>
              <a:gd name="T3" fmla="*/ 0 h 14"/>
              <a:gd name="T4" fmla="*/ 4 w 12"/>
              <a:gd name="T5" fmla="*/ 14 h 14"/>
              <a:gd name="T6" fmla="*/ 4 w 12"/>
              <a:gd name="T7" fmla="*/ 14 h 14"/>
              <a:gd name="T8" fmla="*/ 2 w 12"/>
              <a:gd name="T9" fmla="*/ 14 h 14"/>
              <a:gd name="T10" fmla="*/ 2 w 12"/>
              <a:gd name="T11" fmla="*/ 14 h 14"/>
              <a:gd name="T12" fmla="*/ 2 w 12"/>
              <a:gd name="T13" fmla="*/ 4 h 14"/>
              <a:gd name="T14" fmla="*/ 1 w 12"/>
              <a:gd name="T15" fmla="*/ 4 h 14"/>
              <a:gd name="T16" fmla="*/ 1 w 12"/>
              <a:gd name="T17" fmla="*/ 4 h 14"/>
              <a:gd name="T18" fmla="*/ 0 w 12"/>
              <a:gd name="T19" fmla="*/ 4 h 14"/>
              <a:gd name="T20" fmla="*/ 0 w 12"/>
              <a:gd name="T21" fmla="*/ 4 h 14"/>
              <a:gd name="T22" fmla="*/ 0 w 12"/>
              <a:gd name="T23" fmla="*/ 3 h 14"/>
              <a:gd name="T24" fmla="*/ 0 w 12"/>
              <a:gd name="T25" fmla="*/ 2 h 14"/>
              <a:gd name="T26" fmla="*/ 1 w 12"/>
              <a:gd name="T27" fmla="*/ 2 h 14"/>
              <a:gd name="T28" fmla="*/ 1 w 12"/>
              <a:gd name="T29" fmla="*/ 2 h 14"/>
              <a:gd name="T30" fmla="*/ 2 w 12"/>
              <a:gd name="T31" fmla="*/ 1 h 14"/>
              <a:gd name="T32" fmla="*/ 2 w 12"/>
              <a:gd name="T33" fmla="*/ 0 h 14"/>
              <a:gd name="T34" fmla="*/ 3 w 12"/>
              <a:gd name="T35" fmla="*/ 0 h 14"/>
              <a:gd name="T36" fmla="*/ 4 w 12"/>
              <a:gd name="T37" fmla="*/ 0 h 14"/>
              <a:gd name="T38" fmla="*/ 12 w 12"/>
              <a:gd name="T39" fmla="*/ 12 h 14"/>
              <a:gd name="T40" fmla="*/ 12 w 12"/>
              <a:gd name="T41" fmla="*/ 13 h 14"/>
              <a:gd name="T42" fmla="*/ 11 w 12"/>
              <a:gd name="T43" fmla="*/ 13 h 14"/>
              <a:gd name="T44" fmla="*/ 10 w 12"/>
              <a:gd name="T45" fmla="*/ 14 h 14"/>
              <a:gd name="T46" fmla="*/ 9 w 12"/>
              <a:gd name="T47" fmla="*/ 14 h 14"/>
              <a:gd name="T48" fmla="*/ 9 w 12"/>
              <a:gd name="T49" fmla="*/ 14 h 14"/>
              <a:gd name="T50" fmla="*/ 8 w 12"/>
              <a:gd name="T51" fmla="*/ 14 h 14"/>
              <a:gd name="T52" fmla="*/ 7 w 12"/>
              <a:gd name="T53" fmla="*/ 13 h 14"/>
              <a:gd name="T54" fmla="*/ 6 w 12"/>
              <a:gd name="T55" fmla="*/ 13 h 14"/>
              <a:gd name="T56" fmla="*/ 6 w 12"/>
              <a:gd name="T57" fmla="*/ 12 h 14"/>
              <a:gd name="T58" fmla="*/ 6 w 12"/>
              <a:gd name="T59" fmla="*/ 2 h 14"/>
              <a:gd name="T60" fmla="*/ 6 w 12"/>
              <a:gd name="T61" fmla="*/ 1 h 14"/>
              <a:gd name="T62" fmla="*/ 7 w 12"/>
              <a:gd name="T63" fmla="*/ 1 h 14"/>
              <a:gd name="T64" fmla="*/ 8 w 12"/>
              <a:gd name="T65" fmla="*/ 0 h 14"/>
              <a:gd name="T66" fmla="*/ 9 w 12"/>
              <a:gd name="T67" fmla="*/ 0 h 14"/>
              <a:gd name="T68" fmla="*/ 9 w 12"/>
              <a:gd name="T69" fmla="*/ 0 h 14"/>
              <a:gd name="T70" fmla="*/ 10 w 12"/>
              <a:gd name="T71" fmla="*/ 0 h 14"/>
              <a:gd name="T72" fmla="*/ 11 w 12"/>
              <a:gd name="T73" fmla="*/ 1 h 14"/>
              <a:gd name="T74" fmla="*/ 12 w 12"/>
              <a:gd name="T75" fmla="*/ 1 h 14"/>
              <a:gd name="T76" fmla="*/ 12 w 12"/>
              <a:gd name="T77" fmla="*/ 2 h 14"/>
              <a:gd name="T78" fmla="*/ 12 w 12"/>
              <a:gd name="T79" fmla="*/ 12 h 14"/>
              <a:gd name="T80" fmla="*/ 10 w 12"/>
              <a:gd name="T81" fmla="*/ 2 h 14"/>
              <a:gd name="T82" fmla="*/ 9 w 12"/>
              <a:gd name="T83" fmla="*/ 2 h 14"/>
              <a:gd name="T84" fmla="*/ 9 w 12"/>
              <a:gd name="T85" fmla="*/ 2 h 14"/>
              <a:gd name="T86" fmla="*/ 9 w 12"/>
              <a:gd name="T87" fmla="*/ 2 h 14"/>
              <a:gd name="T88" fmla="*/ 9 w 12"/>
              <a:gd name="T89" fmla="*/ 2 h 14"/>
              <a:gd name="T90" fmla="*/ 8 w 12"/>
              <a:gd name="T91" fmla="*/ 2 h 14"/>
              <a:gd name="T92" fmla="*/ 8 w 12"/>
              <a:gd name="T93" fmla="*/ 12 h 14"/>
              <a:gd name="T94" fmla="*/ 9 w 12"/>
              <a:gd name="T95" fmla="*/ 12 h 14"/>
              <a:gd name="T96" fmla="*/ 9 w 12"/>
              <a:gd name="T97" fmla="*/ 12 h 14"/>
              <a:gd name="T98" fmla="*/ 9 w 12"/>
              <a:gd name="T99" fmla="*/ 12 h 14"/>
              <a:gd name="T100" fmla="*/ 9 w 12"/>
              <a:gd name="T101" fmla="*/ 12 h 14"/>
              <a:gd name="T102" fmla="*/ 10 w 12"/>
              <a:gd name="T103" fmla="*/ 12 h 14"/>
              <a:gd name="T104" fmla="*/ 10 w 12"/>
              <a:gd name="T105" fmla="*/ 2 h 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
              <a:gd name="T160" fmla="*/ 0 h 14"/>
              <a:gd name="T161" fmla="*/ 12 w 12"/>
              <a:gd name="T162" fmla="*/ 14 h 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 h="14">
                <a:moveTo>
                  <a:pt x="4" y="0"/>
                </a:moveTo>
                <a:cubicBezTo>
                  <a:pt x="4" y="0"/>
                  <a:pt x="4" y="0"/>
                  <a:pt x="4" y="0"/>
                </a:cubicBezTo>
                <a:cubicBezTo>
                  <a:pt x="4" y="14"/>
                  <a:pt x="4" y="14"/>
                  <a:pt x="4" y="14"/>
                </a:cubicBezTo>
                <a:cubicBezTo>
                  <a:pt x="4" y="14"/>
                  <a:pt x="4" y="14"/>
                  <a:pt x="4" y="14"/>
                </a:cubicBezTo>
                <a:cubicBezTo>
                  <a:pt x="2" y="14"/>
                  <a:pt x="2" y="14"/>
                  <a:pt x="2" y="14"/>
                </a:cubicBezTo>
                <a:cubicBezTo>
                  <a:pt x="2" y="14"/>
                  <a:pt x="2" y="14"/>
                  <a:pt x="2" y="14"/>
                </a:cubicBezTo>
                <a:cubicBezTo>
                  <a:pt x="2" y="4"/>
                  <a:pt x="2" y="4"/>
                  <a:pt x="2" y="4"/>
                </a:cubicBezTo>
                <a:cubicBezTo>
                  <a:pt x="2" y="4"/>
                  <a:pt x="2" y="4"/>
                  <a:pt x="1" y="4"/>
                </a:cubicBezTo>
                <a:cubicBezTo>
                  <a:pt x="1" y="4"/>
                  <a:pt x="1" y="4"/>
                  <a:pt x="1" y="4"/>
                </a:cubicBezTo>
                <a:cubicBezTo>
                  <a:pt x="1" y="4"/>
                  <a:pt x="1" y="4"/>
                  <a:pt x="0" y="4"/>
                </a:cubicBezTo>
                <a:cubicBezTo>
                  <a:pt x="0" y="4"/>
                  <a:pt x="0" y="4"/>
                  <a:pt x="0" y="4"/>
                </a:cubicBezTo>
                <a:cubicBezTo>
                  <a:pt x="0" y="3"/>
                  <a:pt x="0" y="3"/>
                  <a:pt x="0" y="3"/>
                </a:cubicBezTo>
                <a:cubicBezTo>
                  <a:pt x="0" y="2"/>
                  <a:pt x="0" y="2"/>
                  <a:pt x="0" y="2"/>
                </a:cubicBezTo>
                <a:cubicBezTo>
                  <a:pt x="0" y="2"/>
                  <a:pt x="1" y="2"/>
                  <a:pt x="1" y="2"/>
                </a:cubicBezTo>
                <a:cubicBezTo>
                  <a:pt x="1" y="2"/>
                  <a:pt x="1" y="2"/>
                  <a:pt x="1" y="2"/>
                </a:cubicBezTo>
                <a:cubicBezTo>
                  <a:pt x="2" y="2"/>
                  <a:pt x="2" y="1"/>
                  <a:pt x="2" y="1"/>
                </a:cubicBezTo>
                <a:cubicBezTo>
                  <a:pt x="2" y="1"/>
                  <a:pt x="2" y="0"/>
                  <a:pt x="2" y="0"/>
                </a:cubicBezTo>
                <a:cubicBezTo>
                  <a:pt x="2" y="0"/>
                  <a:pt x="3" y="0"/>
                  <a:pt x="3" y="0"/>
                </a:cubicBezTo>
                <a:cubicBezTo>
                  <a:pt x="4" y="0"/>
                  <a:pt x="4" y="0"/>
                  <a:pt x="4" y="0"/>
                </a:cubicBezTo>
                <a:close/>
                <a:moveTo>
                  <a:pt x="12" y="12"/>
                </a:moveTo>
                <a:cubicBezTo>
                  <a:pt x="12" y="12"/>
                  <a:pt x="12" y="12"/>
                  <a:pt x="12" y="13"/>
                </a:cubicBezTo>
                <a:cubicBezTo>
                  <a:pt x="12" y="13"/>
                  <a:pt x="11" y="13"/>
                  <a:pt x="11" y="13"/>
                </a:cubicBezTo>
                <a:cubicBezTo>
                  <a:pt x="11" y="14"/>
                  <a:pt x="11" y="14"/>
                  <a:pt x="10" y="14"/>
                </a:cubicBezTo>
                <a:cubicBezTo>
                  <a:pt x="10" y="14"/>
                  <a:pt x="10" y="14"/>
                  <a:pt x="9" y="14"/>
                </a:cubicBezTo>
                <a:cubicBezTo>
                  <a:pt x="9" y="14"/>
                  <a:pt x="9" y="14"/>
                  <a:pt x="9" y="14"/>
                </a:cubicBezTo>
                <a:cubicBezTo>
                  <a:pt x="8" y="14"/>
                  <a:pt x="8" y="14"/>
                  <a:pt x="8" y="14"/>
                </a:cubicBezTo>
                <a:cubicBezTo>
                  <a:pt x="7" y="14"/>
                  <a:pt x="7" y="14"/>
                  <a:pt x="7" y="13"/>
                </a:cubicBezTo>
                <a:cubicBezTo>
                  <a:pt x="7" y="13"/>
                  <a:pt x="6" y="13"/>
                  <a:pt x="6" y="13"/>
                </a:cubicBezTo>
                <a:cubicBezTo>
                  <a:pt x="6" y="12"/>
                  <a:pt x="6" y="12"/>
                  <a:pt x="6" y="12"/>
                </a:cubicBezTo>
                <a:cubicBezTo>
                  <a:pt x="6" y="2"/>
                  <a:pt x="6" y="2"/>
                  <a:pt x="6" y="2"/>
                </a:cubicBezTo>
                <a:cubicBezTo>
                  <a:pt x="6" y="2"/>
                  <a:pt x="6" y="2"/>
                  <a:pt x="6" y="1"/>
                </a:cubicBezTo>
                <a:cubicBezTo>
                  <a:pt x="6" y="1"/>
                  <a:pt x="7" y="1"/>
                  <a:pt x="7" y="1"/>
                </a:cubicBezTo>
                <a:cubicBezTo>
                  <a:pt x="7" y="0"/>
                  <a:pt x="7" y="0"/>
                  <a:pt x="8" y="0"/>
                </a:cubicBezTo>
                <a:cubicBezTo>
                  <a:pt x="8" y="0"/>
                  <a:pt x="8" y="0"/>
                  <a:pt x="9" y="0"/>
                </a:cubicBezTo>
                <a:cubicBezTo>
                  <a:pt x="9" y="0"/>
                  <a:pt x="9" y="0"/>
                  <a:pt x="9" y="0"/>
                </a:cubicBezTo>
                <a:cubicBezTo>
                  <a:pt x="10" y="0"/>
                  <a:pt x="10" y="0"/>
                  <a:pt x="10" y="0"/>
                </a:cubicBezTo>
                <a:cubicBezTo>
                  <a:pt x="11" y="0"/>
                  <a:pt x="11" y="0"/>
                  <a:pt x="11" y="1"/>
                </a:cubicBezTo>
                <a:cubicBezTo>
                  <a:pt x="11" y="1"/>
                  <a:pt x="12" y="1"/>
                  <a:pt x="12" y="1"/>
                </a:cubicBezTo>
                <a:cubicBezTo>
                  <a:pt x="12" y="2"/>
                  <a:pt x="12" y="2"/>
                  <a:pt x="12" y="2"/>
                </a:cubicBezTo>
                <a:cubicBezTo>
                  <a:pt x="12" y="12"/>
                  <a:pt x="12" y="12"/>
                  <a:pt x="12" y="12"/>
                </a:cubicBezTo>
                <a:close/>
                <a:moveTo>
                  <a:pt x="10" y="2"/>
                </a:moveTo>
                <a:cubicBezTo>
                  <a:pt x="10" y="2"/>
                  <a:pt x="9" y="2"/>
                  <a:pt x="9" y="2"/>
                </a:cubicBezTo>
                <a:cubicBezTo>
                  <a:pt x="9" y="2"/>
                  <a:pt x="9" y="2"/>
                  <a:pt x="9" y="2"/>
                </a:cubicBezTo>
                <a:cubicBezTo>
                  <a:pt x="9" y="2"/>
                  <a:pt x="9" y="2"/>
                  <a:pt x="9" y="2"/>
                </a:cubicBezTo>
                <a:cubicBezTo>
                  <a:pt x="9" y="2"/>
                  <a:pt x="9" y="2"/>
                  <a:pt x="9" y="2"/>
                </a:cubicBezTo>
                <a:cubicBezTo>
                  <a:pt x="8" y="2"/>
                  <a:pt x="8" y="2"/>
                  <a:pt x="8" y="2"/>
                </a:cubicBezTo>
                <a:cubicBezTo>
                  <a:pt x="8" y="12"/>
                  <a:pt x="8" y="12"/>
                  <a:pt x="8" y="12"/>
                </a:cubicBezTo>
                <a:cubicBezTo>
                  <a:pt x="8" y="12"/>
                  <a:pt x="8" y="12"/>
                  <a:pt x="9" y="12"/>
                </a:cubicBezTo>
                <a:cubicBezTo>
                  <a:pt x="9" y="12"/>
                  <a:pt x="9" y="12"/>
                  <a:pt x="9" y="12"/>
                </a:cubicBezTo>
                <a:cubicBezTo>
                  <a:pt x="9" y="12"/>
                  <a:pt x="9" y="12"/>
                  <a:pt x="9" y="12"/>
                </a:cubicBezTo>
                <a:cubicBezTo>
                  <a:pt x="9" y="12"/>
                  <a:pt x="9" y="12"/>
                  <a:pt x="9" y="12"/>
                </a:cubicBezTo>
                <a:cubicBezTo>
                  <a:pt x="9" y="12"/>
                  <a:pt x="10" y="12"/>
                  <a:pt x="10" y="12"/>
                </a:cubicBezTo>
                <a:cubicBezTo>
                  <a:pt x="10" y="2"/>
                  <a:pt x="10" y="2"/>
                  <a:pt x="10"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153" name="Freeform 22"/>
          <p:cNvSpPr>
            <a:spLocks noEditPoints="1" noChangeArrowheads="1"/>
          </p:cNvSpPr>
          <p:nvPr/>
        </p:nvSpPr>
        <p:spPr bwMode="auto">
          <a:xfrm>
            <a:off x="1745693" y="3057749"/>
            <a:ext cx="127809" cy="138923"/>
          </a:xfrm>
          <a:custGeom>
            <a:avLst/>
            <a:gdLst>
              <a:gd name="T0" fmla="*/ 4 w 13"/>
              <a:gd name="T1" fmla="*/ 9 h 14"/>
              <a:gd name="T2" fmla="*/ 3 w 13"/>
              <a:gd name="T3" fmla="*/ 10 h 14"/>
              <a:gd name="T4" fmla="*/ 2 w 13"/>
              <a:gd name="T5" fmla="*/ 12 h 14"/>
              <a:gd name="T6" fmla="*/ 6 w 13"/>
              <a:gd name="T7" fmla="*/ 12 h 14"/>
              <a:gd name="T8" fmla="*/ 5 w 13"/>
              <a:gd name="T9" fmla="*/ 14 h 14"/>
              <a:gd name="T10" fmla="*/ 0 w 13"/>
              <a:gd name="T11" fmla="*/ 14 h 14"/>
              <a:gd name="T12" fmla="*/ 0 w 13"/>
              <a:gd name="T13" fmla="*/ 13 h 14"/>
              <a:gd name="T14" fmla="*/ 0 w 13"/>
              <a:gd name="T15" fmla="*/ 11 h 14"/>
              <a:gd name="T16" fmla="*/ 1 w 13"/>
              <a:gd name="T17" fmla="*/ 10 h 14"/>
              <a:gd name="T18" fmla="*/ 2 w 13"/>
              <a:gd name="T19" fmla="*/ 7 h 14"/>
              <a:gd name="T20" fmla="*/ 3 w 13"/>
              <a:gd name="T21" fmla="*/ 6 h 14"/>
              <a:gd name="T22" fmla="*/ 3 w 13"/>
              <a:gd name="T23" fmla="*/ 3 h 14"/>
              <a:gd name="T24" fmla="*/ 3 w 13"/>
              <a:gd name="T25" fmla="*/ 2 h 14"/>
              <a:gd name="T26" fmla="*/ 2 w 13"/>
              <a:gd name="T27" fmla="*/ 2 h 14"/>
              <a:gd name="T28" fmla="*/ 2 w 13"/>
              <a:gd name="T29" fmla="*/ 4 h 14"/>
              <a:gd name="T30" fmla="*/ 0 w 13"/>
              <a:gd name="T31" fmla="*/ 5 h 14"/>
              <a:gd name="T32" fmla="*/ 0 w 13"/>
              <a:gd name="T33" fmla="*/ 2 h 14"/>
              <a:gd name="T34" fmla="*/ 1 w 13"/>
              <a:gd name="T35" fmla="*/ 1 h 14"/>
              <a:gd name="T36" fmla="*/ 2 w 13"/>
              <a:gd name="T37" fmla="*/ 0 h 14"/>
              <a:gd name="T38" fmla="*/ 4 w 13"/>
              <a:gd name="T39" fmla="*/ 0 h 14"/>
              <a:gd name="T40" fmla="*/ 5 w 13"/>
              <a:gd name="T41" fmla="*/ 1 h 14"/>
              <a:gd name="T42" fmla="*/ 6 w 13"/>
              <a:gd name="T43" fmla="*/ 4 h 14"/>
              <a:gd name="T44" fmla="*/ 6 w 13"/>
              <a:gd name="T45" fmla="*/ 6 h 14"/>
              <a:gd name="T46" fmla="*/ 4 w 13"/>
              <a:gd name="T47" fmla="*/ 8 h 14"/>
              <a:gd name="T48" fmla="*/ 13 w 13"/>
              <a:gd name="T49" fmla="*/ 12 h 14"/>
              <a:gd name="T50" fmla="*/ 12 w 13"/>
              <a:gd name="T51" fmla="*/ 14 h 14"/>
              <a:gd name="T52" fmla="*/ 11 w 13"/>
              <a:gd name="T53" fmla="*/ 14 h 14"/>
              <a:gd name="T54" fmla="*/ 9 w 13"/>
              <a:gd name="T55" fmla="*/ 14 h 14"/>
              <a:gd name="T56" fmla="*/ 7 w 13"/>
              <a:gd name="T57" fmla="*/ 13 h 14"/>
              <a:gd name="T58" fmla="*/ 7 w 13"/>
              <a:gd name="T59" fmla="*/ 2 h 14"/>
              <a:gd name="T60" fmla="*/ 8 w 13"/>
              <a:gd name="T61" fmla="*/ 1 h 14"/>
              <a:gd name="T62" fmla="*/ 10 w 13"/>
              <a:gd name="T63" fmla="*/ 0 h 14"/>
              <a:gd name="T64" fmla="*/ 12 w 13"/>
              <a:gd name="T65" fmla="*/ 0 h 14"/>
              <a:gd name="T66" fmla="*/ 13 w 13"/>
              <a:gd name="T67" fmla="*/ 1 h 14"/>
              <a:gd name="T68" fmla="*/ 13 w 13"/>
              <a:gd name="T69" fmla="*/ 12 h 14"/>
              <a:gd name="T70" fmla="*/ 11 w 13"/>
              <a:gd name="T71" fmla="*/ 2 h 14"/>
              <a:gd name="T72" fmla="*/ 10 w 13"/>
              <a:gd name="T73" fmla="*/ 2 h 14"/>
              <a:gd name="T74" fmla="*/ 10 w 13"/>
              <a:gd name="T75" fmla="*/ 3 h 14"/>
              <a:gd name="T76" fmla="*/ 10 w 13"/>
              <a:gd name="T77" fmla="*/ 12 h 14"/>
              <a:gd name="T78" fmla="*/ 10 w 13"/>
              <a:gd name="T79" fmla="*/ 12 h 14"/>
              <a:gd name="T80" fmla="*/ 11 w 13"/>
              <a:gd name="T81" fmla="*/ 12 h 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
              <a:gd name="T124" fmla="*/ 0 h 14"/>
              <a:gd name="T125" fmla="*/ 13 w 13"/>
              <a:gd name="T126" fmla="*/ 14 h 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 h="14">
                <a:moveTo>
                  <a:pt x="4" y="9"/>
                </a:moveTo>
                <a:cubicBezTo>
                  <a:pt x="4" y="9"/>
                  <a:pt x="4" y="9"/>
                  <a:pt x="4" y="9"/>
                </a:cubicBezTo>
                <a:cubicBezTo>
                  <a:pt x="4" y="9"/>
                  <a:pt x="3" y="9"/>
                  <a:pt x="3" y="10"/>
                </a:cubicBezTo>
                <a:cubicBezTo>
                  <a:pt x="3" y="10"/>
                  <a:pt x="3" y="10"/>
                  <a:pt x="3" y="10"/>
                </a:cubicBezTo>
                <a:cubicBezTo>
                  <a:pt x="3" y="11"/>
                  <a:pt x="3" y="11"/>
                  <a:pt x="3" y="11"/>
                </a:cubicBezTo>
                <a:cubicBezTo>
                  <a:pt x="3" y="11"/>
                  <a:pt x="2" y="12"/>
                  <a:pt x="2" y="12"/>
                </a:cubicBezTo>
                <a:cubicBezTo>
                  <a:pt x="5" y="12"/>
                  <a:pt x="5" y="12"/>
                  <a:pt x="5" y="12"/>
                </a:cubicBezTo>
                <a:cubicBezTo>
                  <a:pt x="6" y="12"/>
                  <a:pt x="6" y="12"/>
                  <a:pt x="6" y="12"/>
                </a:cubicBezTo>
                <a:cubicBezTo>
                  <a:pt x="6" y="14"/>
                  <a:pt x="6" y="14"/>
                  <a:pt x="6" y="14"/>
                </a:cubicBezTo>
                <a:cubicBezTo>
                  <a:pt x="6" y="14"/>
                  <a:pt x="6" y="14"/>
                  <a:pt x="5" y="14"/>
                </a:cubicBezTo>
                <a:cubicBezTo>
                  <a:pt x="0" y="14"/>
                  <a:pt x="0" y="14"/>
                  <a:pt x="0" y="14"/>
                </a:cubicBezTo>
                <a:cubicBezTo>
                  <a:pt x="0" y="14"/>
                  <a:pt x="0" y="14"/>
                  <a:pt x="0" y="14"/>
                </a:cubicBezTo>
                <a:cubicBezTo>
                  <a:pt x="0" y="14"/>
                  <a:pt x="0" y="13"/>
                  <a:pt x="0" y="13"/>
                </a:cubicBezTo>
                <a:cubicBezTo>
                  <a:pt x="0" y="13"/>
                  <a:pt x="0" y="13"/>
                  <a:pt x="0" y="13"/>
                </a:cubicBezTo>
                <a:cubicBezTo>
                  <a:pt x="0" y="12"/>
                  <a:pt x="0" y="12"/>
                  <a:pt x="0" y="12"/>
                </a:cubicBezTo>
                <a:cubicBezTo>
                  <a:pt x="0" y="12"/>
                  <a:pt x="0" y="11"/>
                  <a:pt x="0" y="11"/>
                </a:cubicBezTo>
                <a:cubicBezTo>
                  <a:pt x="0" y="11"/>
                  <a:pt x="0" y="11"/>
                  <a:pt x="0" y="11"/>
                </a:cubicBezTo>
                <a:cubicBezTo>
                  <a:pt x="0" y="10"/>
                  <a:pt x="1" y="10"/>
                  <a:pt x="1" y="10"/>
                </a:cubicBezTo>
                <a:cubicBezTo>
                  <a:pt x="1" y="9"/>
                  <a:pt x="1" y="9"/>
                  <a:pt x="2" y="8"/>
                </a:cubicBezTo>
                <a:cubicBezTo>
                  <a:pt x="2" y="8"/>
                  <a:pt x="2" y="7"/>
                  <a:pt x="2" y="7"/>
                </a:cubicBezTo>
                <a:cubicBezTo>
                  <a:pt x="3" y="7"/>
                  <a:pt x="3" y="6"/>
                  <a:pt x="3" y="6"/>
                </a:cubicBezTo>
                <a:cubicBezTo>
                  <a:pt x="3" y="6"/>
                  <a:pt x="3" y="6"/>
                  <a:pt x="3" y="6"/>
                </a:cubicBezTo>
                <a:cubicBezTo>
                  <a:pt x="3" y="5"/>
                  <a:pt x="3" y="5"/>
                  <a:pt x="3" y="5"/>
                </a:cubicBezTo>
                <a:cubicBezTo>
                  <a:pt x="3" y="3"/>
                  <a:pt x="3" y="3"/>
                  <a:pt x="3" y="3"/>
                </a:cubicBezTo>
                <a:cubicBezTo>
                  <a:pt x="3" y="2"/>
                  <a:pt x="3" y="2"/>
                  <a:pt x="3" y="2"/>
                </a:cubicBezTo>
                <a:cubicBezTo>
                  <a:pt x="3" y="2"/>
                  <a:pt x="3" y="2"/>
                  <a:pt x="3" y="2"/>
                </a:cubicBezTo>
                <a:cubicBezTo>
                  <a:pt x="3" y="2"/>
                  <a:pt x="3" y="2"/>
                  <a:pt x="3" y="2"/>
                </a:cubicBezTo>
                <a:cubicBezTo>
                  <a:pt x="3" y="2"/>
                  <a:pt x="2" y="2"/>
                  <a:pt x="2" y="2"/>
                </a:cubicBezTo>
                <a:cubicBezTo>
                  <a:pt x="2" y="2"/>
                  <a:pt x="2" y="2"/>
                  <a:pt x="2" y="3"/>
                </a:cubicBezTo>
                <a:cubicBezTo>
                  <a:pt x="2" y="4"/>
                  <a:pt x="2" y="4"/>
                  <a:pt x="2" y="4"/>
                </a:cubicBezTo>
                <a:cubicBezTo>
                  <a:pt x="2" y="4"/>
                  <a:pt x="2" y="4"/>
                  <a:pt x="2" y="4"/>
                </a:cubicBezTo>
                <a:cubicBezTo>
                  <a:pt x="0" y="5"/>
                  <a:pt x="0" y="5"/>
                  <a:pt x="0" y="5"/>
                </a:cubicBezTo>
                <a:cubicBezTo>
                  <a:pt x="0" y="5"/>
                  <a:pt x="0" y="5"/>
                  <a:pt x="0" y="5"/>
                </a:cubicBezTo>
                <a:cubicBezTo>
                  <a:pt x="0" y="2"/>
                  <a:pt x="0" y="2"/>
                  <a:pt x="0" y="2"/>
                </a:cubicBezTo>
                <a:cubicBezTo>
                  <a:pt x="0" y="2"/>
                  <a:pt x="0" y="2"/>
                  <a:pt x="0" y="1"/>
                </a:cubicBezTo>
                <a:cubicBezTo>
                  <a:pt x="0" y="1"/>
                  <a:pt x="0" y="1"/>
                  <a:pt x="1" y="1"/>
                </a:cubicBezTo>
                <a:cubicBezTo>
                  <a:pt x="1" y="0"/>
                  <a:pt x="1" y="0"/>
                  <a:pt x="1" y="0"/>
                </a:cubicBezTo>
                <a:cubicBezTo>
                  <a:pt x="2" y="0"/>
                  <a:pt x="2" y="0"/>
                  <a:pt x="2" y="0"/>
                </a:cubicBezTo>
                <a:cubicBezTo>
                  <a:pt x="3" y="0"/>
                  <a:pt x="3" y="0"/>
                  <a:pt x="3" y="0"/>
                </a:cubicBezTo>
                <a:cubicBezTo>
                  <a:pt x="3" y="0"/>
                  <a:pt x="4" y="0"/>
                  <a:pt x="4" y="0"/>
                </a:cubicBezTo>
                <a:cubicBezTo>
                  <a:pt x="4" y="0"/>
                  <a:pt x="5" y="0"/>
                  <a:pt x="5" y="1"/>
                </a:cubicBezTo>
                <a:cubicBezTo>
                  <a:pt x="5" y="1"/>
                  <a:pt x="5" y="1"/>
                  <a:pt x="5" y="1"/>
                </a:cubicBezTo>
                <a:cubicBezTo>
                  <a:pt x="6" y="2"/>
                  <a:pt x="6" y="2"/>
                  <a:pt x="6" y="2"/>
                </a:cubicBezTo>
                <a:cubicBezTo>
                  <a:pt x="6" y="4"/>
                  <a:pt x="6" y="4"/>
                  <a:pt x="6" y="4"/>
                </a:cubicBezTo>
                <a:cubicBezTo>
                  <a:pt x="6" y="5"/>
                  <a:pt x="6" y="5"/>
                  <a:pt x="6" y="5"/>
                </a:cubicBezTo>
                <a:cubicBezTo>
                  <a:pt x="6" y="5"/>
                  <a:pt x="6" y="6"/>
                  <a:pt x="6" y="6"/>
                </a:cubicBezTo>
                <a:cubicBezTo>
                  <a:pt x="5" y="6"/>
                  <a:pt x="5" y="7"/>
                  <a:pt x="5" y="7"/>
                </a:cubicBezTo>
                <a:cubicBezTo>
                  <a:pt x="5" y="7"/>
                  <a:pt x="5" y="8"/>
                  <a:pt x="4" y="8"/>
                </a:cubicBezTo>
                <a:cubicBezTo>
                  <a:pt x="4" y="9"/>
                  <a:pt x="4" y="9"/>
                  <a:pt x="4" y="9"/>
                </a:cubicBezTo>
                <a:close/>
                <a:moveTo>
                  <a:pt x="13" y="12"/>
                </a:moveTo>
                <a:cubicBezTo>
                  <a:pt x="13" y="12"/>
                  <a:pt x="13" y="12"/>
                  <a:pt x="13" y="13"/>
                </a:cubicBezTo>
                <a:cubicBezTo>
                  <a:pt x="13" y="13"/>
                  <a:pt x="13" y="13"/>
                  <a:pt x="12" y="14"/>
                </a:cubicBezTo>
                <a:cubicBezTo>
                  <a:pt x="12" y="14"/>
                  <a:pt x="12" y="14"/>
                  <a:pt x="12" y="14"/>
                </a:cubicBezTo>
                <a:cubicBezTo>
                  <a:pt x="11" y="14"/>
                  <a:pt x="11" y="14"/>
                  <a:pt x="11" y="14"/>
                </a:cubicBezTo>
                <a:cubicBezTo>
                  <a:pt x="10" y="14"/>
                  <a:pt x="10" y="14"/>
                  <a:pt x="10" y="14"/>
                </a:cubicBezTo>
                <a:cubicBezTo>
                  <a:pt x="9" y="14"/>
                  <a:pt x="9" y="14"/>
                  <a:pt x="9" y="14"/>
                </a:cubicBezTo>
                <a:cubicBezTo>
                  <a:pt x="9" y="14"/>
                  <a:pt x="8" y="14"/>
                  <a:pt x="8" y="14"/>
                </a:cubicBezTo>
                <a:cubicBezTo>
                  <a:pt x="8" y="13"/>
                  <a:pt x="8" y="13"/>
                  <a:pt x="7" y="13"/>
                </a:cubicBezTo>
                <a:cubicBezTo>
                  <a:pt x="7" y="12"/>
                  <a:pt x="7" y="12"/>
                  <a:pt x="7" y="12"/>
                </a:cubicBezTo>
                <a:cubicBezTo>
                  <a:pt x="7" y="2"/>
                  <a:pt x="7" y="2"/>
                  <a:pt x="7" y="2"/>
                </a:cubicBezTo>
                <a:cubicBezTo>
                  <a:pt x="7" y="2"/>
                  <a:pt x="7" y="2"/>
                  <a:pt x="7" y="1"/>
                </a:cubicBezTo>
                <a:cubicBezTo>
                  <a:pt x="8" y="1"/>
                  <a:pt x="8" y="1"/>
                  <a:pt x="8" y="1"/>
                </a:cubicBezTo>
                <a:cubicBezTo>
                  <a:pt x="8" y="0"/>
                  <a:pt x="9" y="0"/>
                  <a:pt x="9" y="0"/>
                </a:cubicBezTo>
                <a:cubicBezTo>
                  <a:pt x="9" y="0"/>
                  <a:pt x="9" y="0"/>
                  <a:pt x="10" y="0"/>
                </a:cubicBezTo>
                <a:cubicBezTo>
                  <a:pt x="11" y="0"/>
                  <a:pt x="11" y="0"/>
                  <a:pt x="11" y="0"/>
                </a:cubicBezTo>
                <a:cubicBezTo>
                  <a:pt x="11" y="0"/>
                  <a:pt x="11" y="0"/>
                  <a:pt x="12" y="0"/>
                </a:cubicBezTo>
                <a:cubicBezTo>
                  <a:pt x="12" y="0"/>
                  <a:pt x="12" y="0"/>
                  <a:pt x="12" y="1"/>
                </a:cubicBezTo>
                <a:cubicBezTo>
                  <a:pt x="13" y="1"/>
                  <a:pt x="13" y="1"/>
                  <a:pt x="13" y="1"/>
                </a:cubicBezTo>
                <a:cubicBezTo>
                  <a:pt x="13" y="2"/>
                  <a:pt x="13" y="2"/>
                  <a:pt x="13" y="2"/>
                </a:cubicBezTo>
                <a:cubicBezTo>
                  <a:pt x="13" y="12"/>
                  <a:pt x="13" y="12"/>
                  <a:pt x="13" y="12"/>
                </a:cubicBezTo>
                <a:close/>
                <a:moveTo>
                  <a:pt x="11" y="3"/>
                </a:moveTo>
                <a:cubicBezTo>
                  <a:pt x="11" y="2"/>
                  <a:pt x="11" y="2"/>
                  <a:pt x="11" y="2"/>
                </a:cubicBezTo>
                <a:cubicBezTo>
                  <a:pt x="11" y="2"/>
                  <a:pt x="10" y="2"/>
                  <a:pt x="10" y="2"/>
                </a:cubicBezTo>
                <a:cubicBezTo>
                  <a:pt x="10" y="2"/>
                  <a:pt x="10" y="2"/>
                  <a:pt x="10" y="2"/>
                </a:cubicBezTo>
                <a:cubicBezTo>
                  <a:pt x="10" y="2"/>
                  <a:pt x="10" y="2"/>
                  <a:pt x="10" y="2"/>
                </a:cubicBezTo>
                <a:cubicBezTo>
                  <a:pt x="10" y="2"/>
                  <a:pt x="10" y="2"/>
                  <a:pt x="10" y="3"/>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154" name="Freeform 23"/>
          <p:cNvSpPr>
            <a:spLocks noEditPoints="1" noChangeArrowheads="1"/>
          </p:cNvSpPr>
          <p:nvPr/>
        </p:nvSpPr>
        <p:spPr bwMode="auto">
          <a:xfrm>
            <a:off x="2042060" y="2752121"/>
            <a:ext cx="127809" cy="138923"/>
          </a:xfrm>
          <a:custGeom>
            <a:avLst/>
            <a:gdLst>
              <a:gd name="T0" fmla="*/ 5 w 13"/>
              <a:gd name="T1" fmla="*/ 13 h 14"/>
              <a:gd name="T2" fmla="*/ 4 w 13"/>
              <a:gd name="T3" fmla="*/ 14 h 14"/>
              <a:gd name="T4" fmla="*/ 2 w 13"/>
              <a:gd name="T5" fmla="*/ 14 h 14"/>
              <a:gd name="T6" fmla="*/ 0 w 13"/>
              <a:gd name="T7" fmla="*/ 13 h 14"/>
              <a:gd name="T8" fmla="*/ 0 w 13"/>
              <a:gd name="T9" fmla="*/ 12 h 14"/>
              <a:gd name="T10" fmla="*/ 0 w 13"/>
              <a:gd name="T11" fmla="*/ 9 h 14"/>
              <a:gd name="T12" fmla="*/ 2 w 13"/>
              <a:gd name="T13" fmla="*/ 9 h 14"/>
              <a:gd name="T14" fmla="*/ 2 w 13"/>
              <a:gd name="T15" fmla="*/ 12 h 14"/>
              <a:gd name="T16" fmla="*/ 3 w 13"/>
              <a:gd name="T17" fmla="*/ 12 h 14"/>
              <a:gd name="T18" fmla="*/ 3 w 13"/>
              <a:gd name="T19" fmla="*/ 11 h 14"/>
              <a:gd name="T20" fmla="*/ 3 w 13"/>
              <a:gd name="T21" fmla="*/ 8 h 14"/>
              <a:gd name="T22" fmla="*/ 3 w 13"/>
              <a:gd name="T23" fmla="*/ 7 h 14"/>
              <a:gd name="T24" fmla="*/ 2 w 13"/>
              <a:gd name="T25" fmla="*/ 7 h 14"/>
              <a:gd name="T26" fmla="*/ 2 w 13"/>
              <a:gd name="T27" fmla="*/ 7 h 14"/>
              <a:gd name="T28" fmla="*/ 2 w 13"/>
              <a:gd name="T29" fmla="*/ 5 h 14"/>
              <a:gd name="T30" fmla="*/ 3 w 13"/>
              <a:gd name="T31" fmla="*/ 5 h 14"/>
              <a:gd name="T32" fmla="*/ 3 w 13"/>
              <a:gd name="T33" fmla="*/ 5 h 14"/>
              <a:gd name="T34" fmla="*/ 3 w 13"/>
              <a:gd name="T35" fmla="*/ 2 h 14"/>
              <a:gd name="T36" fmla="*/ 3 w 13"/>
              <a:gd name="T37" fmla="*/ 2 h 14"/>
              <a:gd name="T38" fmla="*/ 2 w 13"/>
              <a:gd name="T39" fmla="*/ 2 h 14"/>
              <a:gd name="T40" fmla="*/ 2 w 13"/>
              <a:gd name="T41" fmla="*/ 4 h 14"/>
              <a:gd name="T42" fmla="*/ 0 w 13"/>
              <a:gd name="T43" fmla="*/ 4 h 14"/>
              <a:gd name="T44" fmla="*/ 0 w 13"/>
              <a:gd name="T45" fmla="*/ 2 h 14"/>
              <a:gd name="T46" fmla="*/ 0 w 13"/>
              <a:gd name="T47" fmla="*/ 0 h 14"/>
              <a:gd name="T48" fmla="*/ 2 w 13"/>
              <a:gd name="T49" fmla="*/ 0 h 14"/>
              <a:gd name="T50" fmla="*/ 4 w 13"/>
              <a:gd name="T51" fmla="*/ 0 h 14"/>
              <a:gd name="T52" fmla="*/ 5 w 13"/>
              <a:gd name="T53" fmla="*/ 1 h 14"/>
              <a:gd name="T54" fmla="*/ 6 w 13"/>
              <a:gd name="T55" fmla="*/ 4 h 14"/>
              <a:gd name="T56" fmla="*/ 6 w 13"/>
              <a:gd name="T57" fmla="*/ 5 h 14"/>
              <a:gd name="T58" fmla="*/ 5 w 13"/>
              <a:gd name="T59" fmla="*/ 6 h 14"/>
              <a:gd name="T60" fmla="*/ 5 w 13"/>
              <a:gd name="T61" fmla="*/ 7 h 14"/>
              <a:gd name="T62" fmla="*/ 6 w 13"/>
              <a:gd name="T63" fmla="*/ 12 h 14"/>
              <a:gd name="T64" fmla="*/ 13 w 13"/>
              <a:gd name="T65" fmla="*/ 13 h 14"/>
              <a:gd name="T66" fmla="*/ 12 w 13"/>
              <a:gd name="T67" fmla="*/ 14 h 14"/>
              <a:gd name="T68" fmla="*/ 10 w 13"/>
              <a:gd name="T69" fmla="*/ 14 h 14"/>
              <a:gd name="T70" fmla="*/ 8 w 13"/>
              <a:gd name="T71" fmla="*/ 13 h 14"/>
              <a:gd name="T72" fmla="*/ 7 w 13"/>
              <a:gd name="T73" fmla="*/ 12 h 14"/>
              <a:gd name="T74" fmla="*/ 7 w 13"/>
              <a:gd name="T75" fmla="*/ 1 h 14"/>
              <a:gd name="T76" fmla="*/ 9 w 13"/>
              <a:gd name="T77" fmla="*/ 0 h 14"/>
              <a:gd name="T78" fmla="*/ 11 w 13"/>
              <a:gd name="T79" fmla="*/ 0 h 14"/>
              <a:gd name="T80" fmla="*/ 12 w 13"/>
              <a:gd name="T81" fmla="*/ 0 h 14"/>
              <a:gd name="T82" fmla="*/ 13 w 13"/>
              <a:gd name="T83" fmla="*/ 2 h 14"/>
              <a:gd name="T84" fmla="*/ 11 w 13"/>
              <a:gd name="T85" fmla="*/ 2 h 14"/>
              <a:gd name="T86" fmla="*/ 10 w 13"/>
              <a:gd name="T87" fmla="*/ 2 h 14"/>
              <a:gd name="T88" fmla="*/ 10 w 13"/>
              <a:gd name="T89" fmla="*/ 2 h 14"/>
              <a:gd name="T90" fmla="*/ 10 w 13"/>
              <a:gd name="T91" fmla="*/ 11 h 14"/>
              <a:gd name="T92" fmla="*/ 10 w 13"/>
              <a:gd name="T93" fmla="*/ 12 h 14"/>
              <a:gd name="T94" fmla="*/ 11 w 13"/>
              <a:gd name="T95" fmla="*/ 12 h 14"/>
              <a:gd name="T96" fmla="*/ 11 w 13"/>
              <a:gd name="T97" fmla="*/ 2 h 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
              <a:gd name="T148" fmla="*/ 0 h 14"/>
              <a:gd name="T149" fmla="*/ 13 w 13"/>
              <a:gd name="T150" fmla="*/ 14 h 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 h="14">
                <a:moveTo>
                  <a:pt x="6" y="12"/>
                </a:moveTo>
                <a:cubicBezTo>
                  <a:pt x="6" y="12"/>
                  <a:pt x="6" y="12"/>
                  <a:pt x="5" y="13"/>
                </a:cubicBezTo>
                <a:cubicBezTo>
                  <a:pt x="5" y="13"/>
                  <a:pt x="5" y="13"/>
                  <a:pt x="5" y="13"/>
                </a:cubicBezTo>
                <a:cubicBezTo>
                  <a:pt x="5" y="14"/>
                  <a:pt x="4" y="14"/>
                  <a:pt x="4" y="14"/>
                </a:cubicBezTo>
                <a:cubicBezTo>
                  <a:pt x="4" y="14"/>
                  <a:pt x="3" y="14"/>
                  <a:pt x="3" y="14"/>
                </a:cubicBezTo>
                <a:cubicBezTo>
                  <a:pt x="2" y="14"/>
                  <a:pt x="2" y="14"/>
                  <a:pt x="2" y="14"/>
                </a:cubicBezTo>
                <a:cubicBezTo>
                  <a:pt x="2" y="14"/>
                  <a:pt x="2" y="14"/>
                  <a:pt x="1" y="14"/>
                </a:cubicBezTo>
                <a:cubicBezTo>
                  <a:pt x="1" y="14"/>
                  <a:pt x="1" y="14"/>
                  <a:pt x="0" y="13"/>
                </a:cubicBezTo>
                <a:cubicBezTo>
                  <a:pt x="0" y="13"/>
                  <a:pt x="0" y="13"/>
                  <a:pt x="0" y="13"/>
                </a:cubicBezTo>
                <a:cubicBezTo>
                  <a:pt x="0" y="12"/>
                  <a:pt x="0" y="12"/>
                  <a:pt x="0" y="12"/>
                </a:cubicBezTo>
                <a:cubicBezTo>
                  <a:pt x="0" y="9"/>
                  <a:pt x="0" y="9"/>
                  <a:pt x="0" y="9"/>
                </a:cubicBezTo>
                <a:cubicBezTo>
                  <a:pt x="0" y="9"/>
                  <a:pt x="0" y="9"/>
                  <a:pt x="0" y="9"/>
                </a:cubicBezTo>
                <a:cubicBezTo>
                  <a:pt x="2" y="8"/>
                  <a:pt x="2" y="8"/>
                  <a:pt x="2" y="8"/>
                </a:cubicBezTo>
                <a:cubicBezTo>
                  <a:pt x="2" y="8"/>
                  <a:pt x="2" y="9"/>
                  <a:pt x="2" y="9"/>
                </a:cubicBezTo>
                <a:cubicBezTo>
                  <a:pt x="2" y="11"/>
                  <a:pt x="2" y="11"/>
                  <a:pt x="2" y="11"/>
                </a:cubicBezTo>
                <a:cubicBezTo>
                  <a:pt x="2" y="12"/>
                  <a:pt x="2" y="12"/>
                  <a:pt x="2" y="12"/>
                </a:cubicBezTo>
                <a:cubicBezTo>
                  <a:pt x="2" y="12"/>
                  <a:pt x="2" y="12"/>
                  <a:pt x="3" y="12"/>
                </a:cubicBezTo>
                <a:cubicBezTo>
                  <a:pt x="3" y="12"/>
                  <a:pt x="3" y="12"/>
                  <a:pt x="3" y="12"/>
                </a:cubicBezTo>
                <a:cubicBezTo>
                  <a:pt x="3" y="12"/>
                  <a:pt x="3" y="12"/>
                  <a:pt x="3" y="12"/>
                </a:cubicBezTo>
                <a:cubicBezTo>
                  <a:pt x="3" y="12"/>
                  <a:pt x="3" y="12"/>
                  <a:pt x="3" y="11"/>
                </a:cubicBezTo>
                <a:cubicBezTo>
                  <a:pt x="3" y="8"/>
                  <a:pt x="3" y="8"/>
                  <a:pt x="3" y="8"/>
                </a:cubicBezTo>
                <a:cubicBezTo>
                  <a:pt x="3" y="8"/>
                  <a:pt x="3" y="8"/>
                  <a:pt x="3" y="8"/>
                </a:cubicBezTo>
                <a:cubicBezTo>
                  <a:pt x="3" y="8"/>
                  <a:pt x="3" y="7"/>
                  <a:pt x="3" y="7"/>
                </a:cubicBezTo>
                <a:cubicBezTo>
                  <a:pt x="3" y="7"/>
                  <a:pt x="3" y="7"/>
                  <a:pt x="3" y="7"/>
                </a:cubicBezTo>
                <a:cubicBezTo>
                  <a:pt x="3" y="7"/>
                  <a:pt x="3" y="7"/>
                  <a:pt x="3" y="7"/>
                </a:cubicBezTo>
                <a:cubicBezTo>
                  <a:pt x="2" y="7"/>
                  <a:pt x="2" y="7"/>
                  <a:pt x="2" y="7"/>
                </a:cubicBezTo>
                <a:cubicBezTo>
                  <a:pt x="2" y="7"/>
                  <a:pt x="2" y="7"/>
                  <a:pt x="2" y="7"/>
                </a:cubicBezTo>
                <a:cubicBezTo>
                  <a:pt x="2" y="7"/>
                  <a:pt x="2" y="7"/>
                  <a:pt x="2" y="7"/>
                </a:cubicBezTo>
                <a:cubicBezTo>
                  <a:pt x="2" y="6"/>
                  <a:pt x="2" y="6"/>
                  <a:pt x="2" y="6"/>
                </a:cubicBezTo>
                <a:cubicBezTo>
                  <a:pt x="2" y="5"/>
                  <a:pt x="2" y="5"/>
                  <a:pt x="2" y="5"/>
                </a:cubicBezTo>
                <a:cubicBezTo>
                  <a:pt x="2" y="5"/>
                  <a:pt x="2" y="5"/>
                  <a:pt x="2" y="5"/>
                </a:cubicBezTo>
                <a:cubicBezTo>
                  <a:pt x="3" y="5"/>
                  <a:pt x="3" y="5"/>
                  <a:pt x="3" y="5"/>
                </a:cubicBezTo>
                <a:cubicBezTo>
                  <a:pt x="3" y="5"/>
                  <a:pt x="3" y="5"/>
                  <a:pt x="3" y="5"/>
                </a:cubicBezTo>
                <a:cubicBezTo>
                  <a:pt x="3" y="5"/>
                  <a:pt x="3" y="5"/>
                  <a:pt x="3" y="5"/>
                </a:cubicBezTo>
                <a:cubicBezTo>
                  <a:pt x="3" y="5"/>
                  <a:pt x="3" y="5"/>
                  <a:pt x="3" y="5"/>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4"/>
                  <a:pt x="2" y="4"/>
                  <a:pt x="2" y="4"/>
                </a:cubicBezTo>
                <a:cubicBezTo>
                  <a:pt x="2" y="4"/>
                  <a:pt x="2" y="4"/>
                  <a:pt x="2" y="4"/>
                </a:cubicBezTo>
                <a:cubicBezTo>
                  <a:pt x="0" y="4"/>
                  <a:pt x="0" y="4"/>
                  <a:pt x="0" y="4"/>
                </a:cubicBezTo>
                <a:cubicBezTo>
                  <a:pt x="0" y="5"/>
                  <a:pt x="0" y="4"/>
                  <a:pt x="0" y="4"/>
                </a:cubicBezTo>
                <a:cubicBezTo>
                  <a:pt x="0" y="2"/>
                  <a:pt x="0" y="2"/>
                  <a:pt x="0" y="2"/>
                </a:cubicBezTo>
                <a:cubicBezTo>
                  <a:pt x="0" y="2"/>
                  <a:pt x="0" y="2"/>
                  <a:pt x="0" y="1"/>
                </a:cubicBezTo>
                <a:cubicBezTo>
                  <a:pt x="0" y="1"/>
                  <a:pt x="0" y="1"/>
                  <a:pt x="0" y="0"/>
                </a:cubicBezTo>
                <a:cubicBezTo>
                  <a:pt x="1" y="0"/>
                  <a:pt x="1" y="0"/>
                  <a:pt x="1" y="0"/>
                </a:cubicBezTo>
                <a:cubicBezTo>
                  <a:pt x="2" y="0"/>
                  <a:pt x="2" y="0"/>
                  <a:pt x="2" y="0"/>
                </a:cubicBezTo>
                <a:cubicBezTo>
                  <a:pt x="3" y="0"/>
                  <a:pt x="3" y="0"/>
                  <a:pt x="3" y="0"/>
                </a:cubicBezTo>
                <a:cubicBezTo>
                  <a:pt x="3" y="0"/>
                  <a:pt x="4" y="0"/>
                  <a:pt x="4" y="0"/>
                </a:cubicBezTo>
                <a:cubicBezTo>
                  <a:pt x="4" y="0"/>
                  <a:pt x="5" y="0"/>
                  <a:pt x="5" y="0"/>
                </a:cubicBezTo>
                <a:cubicBezTo>
                  <a:pt x="5" y="1"/>
                  <a:pt x="5" y="1"/>
                  <a:pt x="5" y="1"/>
                </a:cubicBezTo>
                <a:cubicBezTo>
                  <a:pt x="6" y="2"/>
                  <a:pt x="6" y="2"/>
                  <a:pt x="6" y="2"/>
                </a:cubicBezTo>
                <a:cubicBezTo>
                  <a:pt x="6" y="4"/>
                  <a:pt x="6" y="4"/>
                  <a:pt x="6" y="4"/>
                </a:cubicBezTo>
                <a:cubicBezTo>
                  <a:pt x="6" y="5"/>
                  <a:pt x="6" y="5"/>
                  <a:pt x="6" y="5"/>
                </a:cubicBezTo>
                <a:cubicBezTo>
                  <a:pt x="6" y="5"/>
                  <a:pt x="6" y="5"/>
                  <a:pt x="6" y="5"/>
                </a:cubicBezTo>
                <a:cubicBezTo>
                  <a:pt x="5" y="5"/>
                  <a:pt x="5" y="6"/>
                  <a:pt x="5" y="6"/>
                </a:cubicBezTo>
                <a:cubicBezTo>
                  <a:pt x="5" y="6"/>
                  <a:pt x="5" y="6"/>
                  <a:pt x="5" y="6"/>
                </a:cubicBezTo>
                <a:cubicBezTo>
                  <a:pt x="5" y="6"/>
                  <a:pt x="5" y="6"/>
                  <a:pt x="5" y="7"/>
                </a:cubicBezTo>
                <a:cubicBezTo>
                  <a:pt x="5" y="7"/>
                  <a:pt x="5" y="7"/>
                  <a:pt x="5" y="7"/>
                </a:cubicBezTo>
                <a:cubicBezTo>
                  <a:pt x="6" y="7"/>
                  <a:pt x="6" y="8"/>
                  <a:pt x="6" y="8"/>
                </a:cubicBezTo>
                <a:cubicBezTo>
                  <a:pt x="6" y="12"/>
                  <a:pt x="6" y="12"/>
                  <a:pt x="6" y="12"/>
                </a:cubicBezTo>
                <a:close/>
                <a:moveTo>
                  <a:pt x="13" y="12"/>
                </a:moveTo>
                <a:cubicBezTo>
                  <a:pt x="13" y="12"/>
                  <a:pt x="13" y="12"/>
                  <a:pt x="13" y="13"/>
                </a:cubicBezTo>
                <a:cubicBezTo>
                  <a:pt x="13" y="13"/>
                  <a:pt x="13" y="13"/>
                  <a:pt x="12" y="13"/>
                </a:cubicBezTo>
                <a:cubicBezTo>
                  <a:pt x="12" y="14"/>
                  <a:pt x="12" y="14"/>
                  <a:pt x="12" y="14"/>
                </a:cubicBezTo>
                <a:cubicBezTo>
                  <a:pt x="11" y="14"/>
                  <a:pt x="11" y="14"/>
                  <a:pt x="11" y="14"/>
                </a:cubicBezTo>
                <a:cubicBezTo>
                  <a:pt x="10" y="14"/>
                  <a:pt x="10" y="14"/>
                  <a:pt x="10" y="14"/>
                </a:cubicBezTo>
                <a:cubicBezTo>
                  <a:pt x="9" y="14"/>
                  <a:pt x="9" y="14"/>
                  <a:pt x="9" y="14"/>
                </a:cubicBezTo>
                <a:cubicBezTo>
                  <a:pt x="8" y="14"/>
                  <a:pt x="8" y="14"/>
                  <a:pt x="8" y="13"/>
                </a:cubicBezTo>
                <a:cubicBezTo>
                  <a:pt x="8" y="13"/>
                  <a:pt x="8" y="13"/>
                  <a:pt x="7" y="13"/>
                </a:cubicBezTo>
                <a:cubicBezTo>
                  <a:pt x="7" y="12"/>
                  <a:pt x="7" y="12"/>
                  <a:pt x="7" y="12"/>
                </a:cubicBezTo>
                <a:cubicBezTo>
                  <a:pt x="7" y="2"/>
                  <a:pt x="7" y="2"/>
                  <a:pt x="7" y="2"/>
                </a:cubicBezTo>
                <a:cubicBezTo>
                  <a:pt x="7" y="2"/>
                  <a:pt x="7" y="2"/>
                  <a:pt x="7" y="1"/>
                </a:cubicBezTo>
                <a:cubicBezTo>
                  <a:pt x="8" y="1"/>
                  <a:pt x="8" y="1"/>
                  <a:pt x="8" y="0"/>
                </a:cubicBezTo>
                <a:cubicBezTo>
                  <a:pt x="8" y="0"/>
                  <a:pt x="8" y="0"/>
                  <a:pt x="9" y="0"/>
                </a:cubicBezTo>
                <a:cubicBezTo>
                  <a:pt x="9" y="0"/>
                  <a:pt x="9" y="0"/>
                  <a:pt x="10" y="0"/>
                </a:cubicBezTo>
                <a:cubicBezTo>
                  <a:pt x="11" y="0"/>
                  <a:pt x="11" y="0"/>
                  <a:pt x="11" y="0"/>
                </a:cubicBezTo>
                <a:cubicBezTo>
                  <a:pt x="11" y="0"/>
                  <a:pt x="11" y="0"/>
                  <a:pt x="12" y="0"/>
                </a:cubicBezTo>
                <a:cubicBezTo>
                  <a:pt x="12" y="0"/>
                  <a:pt x="12" y="0"/>
                  <a:pt x="12" y="0"/>
                </a:cubicBezTo>
                <a:cubicBezTo>
                  <a:pt x="13" y="1"/>
                  <a:pt x="13" y="1"/>
                  <a:pt x="13" y="1"/>
                </a:cubicBezTo>
                <a:cubicBezTo>
                  <a:pt x="13" y="2"/>
                  <a:pt x="13" y="2"/>
                  <a:pt x="13" y="2"/>
                </a:cubicBezTo>
                <a:cubicBezTo>
                  <a:pt x="13" y="12"/>
                  <a:pt x="13" y="12"/>
                  <a:pt x="13" y="12"/>
                </a:cubicBezTo>
                <a:close/>
                <a:moveTo>
                  <a:pt x="11" y="2"/>
                </a:moveTo>
                <a:cubicBezTo>
                  <a:pt x="11" y="2"/>
                  <a:pt x="11" y="2"/>
                  <a:pt x="11" y="2"/>
                </a:cubicBezTo>
                <a:cubicBezTo>
                  <a:pt x="10" y="2"/>
                  <a:pt x="10" y="2"/>
                  <a:pt x="10" y="2"/>
                </a:cubicBezTo>
                <a:cubicBezTo>
                  <a:pt x="10" y="2"/>
                  <a:pt x="10" y="2"/>
                  <a:pt x="10" y="2"/>
                </a:cubicBezTo>
                <a:cubicBezTo>
                  <a:pt x="10" y="2"/>
                  <a:pt x="10" y="2"/>
                  <a:pt x="10" y="2"/>
                </a:cubicBezTo>
                <a:cubicBezTo>
                  <a:pt x="10" y="2"/>
                  <a:pt x="10" y="2"/>
                  <a:pt x="10" y="2"/>
                </a:cubicBezTo>
                <a:cubicBezTo>
                  <a:pt x="10" y="11"/>
                  <a:pt x="10" y="11"/>
                  <a:pt x="10" y="11"/>
                </a:cubicBezTo>
                <a:cubicBezTo>
                  <a:pt x="10" y="12"/>
                  <a:pt x="10" y="12"/>
                  <a:pt x="10" y="12"/>
                </a:cubicBezTo>
                <a:cubicBezTo>
                  <a:pt x="10" y="12"/>
                  <a:pt x="10" y="12"/>
                  <a:pt x="10" y="12"/>
                </a:cubicBezTo>
                <a:cubicBezTo>
                  <a:pt x="10" y="12"/>
                  <a:pt x="10" y="12"/>
                  <a:pt x="10" y="12"/>
                </a:cubicBezTo>
                <a:cubicBezTo>
                  <a:pt x="10" y="12"/>
                  <a:pt x="10" y="12"/>
                  <a:pt x="11" y="12"/>
                </a:cubicBezTo>
                <a:cubicBezTo>
                  <a:pt x="11" y="12"/>
                  <a:pt x="11" y="12"/>
                  <a:pt x="11" y="11"/>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155" name="Freeform 24"/>
          <p:cNvSpPr>
            <a:spLocks noEditPoints="1" noChangeArrowheads="1"/>
          </p:cNvSpPr>
          <p:nvPr/>
        </p:nvSpPr>
        <p:spPr bwMode="auto">
          <a:xfrm>
            <a:off x="2397701" y="2546516"/>
            <a:ext cx="138923" cy="137070"/>
          </a:xfrm>
          <a:custGeom>
            <a:avLst/>
            <a:gdLst>
              <a:gd name="T0" fmla="*/ 6 w 14"/>
              <a:gd name="T1" fmla="*/ 9 h 14"/>
              <a:gd name="T2" fmla="*/ 6 w 14"/>
              <a:gd name="T3" fmla="*/ 11 h 14"/>
              <a:gd name="T4" fmla="*/ 5 w 14"/>
              <a:gd name="T5" fmla="*/ 11 h 14"/>
              <a:gd name="T6" fmla="*/ 5 w 14"/>
              <a:gd name="T7" fmla="*/ 14 h 14"/>
              <a:gd name="T8" fmla="*/ 3 w 14"/>
              <a:gd name="T9" fmla="*/ 14 h 14"/>
              <a:gd name="T10" fmla="*/ 0 w 14"/>
              <a:gd name="T11" fmla="*/ 11 h 14"/>
              <a:gd name="T12" fmla="*/ 0 w 14"/>
              <a:gd name="T13" fmla="*/ 11 h 14"/>
              <a:gd name="T14" fmla="*/ 0 w 14"/>
              <a:gd name="T15" fmla="*/ 9 h 14"/>
              <a:gd name="T16" fmla="*/ 1 w 14"/>
              <a:gd name="T17" fmla="*/ 6 h 14"/>
              <a:gd name="T18" fmla="*/ 2 w 14"/>
              <a:gd name="T19" fmla="*/ 2 h 14"/>
              <a:gd name="T20" fmla="*/ 2 w 14"/>
              <a:gd name="T21" fmla="*/ 0 h 14"/>
              <a:gd name="T22" fmla="*/ 3 w 14"/>
              <a:gd name="T23" fmla="*/ 0 h 14"/>
              <a:gd name="T24" fmla="*/ 5 w 14"/>
              <a:gd name="T25" fmla="*/ 0 h 14"/>
              <a:gd name="T26" fmla="*/ 6 w 14"/>
              <a:gd name="T27" fmla="*/ 9 h 14"/>
              <a:gd name="T28" fmla="*/ 3 w 14"/>
              <a:gd name="T29" fmla="*/ 5 h 14"/>
              <a:gd name="T30" fmla="*/ 2 w 14"/>
              <a:gd name="T31" fmla="*/ 7 h 14"/>
              <a:gd name="T32" fmla="*/ 3 w 14"/>
              <a:gd name="T33" fmla="*/ 9 h 14"/>
              <a:gd name="T34" fmla="*/ 14 w 14"/>
              <a:gd name="T35" fmla="*/ 12 h 14"/>
              <a:gd name="T36" fmla="*/ 13 w 14"/>
              <a:gd name="T37" fmla="*/ 14 h 14"/>
              <a:gd name="T38" fmla="*/ 11 w 14"/>
              <a:gd name="T39" fmla="*/ 14 h 14"/>
              <a:gd name="T40" fmla="*/ 10 w 14"/>
              <a:gd name="T41" fmla="*/ 14 h 14"/>
              <a:gd name="T42" fmla="*/ 8 w 14"/>
              <a:gd name="T43" fmla="*/ 13 h 14"/>
              <a:gd name="T44" fmla="*/ 8 w 14"/>
              <a:gd name="T45" fmla="*/ 3 h 14"/>
              <a:gd name="T46" fmla="*/ 9 w 14"/>
              <a:gd name="T47" fmla="*/ 1 h 14"/>
              <a:gd name="T48" fmla="*/ 10 w 14"/>
              <a:gd name="T49" fmla="*/ 0 h 14"/>
              <a:gd name="T50" fmla="*/ 12 w 14"/>
              <a:gd name="T51" fmla="*/ 0 h 14"/>
              <a:gd name="T52" fmla="*/ 14 w 14"/>
              <a:gd name="T53" fmla="*/ 2 h 14"/>
              <a:gd name="T54" fmla="*/ 14 w 14"/>
              <a:gd name="T55" fmla="*/ 12 h 14"/>
              <a:gd name="T56" fmla="*/ 11 w 14"/>
              <a:gd name="T57" fmla="*/ 2 h 14"/>
              <a:gd name="T58" fmla="*/ 11 w 14"/>
              <a:gd name="T59" fmla="*/ 2 h 14"/>
              <a:gd name="T60" fmla="*/ 10 w 14"/>
              <a:gd name="T61" fmla="*/ 3 h 14"/>
              <a:gd name="T62" fmla="*/ 10 w 14"/>
              <a:gd name="T63" fmla="*/ 12 h 14"/>
              <a:gd name="T64" fmla="*/ 11 w 14"/>
              <a:gd name="T65" fmla="*/ 12 h 14"/>
              <a:gd name="T66" fmla="*/ 11 w 14"/>
              <a:gd name="T67" fmla="*/ 12 h 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
              <a:gd name="T103" fmla="*/ 0 h 14"/>
              <a:gd name="T104" fmla="*/ 14 w 14"/>
              <a:gd name="T105" fmla="*/ 14 h 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 h="14">
                <a:moveTo>
                  <a:pt x="6" y="9"/>
                </a:moveTo>
                <a:cubicBezTo>
                  <a:pt x="6" y="9"/>
                  <a:pt x="6" y="9"/>
                  <a:pt x="6" y="9"/>
                </a:cubicBezTo>
                <a:cubicBezTo>
                  <a:pt x="6" y="11"/>
                  <a:pt x="6" y="11"/>
                  <a:pt x="6" y="11"/>
                </a:cubicBezTo>
                <a:cubicBezTo>
                  <a:pt x="6" y="11"/>
                  <a:pt x="6" y="11"/>
                  <a:pt x="6" y="11"/>
                </a:cubicBezTo>
                <a:cubicBezTo>
                  <a:pt x="6" y="11"/>
                  <a:pt x="6" y="11"/>
                  <a:pt x="6" y="11"/>
                </a:cubicBezTo>
                <a:cubicBezTo>
                  <a:pt x="5" y="11"/>
                  <a:pt x="5" y="11"/>
                  <a:pt x="5" y="11"/>
                </a:cubicBezTo>
                <a:cubicBezTo>
                  <a:pt x="5" y="14"/>
                  <a:pt x="5" y="14"/>
                  <a:pt x="5" y="14"/>
                </a:cubicBezTo>
                <a:cubicBezTo>
                  <a:pt x="5" y="14"/>
                  <a:pt x="5" y="14"/>
                  <a:pt x="5" y="14"/>
                </a:cubicBezTo>
                <a:cubicBezTo>
                  <a:pt x="3" y="14"/>
                  <a:pt x="3" y="14"/>
                  <a:pt x="3" y="14"/>
                </a:cubicBezTo>
                <a:cubicBezTo>
                  <a:pt x="3" y="14"/>
                  <a:pt x="3" y="14"/>
                  <a:pt x="3" y="14"/>
                </a:cubicBezTo>
                <a:cubicBezTo>
                  <a:pt x="3" y="11"/>
                  <a:pt x="3" y="11"/>
                  <a:pt x="3" y="11"/>
                </a:cubicBezTo>
                <a:cubicBezTo>
                  <a:pt x="0" y="11"/>
                  <a:pt x="0" y="11"/>
                  <a:pt x="0" y="11"/>
                </a:cubicBezTo>
                <a:cubicBezTo>
                  <a:pt x="0" y="11"/>
                  <a:pt x="0" y="11"/>
                  <a:pt x="0" y="11"/>
                </a:cubicBezTo>
                <a:cubicBezTo>
                  <a:pt x="0" y="11"/>
                  <a:pt x="0" y="11"/>
                  <a:pt x="0" y="11"/>
                </a:cubicBezTo>
                <a:cubicBezTo>
                  <a:pt x="0" y="9"/>
                  <a:pt x="0" y="9"/>
                  <a:pt x="0" y="9"/>
                </a:cubicBezTo>
                <a:cubicBezTo>
                  <a:pt x="0" y="9"/>
                  <a:pt x="0" y="9"/>
                  <a:pt x="0" y="9"/>
                </a:cubicBezTo>
                <a:cubicBezTo>
                  <a:pt x="0" y="9"/>
                  <a:pt x="0" y="9"/>
                  <a:pt x="0" y="9"/>
                </a:cubicBezTo>
                <a:cubicBezTo>
                  <a:pt x="0" y="8"/>
                  <a:pt x="1" y="7"/>
                  <a:pt x="1" y="6"/>
                </a:cubicBezTo>
                <a:cubicBezTo>
                  <a:pt x="1" y="5"/>
                  <a:pt x="2" y="4"/>
                  <a:pt x="2" y="4"/>
                </a:cubicBezTo>
                <a:cubicBezTo>
                  <a:pt x="2" y="3"/>
                  <a:pt x="2" y="2"/>
                  <a:pt x="2" y="2"/>
                </a:cubicBezTo>
                <a:cubicBezTo>
                  <a:pt x="2" y="1"/>
                  <a:pt x="2" y="1"/>
                  <a:pt x="2" y="0"/>
                </a:cubicBezTo>
                <a:cubicBezTo>
                  <a:pt x="2" y="0"/>
                  <a:pt x="2" y="0"/>
                  <a:pt x="2" y="0"/>
                </a:cubicBezTo>
                <a:cubicBezTo>
                  <a:pt x="3" y="0"/>
                  <a:pt x="3" y="0"/>
                  <a:pt x="3" y="0"/>
                </a:cubicBezTo>
                <a:cubicBezTo>
                  <a:pt x="3" y="0"/>
                  <a:pt x="3" y="0"/>
                  <a:pt x="3" y="0"/>
                </a:cubicBezTo>
                <a:cubicBezTo>
                  <a:pt x="5" y="0"/>
                  <a:pt x="5" y="0"/>
                  <a:pt x="5" y="0"/>
                </a:cubicBezTo>
                <a:cubicBezTo>
                  <a:pt x="5" y="0"/>
                  <a:pt x="5" y="0"/>
                  <a:pt x="5" y="0"/>
                </a:cubicBezTo>
                <a:cubicBezTo>
                  <a:pt x="5" y="9"/>
                  <a:pt x="5" y="9"/>
                  <a:pt x="5" y="9"/>
                </a:cubicBezTo>
                <a:cubicBezTo>
                  <a:pt x="6" y="9"/>
                  <a:pt x="6" y="9"/>
                  <a:pt x="6" y="9"/>
                </a:cubicBezTo>
                <a:cubicBezTo>
                  <a:pt x="6" y="9"/>
                  <a:pt x="6" y="9"/>
                  <a:pt x="6" y="9"/>
                </a:cubicBezTo>
                <a:close/>
                <a:moveTo>
                  <a:pt x="3" y="5"/>
                </a:moveTo>
                <a:cubicBezTo>
                  <a:pt x="3" y="5"/>
                  <a:pt x="3" y="5"/>
                  <a:pt x="3" y="6"/>
                </a:cubicBezTo>
                <a:cubicBezTo>
                  <a:pt x="3" y="6"/>
                  <a:pt x="2" y="7"/>
                  <a:pt x="2" y="7"/>
                </a:cubicBezTo>
                <a:cubicBezTo>
                  <a:pt x="2" y="8"/>
                  <a:pt x="2" y="9"/>
                  <a:pt x="2" y="9"/>
                </a:cubicBezTo>
                <a:cubicBezTo>
                  <a:pt x="3" y="9"/>
                  <a:pt x="3" y="9"/>
                  <a:pt x="3" y="9"/>
                </a:cubicBezTo>
                <a:cubicBezTo>
                  <a:pt x="3" y="5"/>
                  <a:pt x="3" y="5"/>
                  <a:pt x="3" y="5"/>
                </a:cubicBezTo>
                <a:close/>
                <a:moveTo>
                  <a:pt x="14" y="12"/>
                </a:moveTo>
                <a:cubicBezTo>
                  <a:pt x="14" y="12"/>
                  <a:pt x="14" y="13"/>
                  <a:pt x="14" y="13"/>
                </a:cubicBezTo>
                <a:cubicBezTo>
                  <a:pt x="13" y="13"/>
                  <a:pt x="13" y="13"/>
                  <a:pt x="13" y="14"/>
                </a:cubicBezTo>
                <a:cubicBezTo>
                  <a:pt x="13" y="14"/>
                  <a:pt x="13" y="14"/>
                  <a:pt x="12" y="14"/>
                </a:cubicBezTo>
                <a:cubicBezTo>
                  <a:pt x="12" y="14"/>
                  <a:pt x="12" y="14"/>
                  <a:pt x="11" y="14"/>
                </a:cubicBezTo>
                <a:cubicBezTo>
                  <a:pt x="10" y="14"/>
                  <a:pt x="10" y="14"/>
                  <a:pt x="10" y="14"/>
                </a:cubicBezTo>
                <a:cubicBezTo>
                  <a:pt x="10" y="14"/>
                  <a:pt x="10" y="14"/>
                  <a:pt x="10" y="14"/>
                </a:cubicBezTo>
                <a:cubicBezTo>
                  <a:pt x="9" y="14"/>
                  <a:pt x="9" y="14"/>
                  <a:pt x="9" y="14"/>
                </a:cubicBezTo>
                <a:cubicBezTo>
                  <a:pt x="8" y="13"/>
                  <a:pt x="8" y="13"/>
                  <a:pt x="8" y="13"/>
                </a:cubicBezTo>
                <a:cubicBezTo>
                  <a:pt x="8" y="13"/>
                  <a:pt x="8" y="12"/>
                  <a:pt x="8" y="12"/>
                </a:cubicBezTo>
                <a:cubicBezTo>
                  <a:pt x="8" y="3"/>
                  <a:pt x="8" y="3"/>
                  <a:pt x="8" y="3"/>
                </a:cubicBezTo>
                <a:cubicBezTo>
                  <a:pt x="8" y="2"/>
                  <a:pt x="8" y="2"/>
                  <a:pt x="8" y="2"/>
                </a:cubicBezTo>
                <a:cubicBezTo>
                  <a:pt x="8" y="1"/>
                  <a:pt x="8" y="1"/>
                  <a:pt x="9" y="1"/>
                </a:cubicBezTo>
                <a:cubicBezTo>
                  <a:pt x="9" y="1"/>
                  <a:pt x="9" y="0"/>
                  <a:pt x="10" y="0"/>
                </a:cubicBezTo>
                <a:cubicBezTo>
                  <a:pt x="10" y="0"/>
                  <a:pt x="10" y="0"/>
                  <a:pt x="10" y="0"/>
                </a:cubicBezTo>
                <a:cubicBezTo>
                  <a:pt x="11" y="0"/>
                  <a:pt x="11" y="0"/>
                  <a:pt x="11" y="0"/>
                </a:cubicBezTo>
                <a:cubicBezTo>
                  <a:pt x="12" y="0"/>
                  <a:pt x="12" y="0"/>
                  <a:pt x="12" y="0"/>
                </a:cubicBezTo>
                <a:cubicBezTo>
                  <a:pt x="13" y="0"/>
                  <a:pt x="13" y="1"/>
                  <a:pt x="13" y="1"/>
                </a:cubicBezTo>
                <a:cubicBezTo>
                  <a:pt x="13" y="1"/>
                  <a:pt x="13" y="1"/>
                  <a:pt x="14" y="2"/>
                </a:cubicBezTo>
                <a:cubicBezTo>
                  <a:pt x="14" y="2"/>
                  <a:pt x="14" y="2"/>
                  <a:pt x="14" y="3"/>
                </a:cubicBezTo>
                <a:cubicBezTo>
                  <a:pt x="14" y="12"/>
                  <a:pt x="14" y="12"/>
                  <a:pt x="14" y="12"/>
                </a:cubicBezTo>
                <a:close/>
                <a:moveTo>
                  <a:pt x="11" y="3"/>
                </a:moveTo>
                <a:cubicBezTo>
                  <a:pt x="11" y="3"/>
                  <a:pt x="11" y="2"/>
                  <a:pt x="11" y="2"/>
                </a:cubicBezTo>
                <a:cubicBezTo>
                  <a:pt x="11" y="2"/>
                  <a:pt x="11" y="2"/>
                  <a:pt x="11" y="2"/>
                </a:cubicBezTo>
                <a:cubicBezTo>
                  <a:pt x="11" y="2"/>
                  <a:pt x="11" y="2"/>
                  <a:pt x="11" y="2"/>
                </a:cubicBezTo>
                <a:cubicBezTo>
                  <a:pt x="11" y="2"/>
                  <a:pt x="11" y="2"/>
                  <a:pt x="10" y="2"/>
                </a:cubicBezTo>
                <a:cubicBezTo>
                  <a:pt x="10" y="2"/>
                  <a:pt x="10" y="3"/>
                  <a:pt x="10" y="3"/>
                </a:cubicBezTo>
                <a:cubicBezTo>
                  <a:pt x="10" y="12"/>
                  <a:pt x="10" y="12"/>
                  <a:pt x="10" y="12"/>
                </a:cubicBezTo>
                <a:cubicBezTo>
                  <a:pt x="10" y="12"/>
                  <a:pt x="10" y="12"/>
                  <a:pt x="10" y="12"/>
                </a:cubicBezTo>
                <a:cubicBezTo>
                  <a:pt x="11" y="12"/>
                  <a:pt x="11" y="12"/>
                  <a:pt x="11" y="12"/>
                </a:cubicBezTo>
                <a:cubicBezTo>
                  <a:pt x="11" y="12"/>
                  <a:pt x="11" y="12"/>
                  <a:pt x="11" y="12"/>
                </a:cubicBezTo>
                <a:cubicBezTo>
                  <a:pt x="11"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156" name="Freeform 25"/>
          <p:cNvSpPr>
            <a:spLocks noEditPoints="1" noChangeArrowheads="1"/>
          </p:cNvSpPr>
          <p:nvPr/>
        </p:nvSpPr>
        <p:spPr bwMode="auto">
          <a:xfrm>
            <a:off x="2812616" y="2496503"/>
            <a:ext cx="138923" cy="138923"/>
          </a:xfrm>
          <a:custGeom>
            <a:avLst/>
            <a:gdLst>
              <a:gd name="T0" fmla="*/ 6 w 14"/>
              <a:gd name="T1" fmla="*/ 6 h 14"/>
              <a:gd name="T2" fmla="*/ 6 w 14"/>
              <a:gd name="T3" fmla="*/ 11 h 14"/>
              <a:gd name="T4" fmla="*/ 6 w 14"/>
              <a:gd name="T5" fmla="*/ 13 h 14"/>
              <a:gd name="T6" fmla="*/ 4 w 14"/>
              <a:gd name="T7" fmla="*/ 14 h 14"/>
              <a:gd name="T8" fmla="*/ 2 w 14"/>
              <a:gd name="T9" fmla="*/ 14 h 14"/>
              <a:gd name="T10" fmla="*/ 1 w 14"/>
              <a:gd name="T11" fmla="*/ 12 h 14"/>
              <a:gd name="T12" fmla="*/ 0 w 14"/>
              <a:gd name="T13" fmla="*/ 11 h 14"/>
              <a:gd name="T14" fmla="*/ 3 w 14"/>
              <a:gd name="T15" fmla="*/ 10 h 14"/>
              <a:gd name="T16" fmla="*/ 3 w 14"/>
              <a:gd name="T17" fmla="*/ 11 h 14"/>
              <a:gd name="T18" fmla="*/ 3 w 14"/>
              <a:gd name="T19" fmla="*/ 12 h 14"/>
              <a:gd name="T20" fmla="*/ 4 w 14"/>
              <a:gd name="T21" fmla="*/ 12 h 14"/>
              <a:gd name="T22" fmla="*/ 4 w 14"/>
              <a:gd name="T23" fmla="*/ 7 h 14"/>
              <a:gd name="T24" fmla="*/ 4 w 14"/>
              <a:gd name="T25" fmla="*/ 7 h 14"/>
              <a:gd name="T26" fmla="*/ 3 w 14"/>
              <a:gd name="T27" fmla="*/ 7 h 14"/>
              <a:gd name="T28" fmla="*/ 3 w 14"/>
              <a:gd name="T29" fmla="*/ 7 h 14"/>
              <a:gd name="T30" fmla="*/ 3 w 14"/>
              <a:gd name="T31" fmla="*/ 8 h 14"/>
              <a:gd name="T32" fmla="*/ 3 w 14"/>
              <a:gd name="T33" fmla="*/ 8 h 14"/>
              <a:gd name="T34" fmla="*/ 0 w 14"/>
              <a:gd name="T35" fmla="*/ 7 h 14"/>
              <a:gd name="T36" fmla="*/ 1 w 14"/>
              <a:gd name="T37" fmla="*/ 0 h 14"/>
              <a:gd name="T38" fmla="*/ 6 w 14"/>
              <a:gd name="T39" fmla="*/ 0 h 14"/>
              <a:gd name="T40" fmla="*/ 6 w 14"/>
              <a:gd name="T41" fmla="*/ 2 h 14"/>
              <a:gd name="T42" fmla="*/ 3 w 14"/>
              <a:gd name="T43" fmla="*/ 2 h 14"/>
              <a:gd name="T44" fmla="*/ 4 w 14"/>
              <a:gd name="T45" fmla="*/ 5 h 14"/>
              <a:gd name="T46" fmla="*/ 14 w 14"/>
              <a:gd name="T47" fmla="*/ 11 h 14"/>
              <a:gd name="T48" fmla="*/ 13 w 14"/>
              <a:gd name="T49" fmla="*/ 13 h 14"/>
              <a:gd name="T50" fmla="*/ 11 w 14"/>
              <a:gd name="T51" fmla="*/ 14 h 14"/>
              <a:gd name="T52" fmla="*/ 9 w 14"/>
              <a:gd name="T53" fmla="*/ 14 h 14"/>
              <a:gd name="T54" fmla="*/ 8 w 14"/>
              <a:gd name="T55" fmla="*/ 12 h 14"/>
              <a:gd name="T56" fmla="*/ 8 w 14"/>
              <a:gd name="T57" fmla="*/ 2 h 14"/>
              <a:gd name="T58" fmla="*/ 9 w 14"/>
              <a:gd name="T59" fmla="*/ 0 h 14"/>
              <a:gd name="T60" fmla="*/ 10 w 14"/>
              <a:gd name="T61" fmla="*/ 0 h 14"/>
              <a:gd name="T62" fmla="*/ 12 w 14"/>
              <a:gd name="T63" fmla="*/ 0 h 14"/>
              <a:gd name="T64" fmla="*/ 14 w 14"/>
              <a:gd name="T65" fmla="*/ 1 h 14"/>
              <a:gd name="T66" fmla="*/ 14 w 14"/>
              <a:gd name="T67" fmla="*/ 11 h 14"/>
              <a:gd name="T68" fmla="*/ 11 w 14"/>
              <a:gd name="T69" fmla="*/ 2 h 14"/>
              <a:gd name="T70" fmla="*/ 11 w 14"/>
              <a:gd name="T71" fmla="*/ 2 h 14"/>
              <a:gd name="T72" fmla="*/ 10 w 14"/>
              <a:gd name="T73" fmla="*/ 2 h 14"/>
              <a:gd name="T74" fmla="*/ 10 w 14"/>
              <a:gd name="T75" fmla="*/ 12 h 14"/>
              <a:gd name="T76" fmla="*/ 11 w 14"/>
              <a:gd name="T77" fmla="*/ 12 h 14"/>
              <a:gd name="T78" fmla="*/ 11 w 14"/>
              <a:gd name="T79" fmla="*/ 11 h 1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
              <a:gd name="T121" fmla="*/ 0 h 14"/>
              <a:gd name="T122" fmla="*/ 14 w 14"/>
              <a:gd name="T123" fmla="*/ 14 h 1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 h="14">
                <a:moveTo>
                  <a:pt x="5" y="5"/>
                </a:moveTo>
                <a:cubicBezTo>
                  <a:pt x="5" y="5"/>
                  <a:pt x="6" y="5"/>
                  <a:pt x="6" y="6"/>
                </a:cubicBezTo>
                <a:cubicBezTo>
                  <a:pt x="6" y="6"/>
                  <a:pt x="6" y="6"/>
                  <a:pt x="6" y="7"/>
                </a:cubicBezTo>
                <a:cubicBezTo>
                  <a:pt x="6" y="11"/>
                  <a:pt x="6" y="11"/>
                  <a:pt x="6" y="11"/>
                </a:cubicBezTo>
                <a:cubicBezTo>
                  <a:pt x="6" y="12"/>
                  <a:pt x="6" y="12"/>
                  <a:pt x="6" y="12"/>
                </a:cubicBezTo>
                <a:cubicBezTo>
                  <a:pt x="6" y="13"/>
                  <a:pt x="6" y="13"/>
                  <a:pt x="6" y="13"/>
                </a:cubicBezTo>
                <a:cubicBezTo>
                  <a:pt x="5" y="13"/>
                  <a:pt x="5" y="14"/>
                  <a:pt x="5" y="14"/>
                </a:cubicBezTo>
                <a:cubicBezTo>
                  <a:pt x="4" y="14"/>
                  <a:pt x="4" y="14"/>
                  <a:pt x="4" y="14"/>
                </a:cubicBezTo>
                <a:cubicBezTo>
                  <a:pt x="3" y="14"/>
                  <a:pt x="3" y="14"/>
                  <a:pt x="3" y="14"/>
                </a:cubicBezTo>
                <a:cubicBezTo>
                  <a:pt x="3" y="14"/>
                  <a:pt x="2" y="14"/>
                  <a:pt x="2" y="14"/>
                </a:cubicBezTo>
                <a:cubicBezTo>
                  <a:pt x="2" y="14"/>
                  <a:pt x="1" y="13"/>
                  <a:pt x="1" y="13"/>
                </a:cubicBezTo>
                <a:cubicBezTo>
                  <a:pt x="1" y="13"/>
                  <a:pt x="1" y="13"/>
                  <a:pt x="1" y="12"/>
                </a:cubicBezTo>
                <a:cubicBezTo>
                  <a:pt x="1" y="12"/>
                  <a:pt x="0" y="12"/>
                  <a:pt x="0" y="11"/>
                </a:cubicBezTo>
                <a:cubicBezTo>
                  <a:pt x="0" y="11"/>
                  <a:pt x="0" y="11"/>
                  <a:pt x="0" y="11"/>
                </a:cubicBezTo>
                <a:cubicBezTo>
                  <a:pt x="0" y="10"/>
                  <a:pt x="1" y="10"/>
                  <a:pt x="1" y="10"/>
                </a:cubicBezTo>
                <a:cubicBezTo>
                  <a:pt x="3" y="10"/>
                  <a:pt x="3" y="10"/>
                  <a:pt x="3" y="10"/>
                </a:cubicBezTo>
                <a:cubicBezTo>
                  <a:pt x="3" y="10"/>
                  <a:pt x="3" y="10"/>
                  <a:pt x="3" y="10"/>
                </a:cubicBezTo>
                <a:cubicBezTo>
                  <a:pt x="3" y="11"/>
                  <a:pt x="3" y="11"/>
                  <a:pt x="3" y="11"/>
                </a:cubicBezTo>
                <a:cubicBezTo>
                  <a:pt x="3" y="12"/>
                  <a:pt x="3" y="12"/>
                  <a:pt x="3" y="12"/>
                </a:cubicBezTo>
                <a:cubicBezTo>
                  <a:pt x="3" y="12"/>
                  <a:pt x="3" y="12"/>
                  <a:pt x="3" y="12"/>
                </a:cubicBezTo>
                <a:cubicBezTo>
                  <a:pt x="3" y="12"/>
                  <a:pt x="3" y="12"/>
                  <a:pt x="3" y="12"/>
                </a:cubicBezTo>
                <a:cubicBezTo>
                  <a:pt x="4" y="12"/>
                  <a:pt x="4" y="12"/>
                  <a:pt x="4" y="12"/>
                </a:cubicBezTo>
                <a:cubicBezTo>
                  <a:pt x="4" y="12"/>
                  <a:pt x="4" y="12"/>
                  <a:pt x="4" y="11"/>
                </a:cubicBezTo>
                <a:cubicBezTo>
                  <a:pt x="4" y="7"/>
                  <a:pt x="4" y="7"/>
                  <a:pt x="4" y="7"/>
                </a:cubicBezTo>
                <a:cubicBezTo>
                  <a:pt x="4" y="7"/>
                  <a:pt x="4" y="7"/>
                  <a:pt x="4" y="7"/>
                </a:cubicBezTo>
                <a:cubicBezTo>
                  <a:pt x="4" y="7"/>
                  <a:pt x="4" y="7"/>
                  <a:pt x="4" y="7"/>
                </a:cubicBezTo>
                <a:cubicBezTo>
                  <a:pt x="4" y="7"/>
                  <a:pt x="4" y="7"/>
                  <a:pt x="3" y="7"/>
                </a:cubicBezTo>
                <a:cubicBezTo>
                  <a:pt x="3" y="7"/>
                  <a:pt x="3" y="7"/>
                  <a:pt x="3" y="7"/>
                </a:cubicBezTo>
                <a:cubicBezTo>
                  <a:pt x="3" y="7"/>
                  <a:pt x="3" y="7"/>
                  <a:pt x="3" y="7"/>
                </a:cubicBezTo>
                <a:cubicBezTo>
                  <a:pt x="3" y="7"/>
                  <a:pt x="3" y="7"/>
                  <a:pt x="3" y="7"/>
                </a:cubicBezTo>
                <a:cubicBezTo>
                  <a:pt x="3" y="7"/>
                  <a:pt x="3" y="7"/>
                  <a:pt x="3" y="7"/>
                </a:cubicBezTo>
                <a:cubicBezTo>
                  <a:pt x="3" y="8"/>
                  <a:pt x="3" y="8"/>
                  <a:pt x="3" y="8"/>
                </a:cubicBezTo>
                <a:cubicBezTo>
                  <a:pt x="3" y="8"/>
                  <a:pt x="3" y="8"/>
                  <a:pt x="3" y="8"/>
                </a:cubicBezTo>
                <a:cubicBezTo>
                  <a:pt x="3" y="8"/>
                  <a:pt x="3" y="8"/>
                  <a:pt x="3" y="8"/>
                </a:cubicBezTo>
                <a:cubicBezTo>
                  <a:pt x="1" y="8"/>
                  <a:pt x="1" y="8"/>
                  <a:pt x="1" y="8"/>
                </a:cubicBezTo>
                <a:cubicBezTo>
                  <a:pt x="1" y="8"/>
                  <a:pt x="0" y="7"/>
                  <a:pt x="0" y="7"/>
                </a:cubicBezTo>
                <a:cubicBezTo>
                  <a:pt x="0" y="0"/>
                  <a:pt x="0" y="0"/>
                  <a:pt x="0" y="0"/>
                </a:cubicBezTo>
                <a:cubicBezTo>
                  <a:pt x="0" y="0"/>
                  <a:pt x="1" y="0"/>
                  <a:pt x="1" y="0"/>
                </a:cubicBezTo>
                <a:cubicBezTo>
                  <a:pt x="2" y="0"/>
                  <a:pt x="2" y="0"/>
                  <a:pt x="2" y="0"/>
                </a:cubicBezTo>
                <a:cubicBezTo>
                  <a:pt x="6" y="0"/>
                  <a:pt x="6" y="0"/>
                  <a:pt x="6" y="0"/>
                </a:cubicBezTo>
                <a:cubicBezTo>
                  <a:pt x="6" y="0"/>
                  <a:pt x="6" y="0"/>
                  <a:pt x="6" y="0"/>
                </a:cubicBezTo>
                <a:cubicBezTo>
                  <a:pt x="6" y="2"/>
                  <a:pt x="6" y="2"/>
                  <a:pt x="6" y="2"/>
                </a:cubicBezTo>
                <a:cubicBezTo>
                  <a:pt x="6" y="2"/>
                  <a:pt x="6" y="2"/>
                  <a:pt x="6" y="2"/>
                </a:cubicBezTo>
                <a:cubicBezTo>
                  <a:pt x="3" y="2"/>
                  <a:pt x="3" y="2"/>
                  <a:pt x="3" y="2"/>
                </a:cubicBezTo>
                <a:cubicBezTo>
                  <a:pt x="3" y="5"/>
                  <a:pt x="3" y="5"/>
                  <a:pt x="3" y="5"/>
                </a:cubicBezTo>
                <a:cubicBezTo>
                  <a:pt x="3" y="5"/>
                  <a:pt x="4" y="5"/>
                  <a:pt x="4" y="5"/>
                </a:cubicBezTo>
                <a:cubicBezTo>
                  <a:pt x="4" y="5"/>
                  <a:pt x="5" y="5"/>
                  <a:pt x="5" y="5"/>
                </a:cubicBezTo>
                <a:close/>
                <a:moveTo>
                  <a:pt x="14" y="11"/>
                </a:moveTo>
                <a:cubicBezTo>
                  <a:pt x="14" y="12"/>
                  <a:pt x="14" y="12"/>
                  <a:pt x="14" y="12"/>
                </a:cubicBezTo>
                <a:cubicBezTo>
                  <a:pt x="13" y="13"/>
                  <a:pt x="13" y="13"/>
                  <a:pt x="13" y="13"/>
                </a:cubicBezTo>
                <a:cubicBezTo>
                  <a:pt x="13" y="13"/>
                  <a:pt x="13" y="14"/>
                  <a:pt x="12" y="14"/>
                </a:cubicBezTo>
                <a:cubicBezTo>
                  <a:pt x="12" y="14"/>
                  <a:pt x="12" y="14"/>
                  <a:pt x="11" y="14"/>
                </a:cubicBezTo>
                <a:cubicBezTo>
                  <a:pt x="10" y="14"/>
                  <a:pt x="10" y="14"/>
                  <a:pt x="10" y="14"/>
                </a:cubicBezTo>
                <a:cubicBezTo>
                  <a:pt x="10" y="14"/>
                  <a:pt x="10" y="14"/>
                  <a:pt x="9" y="14"/>
                </a:cubicBezTo>
                <a:cubicBezTo>
                  <a:pt x="9" y="14"/>
                  <a:pt x="9" y="13"/>
                  <a:pt x="9" y="13"/>
                </a:cubicBezTo>
                <a:cubicBezTo>
                  <a:pt x="8" y="13"/>
                  <a:pt x="8" y="13"/>
                  <a:pt x="8" y="12"/>
                </a:cubicBezTo>
                <a:cubicBezTo>
                  <a:pt x="8" y="12"/>
                  <a:pt x="8" y="12"/>
                  <a:pt x="8" y="11"/>
                </a:cubicBezTo>
                <a:cubicBezTo>
                  <a:pt x="8" y="2"/>
                  <a:pt x="8" y="2"/>
                  <a:pt x="8" y="2"/>
                </a:cubicBezTo>
                <a:cubicBezTo>
                  <a:pt x="8" y="2"/>
                  <a:pt x="8" y="1"/>
                  <a:pt x="8" y="1"/>
                </a:cubicBezTo>
                <a:cubicBezTo>
                  <a:pt x="8" y="1"/>
                  <a:pt x="8" y="1"/>
                  <a:pt x="9" y="0"/>
                </a:cubicBezTo>
                <a:cubicBezTo>
                  <a:pt x="9" y="0"/>
                  <a:pt x="9" y="0"/>
                  <a:pt x="9" y="0"/>
                </a:cubicBezTo>
                <a:cubicBezTo>
                  <a:pt x="10" y="0"/>
                  <a:pt x="10" y="0"/>
                  <a:pt x="10" y="0"/>
                </a:cubicBezTo>
                <a:cubicBezTo>
                  <a:pt x="11" y="0"/>
                  <a:pt x="11" y="0"/>
                  <a:pt x="11" y="0"/>
                </a:cubicBezTo>
                <a:cubicBezTo>
                  <a:pt x="12" y="0"/>
                  <a:pt x="12" y="0"/>
                  <a:pt x="12" y="0"/>
                </a:cubicBezTo>
                <a:cubicBezTo>
                  <a:pt x="13" y="0"/>
                  <a:pt x="13" y="0"/>
                  <a:pt x="13" y="0"/>
                </a:cubicBezTo>
                <a:cubicBezTo>
                  <a:pt x="13" y="1"/>
                  <a:pt x="13" y="1"/>
                  <a:pt x="14" y="1"/>
                </a:cubicBezTo>
                <a:cubicBezTo>
                  <a:pt x="14" y="1"/>
                  <a:pt x="14" y="2"/>
                  <a:pt x="14" y="2"/>
                </a:cubicBezTo>
                <a:cubicBezTo>
                  <a:pt x="14" y="11"/>
                  <a:pt x="14" y="11"/>
                  <a:pt x="14" y="11"/>
                </a:cubicBezTo>
                <a:close/>
                <a:moveTo>
                  <a:pt x="11" y="2"/>
                </a:moveTo>
                <a:cubicBezTo>
                  <a:pt x="11" y="2"/>
                  <a:pt x="11" y="2"/>
                  <a:pt x="11" y="2"/>
                </a:cubicBezTo>
                <a:cubicBezTo>
                  <a:pt x="11" y="2"/>
                  <a:pt x="11" y="2"/>
                  <a:pt x="11" y="2"/>
                </a:cubicBezTo>
                <a:cubicBezTo>
                  <a:pt x="11" y="2"/>
                  <a:pt x="11" y="2"/>
                  <a:pt x="11" y="2"/>
                </a:cubicBezTo>
                <a:cubicBezTo>
                  <a:pt x="11" y="2"/>
                  <a:pt x="11" y="2"/>
                  <a:pt x="10" y="2"/>
                </a:cubicBezTo>
                <a:cubicBezTo>
                  <a:pt x="10" y="2"/>
                  <a:pt x="10" y="2"/>
                  <a:pt x="10" y="2"/>
                </a:cubicBezTo>
                <a:cubicBezTo>
                  <a:pt x="10" y="11"/>
                  <a:pt x="10" y="11"/>
                  <a:pt x="10" y="11"/>
                </a:cubicBezTo>
                <a:cubicBezTo>
                  <a:pt x="10" y="12"/>
                  <a:pt x="10" y="12"/>
                  <a:pt x="10" y="12"/>
                </a:cubicBezTo>
                <a:cubicBezTo>
                  <a:pt x="11" y="12"/>
                  <a:pt x="11" y="12"/>
                  <a:pt x="11" y="12"/>
                </a:cubicBezTo>
                <a:cubicBezTo>
                  <a:pt x="11" y="12"/>
                  <a:pt x="11" y="12"/>
                  <a:pt x="11" y="12"/>
                </a:cubicBezTo>
                <a:cubicBezTo>
                  <a:pt x="11" y="12"/>
                  <a:pt x="11" y="12"/>
                  <a:pt x="11" y="12"/>
                </a:cubicBezTo>
                <a:cubicBezTo>
                  <a:pt x="11" y="12"/>
                  <a:pt x="11" y="12"/>
                  <a:pt x="11" y="11"/>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157" name="Freeform 26"/>
          <p:cNvSpPr>
            <a:spLocks noEditPoints="1" noChangeArrowheads="1"/>
          </p:cNvSpPr>
          <p:nvPr/>
        </p:nvSpPr>
        <p:spPr bwMode="auto">
          <a:xfrm>
            <a:off x="3218269" y="2546516"/>
            <a:ext cx="127809" cy="137070"/>
          </a:xfrm>
          <a:custGeom>
            <a:avLst/>
            <a:gdLst>
              <a:gd name="T0" fmla="*/ 1 w 13"/>
              <a:gd name="T1" fmla="*/ 14 h 14"/>
              <a:gd name="T2" fmla="*/ 0 w 13"/>
              <a:gd name="T3" fmla="*/ 13 h 14"/>
              <a:gd name="T4" fmla="*/ 0 w 13"/>
              <a:gd name="T5" fmla="*/ 3 h 14"/>
              <a:gd name="T6" fmla="*/ 0 w 13"/>
              <a:gd name="T7" fmla="*/ 1 h 14"/>
              <a:gd name="T8" fmla="*/ 2 w 13"/>
              <a:gd name="T9" fmla="*/ 0 h 14"/>
              <a:gd name="T10" fmla="*/ 4 w 13"/>
              <a:gd name="T11" fmla="*/ 0 h 14"/>
              <a:gd name="T12" fmla="*/ 5 w 13"/>
              <a:gd name="T13" fmla="*/ 2 h 14"/>
              <a:gd name="T14" fmla="*/ 5 w 13"/>
              <a:gd name="T15" fmla="*/ 3 h 14"/>
              <a:gd name="T16" fmla="*/ 3 w 13"/>
              <a:gd name="T17" fmla="*/ 4 h 14"/>
              <a:gd name="T18" fmla="*/ 3 w 13"/>
              <a:gd name="T19" fmla="*/ 3 h 14"/>
              <a:gd name="T20" fmla="*/ 3 w 13"/>
              <a:gd name="T21" fmla="*/ 2 h 14"/>
              <a:gd name="T22" fmla="*/ 2 w 13"/>
              <a:gd name="T23" fmla="*/ 2 h 14"/>
              <a:gd name="T24" fmla="*/ 2 w 13"/>
              <a:gd name="T25" fmla="*/ 6 h 14"/>
              <a:gd name="T26" fmla="*/ 4 w 13"/>
              <a:gd name="T27" fmla="*/ 5 h 14"/>
              <a:gd name="T28" fmla="*/ 5 w 13"/>
              <a:gd name="T29" fmla="*/ 12 h 14"/>
              <a:gd name="T30" fmla="*/ 5 w 13"/>
              <a:gd name="T31" fmla="*/ 14 h 14"/>
              <a:gd name="T32" fmla="*/ 3 w 13"/>
              <a:gd name="T33" fmla="*/ 14 h 14"/>
              <a:gd name="T34" fmla="*/ 2 w 13"/>
              <a:gd name="T35" fmla="*/ 12 h 14"/>
              <a:gd name="T36" fmla="*/ 2 w 13"/>
              <a:gd name="T37" fmla="*/ 12 h 14"/>
              <a:gd name="T38" fmla="*/ 3 w 13"/>
              <a:gd name="T39" fmla="*/ 12 h 14"/>
              <a:gd name="T40" fmla="*/ 3 w 13"/>
              <a:gd name="T41" fmla="*/ 8 h 14"/>
              <a:gd name="T42" fmla="*/ 3 w 13"/>
              <a:gd name="T43" fmla="*/ 7 h 14"/>
              <a:gd name="T44" fmla="*/ 2 w 13"/>
              <a:gd name="T45" fmla="*/ 7 h 14"/>
              <a:gd name="T46" fmla="*/ 2 w 13"/>
              <a:gd name="T47" fmla="*/ 8 h 14"/>
              <a:gd name="T48" fmla="*/ 2 w 13"/>
              <a:gd name="T49" fmla="*/ 12 h 14"/>
              <a:gd name="T50" fmla="*/ 13 w 13"/>
              <a:gd name="T51" fmla="*/ 13 h 14"/>
              <a:gd name="T52" fmla="*/ 11 w 13"/>
              <a:gd name="T53" fmla="*/ 14 h 14"/>
              <a:gd name="T54" fmla="*/ 10 w 13"/>
              <a:gd name="T55" fmla="*/ 14 h 14"/>
              <a:gd name="T56" fmla="*/ 8 w 13"/>
              <a:gd name="T57" fmla="*/ 14 h 14"/>
              <a:gd name="T58" fmla="*/ 7 w 13"/>
              <a:gd name="T59" fmla="*/ 12 h 14"/>
              <a:gd name="T60" fmla="*/ 7 w 13"/>
              <a:gd name="T61" fmla="*/ 2 h 14"/>
              <a:gd name="T62" fmla="*/ 9 w 13"/>
              <a:gd name="T63" fmla="*/ 0 h 14"/>
              <a:gd name="T64" fmla="*/ 10 w 13"/>
              <a:gd name="T65" fmla="*/ 0 h 14"/>
              <a:gd name="T66" fmla="*/ 12 w 13"/>
              <a:gd name="T67" fmla="*/ 1 h 14"/>
              <a:gd name="T68" fmla="*/ 13 w 13"/>
              <a:gd name="T69" fmla="*/ 3 h 14"/>
              <a:gd name="T70" fmla="*/ 11 w 13"/>
              <a:gd name="T71" fmla="*/ 3 h 14"/>
              <a:gd name="T72" fmla="*/ 10 w 13"/>
              <a:gd name="T73" fmla="*/ 2 h 14"/>
              <a:gd name="T74" fmla="*/ 10 w 13"/>
              <a:gd name="T75" fmla="*/ 2 h 14"/>
              <a:gd name="T76" fmla="*/ 9 w 13"/>
              <a:gd name="T77" fmla="*/ 12 h 14"/>
              <a:gd name="T78" fmla="*/ 10 w 13"/>
              <a:gd name="T79" fmla="*/ 12 h 14"/>
              <a:gd name="T80" fmla="*/ 10 w 13"/>
              <a:gd name="T81" fmla="*/ 12 h 14"/>
              <a:gd name="T82" fmla="*/ 11 w 13"/>
              <a:gd name="T83" fmla="*/ 3 h 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
              <a:gd name="T127" fmla="*/ 0 h 14"/>
              <a:gd name="T128" fmla="*/ 13 w 13"/>
              <a:gd name="T129" fmla="*/ 14 h 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 h="14">
                <a:moveTo>
                  <a:pt x="2" y="14"/>
                </a:moveTo>
                <a:cubicBezTo>
                  <a:pt x="2" y="14"/>
                  <a:pt x="2" y="14"/>
                  <a:pt x="1" y="14"/>
                </a:cubicBezTo>
                <a:cubicBezTo>
                  <a:pt x="1" y="14"/>
                  <a:pt x="1" y="14"/>
                  <a:pt x="0" y="14"/>
                </a:cubicBezTo>
                <a:cubicBezTo>
                  <a:pt x="0" y="13"/>
                  <a:pt x="0" y="13"/>
                  <a:pt x="0" y="13"/>
                </a:cubicBezTo>
                <a:cubicBezTo>
                  <a:pt x="0" y="13"/>
                  <a:pt x="0" y="12"/>
                  <a:pt x="0" y="12"/>
                </a:cubicBezTo>
                <a:cubicBezTo>
                  <a:pt x="0" y="3"/>
                  <a:pt x="0" y="3"/>
                  <a:pt x="0" y="3"/>
                </a:cubicBezTo>
                <a:cubicBezTo>
                  <a:pt x="0" y="2"/>
                  <a:pt x="0" y="2"/>
                  <a:pt x="0" y="2"/>
                </a:cubicBezTo>
                <a:cubicBezTo>
                  <a:pt x="0" y="1"/>
                  <a:pt x="0" y="1"/>
                  <a:pt x="0" y="1"/>
                </a:cubicBezTo>
                <a:cubicBezTo>
                  <a:pt x="1" y="1"/>
                  <a:pt x="1" y="0"/>
                  <a:pt x="1" y="0"/>
                </a:cubicBezTo>
                <a:cubicBezTo>
                  <a:pt x="2" y="0"/>
                  <a:pt x="2" y="0"/>
                  <a:pt x="2" y="0"/>
                </a:cubicBezTo>
                <a:cubicBezTo>
                  <a:pt x="3" y="0"/>
                  <a:pt x="3" y="0"/>
                  <a:pt x="3" y="0"/>
                </a:cubicBezTo>
                <a:cubicBezTo>
                  <a:pt x="3" y="0"/>
                  <a:pt x="4" y="0"/>
                  <a:pt x="4" y="0"/>
                </a:cubicBezTo>
                <a:cubicBezTo>
                  <a:pt x="4" y="0"/>
                  <a:pt x="5" y="1"/>
                  <a:pt x="5" y="1"/>
                </a:cubicBezTo>
                <a:cubicBezTo>
                  <a:pt x="5" y="1"/>
                  <a:pt x="5" y="1"/>
                  <a:pt x="5" y="2"/>
                </a:cubicBezTo>
                <a:cubicBezTo>
                  <a:pt x="5" y="2"/>
                  <a:pt x="5" y="2"/>
                  <a:pt x="5" y="3"/>
                </a:cubicBezTo>
                <a:cubicBezTo>
                  <a:pt x="5" y="3"/>
                  <a:pt x="5" y="3"/>
                  <a:pt x="5" y="3"/>
                </a:cubicBezTo>
                <a:cubicBezTo>
                  <a:pt x="5" y="4"/>
                  <a:pt x="5" y="4"/>
                  <a:pt x="5" y="4"/>
                </a:cubicBezTo>
                <a:cubicBezTo>
                  <a:pt x="3" y="4"/>
                  <a:pt x="3" y="4"/>
                  <a:pt x="3" y="4"/>
                </a:cubicBezTo>
                <a:cubicBezTo>
                  <a:pt x="3" y="4"/>
                  <a:pt x="3" y="4"/>
                  <a:pt x="3" y="4"/>
                </a:cubicBezTo>
                <a:cubicBezTo>
                  <a:pt x="3" y="3"/>
                  <a:pt x="3" y="3"/>
                  <a:pt x="3" y="3"/>
                </a:cubicBezTo>
                <a:cubicBezTo>
                  <a:pt x="3" y="3"/>
                  <a:pt x="3" y="2"/>
                  <a:pt x="3" y="2"/>
                </a:cubicBezTo>
                <a:cubicBezTo>
                  <a:pt x="3" y="2"/>
                  <a:pt x="3" y="2"/>
                  <a:pt x="3" y="2"/>
                </a:cubicBezTo>
                <a:cubicBezTo>
                  <a:pt x="2" y="2"/>
                  <a:pt x="2" y="2"/>
                  <a:pt x="2" y="2"/>
                </a:cubicBezTo>
                <a:cubicBezTo>
                  <a:pt x="2" y="2"/>
                  <a:pt x="2" y="2"/>
                  <a:pt x="2" y="2"/>
                </a:cubicBezTo>
                <a:cubicBezTo>
                  <a:pt x="2" y="2"/>
                  <a:pt x="2" y="3"/>
                  <a:pt x="2" y="3"/>
                </a:cubicBezTo>
                <a:cubicBezTo>
                  <a:pt x="2" y="6"/>
                  <a:pt x="2" y="6"/>
                  <a:pt x="2" y="6"/>
                </a:cubicBezTo>
                <a:cubicBezTo>
                  <a:pt x="2" y="5"/>
                  <a:pt x="3" y="5"/>
                  <a:pt x="3" y="5"/>
                </a:cubicBezTo>
                <a:cubicBezTo>
                  <a:pt x="4" y="5"/>
                  <a:pt x="4" y="5"/>
                  <a:pt x="4" y="5"/>
                </a:cubicBezTo>
                <a:cubicBezTo>
                  <a:pt x="5" y="6"/>
                  <a:pt x="5" y="6"/>
                  <a:pt x="5" y="7"/>
                </a:cubicBezTo>
                <a:cubicBezTo>
                  <a:pt x="5" y="12"/>
                  <a:pt x="5" y="12"/>
                  <a:pt x="5" y="12"/>
                </a:cubicBezTo>
                <a:cubicBezTo>
                  <a:pt x="5" y="12"/>
                  <a:pt x="5" y="13"/>
                  <a:pt x="5" y="13"/>
                </a:cubicBezTo>
                <a:cubicBezTo>
                  <a:pt x="5" y="13"/>
                  <a:pt x="5" y="13"/>
                  <a:pt x="5" y="14"/>
                </a:cubicBezTo>
                <a:cubicBezTo>
                  <a:pt x="5" y="14"/>
                  <a:pt x="4" y="14"/>
                  <a:pt x="4" y="14"/>
                </a:cubicBezTo>
                <a:cubicBezTo>
                  <a:pt x="4" y="14"/>
                  <a:pt x="3" y="14"/>
                  <a:pt x="3" y="14"/>
                </a:cubicBezTo>
                <a:cubicBezTo>
                  <a:pt x="2" y="14"/>
                  <a:pt x="2" y="14"/>
                  <a:pt x="2" y="14"/>
                </a:cubicBezTo>
                <a:close/>
                <a:moveTo>
                  <a:pt x="2" y="12"/>
                </a:move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8"/>
                  <a:pt x="3" y="8"/>
                  <a:pt x="3" y="8"/>
                </a:cubicBezTo>
                <a:cubicBezTo>
                  <a:pt x="3" y="8"/>
                  <a:pt x="3" y="8"/>
                  <a:pt x="3" y="7"/>
                </a:cubicBezTo>
                <a:cubicBezTo>
                  <a:pt x="3" y="7"/>
                  <a:pt x="3" y="7"/>
                  <a:pt x="3" y="7"/>
                </a:cubicBezTo>
                <a:cubicBezTo>
                  <a:pt x="3" y="7"/>
                  <a:pt x="3" y="7"/>
                  <a:pt x="3" y="7"/>
                </a:cubicBezTo>
                <a:cubicBezTo>
                  <a:pt x="2" y="7"/>
                  <a:pt x="2" y="7"/>
                  <a:pt x="2" y="7"/>
                </a:cubicBezTo>
                <a:cubicBezTo>
                  <a:pt x="2" y="7"/>
                  <a:pt x="2" y="7"/>
                  <a:pt x="2" y="7"/>
                </a:cubicBezTo>
                <a:cubicBezTo>
                  <a:pt x="2" y="7"/>
                  <a:pt x="2" y="7"/>
                  <a:pt x="2" y="8"/>
                </a:cubicBezTo>
                <a:cubicBezTo>
                  <a:pt x="2" y="8"/>
                  <a:pt x="2" y="8"/>
                  <a:pt x="2" y="8"/>
                </a:cubicBezTo>
                <a:cubicBezTo>
                  <a:pt x="2" y="12"/>
                  <a:pt x="2" y="12"/>
                  <a:pt x="2" y="12"/>
                </a:cubicBezTo>
                <a:close/>
                <a:moveTo>
                  <a:pt x="13" y="12"/>
                </a:moveTo>
                <a:cubicBezTo>
                  <a:pt x="13" y="12"/>
                  <a:pt x="13" y="13"/>
                  <a:pt x="13" y="13"/>
                </a:cubicBezTo>
                <a:cubicBezTo>
                  <a:pt x="13" y="13"/>
                  <a:pt x="12" y="13"/>
                  <a:pt x="12" y="14"/>
                </a:cubicBezTo>
                <a:cubicBezTo>
                  <a:pt x="12" y="14"/>
                  <a:pt x="12" y="14"/>
                  <a:pt x="11" y="14"/>
                </a:cubicBezTo>
                <a:cubicBezTo>
                  <a:pt x="11" y="14"/>
                  <a:pt x="11" y="14"/>
                  <a:pt x="10" y="14"/>
                </a:cubicBezTo>
                <a:cubicBezTo>
                  <a:pt x="10" y="14"/>
                  <a:pt x="10" y="14"/>
                  <a:pt x="10" y="14"/>
                </a:cubicBezTo>
                <a:cubicBezTo>
                  <a:pt x="9" y="14"/>
                  <a:pt x="9" y="14"/>
                  <a:pt x="9" y="14"/>
                </a:cubicBezTo>
                <a:cubicBezTo>
                  <a:pt x="8" y="14"/>
                  <a:pt x="8" y="14"/>
                  <a:pt x="8" y="14"/>
                </a:cubicBezTo>
                <a:cubicBezTo>
                  <a:pt x="8" y="13"/>
                  <a:pt x="7" y="13"/>
                  <a:pt x="7" y="13"/>
                </a:cubicBezTo>
                <a:cubicBezTo>
                  <a:pt x="7" y="13"/>
                  <a:pt x="7" y="12"/>
                  <a:pt x="7" y="12"/>
                </a:cubicBezTo>
                <a:cubicBezTo>
                  <a:pt x="7" y="3"/>
                  <a:pt x="7" y="3"/>
                  <a:pt x="7" y="3"/>
                </a:cubicBezTo>
                <a:cubicBezTo>
                  <a:pt x="7" y="2"/>
                  <a:pt x="7" y="2"/>
                  <a:pt x="7" y="2"/>
                </a:cubicBezTo>
                <a:cubicBezTo>
                  <a:pt x="7" y="1"/>
                  <a:pt x="8" y="1"/>
                  <a:pt x="8" y="1"/>
                </a:cubicBezTo>
                <a:cubicBezTo>
                  <a:pt x="8" y="1"/>
                  <a:pt x="8" y="0"/>
                  <a:pt x="9" y="0"/>
                </a:cubicBezTo>
                <a:cubicBezTo>
                  <a:pt x="9" y="0"/>
                  <a:pt x="9" y="0"/>
                  <a:pt x="10" y="0"/>
                </a:cubicBezTo>
                <a:cubicBezTo>
                  <a:pt x="10" y="0"/>
                  <a:pt x="10" y="0"/>
                  <a:pt x="10" y="0"/>
                </a:cubicBezTo>
                <a:cubicBezTo>
                  <a:pt x="11" y="0"/>
                  <a:pt x="11" y="0"/>
                  <a:pt x="11" y="0"/>
                </a:cubicBezTo>
                <a:cubicBezTo>
                  <a:pt x="12" y="0"/>
                  <a:pt x="12" y="1"/>
                  <a:pt x="12" y="1"/>
                </a:cubicBezTo>
                <a:cubicBezTo>
                  <a:pt x="12" y="1"/>
                  <a:pt x="13" y="1"/>
                  <a:pt x="13" y="2"/>
                </a:cubicBezTo>
                <a:cubicBezTo>
                  <a:pt x="13" y="2"/>
                  <a:pt x="13" y="2"/>
                  <a:pt x="13" y="3"/>
                </a:cubicBezTo>
                <a:cubicBezTo>
                  <a:pt x="13" y="12"/>
                  <a:pt x="13" y="12"/>
                  <a:pt x="13" y="12"/>
                </a:cubicBezTo>
                <a:close/>
                <a:moveTo>
                  <a:pt x="11" y="3"/>
                </a:moveTo>
                <a:cubicBezTo>
                  <a:pt x="11" y="3"/>
                  <a:pt x="11" y="2"/>
                  <a:pt x="10" y="2"/>
                </a:cubicBezTo>
                <a:cubicBezTo>
                  <a:pt x="10" y="2"/>
                  <a:pt x="10" y="2"/>
                  <a:pt x="10" y="2"/>
                </a:cubicBezTo>
                <a:cubicBezTo>
                  <a:pt x="10" y="2"/>
                  <a:pt x="10" y="2"/>
                  <a:pt x="10" y="2"/>
                </a:cubicBezTo>
                <a:cubicBezTo>
                  <a:pt x="10" y="2"/>
                  <a:pt x="10" y="2"/>
                  <a:pt x="10" y="2"/>
                </a:cubicBezTo>
                <a:cubicBezTo>
                  <a:pt x="10" y="2"/>
                  <a:pt x="9" y="3"/>
                  <a:pt x="9" y="3"/>
                </a:cubicBezTo>
                <a:cubicBezTo>
                  <a:pt x="9" y="12"/>
                  <a:pt x="9" y="12"/>
                  <a:pt x="9" y="12"/>
                </a:cubicBezTo>
                <a:cubicBezTo>
                  <a:pt x="9" y="12"/>
                  <a:pt x="10" y="12"/>
                  <a:pt x="10" y="12"/>
                </a:cubicBezTo>
                <a:cubicBezTo>
                  <a:pt x="10" y="12"/>
                  <a:pt x="10" y="12"/>
                  <a:pt x="10" y="12"/>
                </a:cubicBezTo>
                <a:cubicBezTo>
                  <a:pt x="10" y="12"/>
                  <a:pt x="10" y="12"/>
                  <a:pt x="10" y="12"/>
                </a:cubicBezTo>
                <a:cubicBezTo>
                  <a:pt x="10" y="12"/>
                  <a:pt x="10" y="12"/>
                  <a:pt x="10"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158" name="Freeform 27"/>
          <p:cNvSpPr>
            <a:spLocks noEditPoints="1" noChangeArrowheads="1"/>
          </p:cNvSpPr>
          <p:nvPr/>
        </p:nvSpPr>
        <p:spPr bwMode="auto">
          <a:xfrm>
            <a:off x="3623922" y="2752121"/>
            <a:ext cx="118547" cy="138923"/>
          </a:xfrm>
          <a:custGeom>
            <a:avLst/>
            <a:gdLst>
              <a:gd name="T0" fmla="*/ 1 w 12"/>
              <a:gd name="T1" fmla="*/ 14 h 14"/>
              <a:gd name="T2" fmla="*/ 1 w 12"/>
              <a:gd name="T3" fmla="*/ 14 h 14"/>
              <a:gd name="T4" fmla="*/ 1 w 12"/>
              <a:gd name="T5" fmla="*/ 14 h 14"/>
              <a:gd name="T6" fmla="*/ 1 w 12"/>
              <a:gd name="T7" fmla="*/ 10 h 14"/>
              <a:gd name="T8" fmla="*/ 2 w 12"/>
              <a:gd name="T9" fmla="*/ 6 h 14"/>
              <a:gd name="T10" fmla="*/ 2 w 12"/>
              <a:gd name="T11" fmla="*/ 4 h 14"/>
              <a:gd name="T12" fmla="*/ 3 w 12"/>
              <a:gd name="T13" fmla="*/ 2 h 14"/>
              <a:gd name="T14" fmla="*/ 0 w 12"/>
              <a:gd name="T15" fmla="*/ 2 h 14"/>
              <a:gd name="T16" fmla="*/ 0 w 12"/>
              <a:gd name="T17" fmla="*/ 2 h 14"/>
              <a:gd name="T18" fmla="*/ 0 w 12"/>
              <a:gd name="T19" fmla="*/ 2 h 14"/>
              <a:gd name="T20" fmla="*/ 0 w 12"/>
              <a:gd name="T21" fmla="*/ 0 h 14"/>
              <a:gd name="T22" fmla="*/ 0 w 12"/>
              <a:gd name="T23" fmla="*/ 0 h 14"/>
              <a:gd name="T24" fmla="*/ 0 w 12"/>
              <a:gd name="T25" fmla="*/ 0 h 14"/>
              <a:gd name="T26" fmla="*/ 5 w 12"/>
              <a:gd name="T27" fmla="*/ 0 h 14"/>
              <a:gd name="T28" fmla="*/ 5 w 12"/>
              <a:gd name="T29" fmla="*/ 0 h 14"/>
              <a:gd name="T30" fmla="*/ 5 w 12"/>
              <a:gd name="T31" fmla="*/ 0 h 14"/>
              <a:gd name="T32" fmla="*/ 5 w 12"/>
              <a:gd name="T33" fmla="*/ 2 h 14"/>
              <a:gd name="T34" fmla="*/ 4 w 12"/>
              <a:gd name="T35" fmla="*/ 4 h 14"/>
              <a:gd name="T36" fmla="*/ 4 w 12"/>
              <a:gd name="T37" fmla="*/ 6 h 14"/>
              <a:gd name="T38" fmla="*/ 4 w 12"/>
              <a:gd name="T39" fmla="*/ 8 h 14"/>
              <a:gd name="T40" fmla="*/ 4 w 12"/>
              <a:gd name="T41" fmla="*/ 9 h 14"/>
              <a:gd name="T42" fmla="*/ 4 w 12"/>
              <a:gd name="T43" fmla="*/ 11 h 14"/>
              <a:gd name="T44" fmla="*/ 3 w 12"/>
              <a:gd name="T45" fmla="*/ 14 h 14"/>
              <a:gd name="T46" fmla="*/ 3 w 12"/>
              <a:gd name="T47" fmla="*/ 14 h 14"/>
              <a:gd name="T48" fmla="*/ 1 w 12"/>
              <a:gd name="T49" fmla="*/ 14 h 14"/>
              <a:gd name="T50" fmla="*/ 12 w 12"/>
              <a:gd name="T51" fmla="*/ 12 h 14"/>
              <a:gd name="T52" fmla="*/ 12 w 12"/>
              <a:gd name="T53" fmla="*/ 13 h 14"/>
              <a:gd name="T54" fmla="*/ 12 w 12"/>
              <a:gd name="T55" fmla="*/ 13 h 14"/>
              <a:gd name="T56" fmla="*/ 11 w 12"/>
              <a:gd name="T57" fmla="*/ 14 h 14"/>
              <a:gd name="T58" fmla="*/ 10 w 12"/>
              <a:gd name="T59" fmla="*/ 14 h 14"/>
              <a:gd name="T60" fmla="*/ 9 w 12"/>
              <a:gd name="T61" fmla="*/ 14 h 14"/>
              <a:gd name="T62" fmla="*/ 8 w 12"/>
              <a:gd name="T63" fmla="*/ 14 h 14"/>
              <a:gd name="T64" fmla="*/ 7 w 12"/>
              <a:gd name="T65" fmla="*/ 13 h 14"/>
              <a:gd name="T66" fmla="*/ 7 w 12"/>
              <a:gd name="T67" fmla="*/ 13 h 14"/>
              <a:gd name="T68" fmla="*/ 6 w 12"/>
              <a:gd name="T69" fmla="*/ 12 h 14"/>
              <a:gd name="T70" fmla="*/ 6 w 12"/>
              <a:gd name="T71" fmla="*/ 2 h 14"/>
              <a:gd name="T72" fmla="*/ 7 w 12"/>
              <a:gd name="T73" fmla="*/ 1 h 14"/>
              <a:gd name="T74" fmla="*/ 7 w 12"/>
              <a:gd name="T75" fmla="*/ 0 h 14"/>
              <a:gd name="T76" fmla="*/ 8 w 12"/>
              <a:gd name="T77" fmla="*/ 0 h 14"/>
              <a:gd name="T78" fmla="*/ 9 w 12"/>
              <a:gd name="T79" fmla="*/ 0 h 14"/>
              <a:gd name="T80" fmla="*/ 10 w 12"/>
              <a:gd name="T81" fmla="*/ 0 h 14"/>
              <a:gd name="T82" fmla="*/ 11 w 12"/>
              <a:gd name="T83" fmla="*/ 0 h 14"/>
              <a:gd name="T84" fmla="*/ 12 w 12"/>
              <a:gd name="T85" fmla="*/ 0 h 14"/>
              <a:gd name="T86" fmla="*/ 12 w 12"/>
              <a:gd name="T87" fmla="*/ 1 h 14"/>
              <a:gd name="T88" fmla="*/ 12 w 12"/>
              <a:gd name="T89" fmla="*/ 2 h 14"/>
              <a:gd name="T90" fmla="*/ 12 w 12"/>
              <a:gd name="T91" fmla="*/ 12 h 14"/>
              <a:gd name="T92" fmla="*/ 10 w 12"/>
              <a:gd name="T93" fmla="*/ 2 h 14"/>
              <a:gd name="T94" fmla="*/ 10 w 12"/>
              <a:gd name="T95" fmla="*/ 2 h 14"/>
              <a:gd name="T96" fmla="*/ 9 w 12"/>
              <a:gd name="T97" fmla="*/ 2 h 14"/>
              <a:gd name="T98" fmla="*/ 9 w 12"/>
              <a:gd name="T99" fmla="*/ 2 h 14"/>
              <a:gd name="T100" fmla="*/ 9 w 12"/>
              <a:gd name="T101" fmla="*/ 2 h 14"/>
              <a:gd name="T102" fmla="*/ 9 w 12"/>
              <a:gd name="T103" fmla="*/ 2 h 14"/>
              <a:gd name="T104" fmla="*/ 9 w 12"/>
              <a:gd name="T105" fmla="*/ 11 h 14"/>
              <a:gd name="T106" fmla="*/ 9 w 12"/>
              <a:gd name="T107" fmla="*/ 12 h 14"/>
              <a:gd name="T108" fmla="*/ 9 w 12"/>
              <a:gd name="T109" fmla="*/ 12 h 14"/>
              <a:gd name="T110" fmla="*/ 9 w 12"/>
              <a:gd name="T111" fmla="*/ 12 h 14"/>
              <a:gd name="T112" fmla="*/ 10 w 12"/>
              <a:gd name="T113" fmla="*/ 12 h 14"/>
              <a:gd name="T114" fmla="*/ 10 w 12"/>
              <a:gd name="T115" fmla="*/ 11 h 14"/>
              <a:gd name="T116" fmla="*/ 10 w 12"/>
              <a:gd name="T117" fmla="*/ 2 h 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
              <a:gd name="T178" fmla="*/ 0 h 14"/>
              <a:gd name="T179" fmla="*/ 12 w 12"/>
              <a:gd name="T180" fmla="*/ 14 h 1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 h="14">
                <a:moveTo>
                  <a:pt x="1" y="14"/>
                </a:moveTo>
                <a:cubicBezTo>
                  <a:pt x="1" y="14"/>
                  <a:pt x="1" y="14"/>
                  <a:pt x="1" y="14"/>
                </a:cubicBezTo>
                <a:cubicBezTo>
                  <a:pt x="1" y="14"/>
                  <a:pt x="1" y="14"/>
                  <a:pt x="1" y="14"/>
                </a:cubicBezTo>
                <a:cubicBezTo>
                  <a:pt x="1" y="12"/>
                  <a:pt x="1" y="11"/>
                  <a:pt x="1" y="10"/>
                </a:cubicBezTo>
                <a:cubicBezTo>
                  <a:pt x="1" y="9"/>
                  <a:pt x="1" y="7"/>
                  <a:pt x="2" y="6"/>
                </a:cubicBezTo>
                <a:cubicBezTo>
                  <a:pt x="2" y="5"/>
                  <a:pt x="2" y="4"/>
                  <a:pt x="2" y="4"/>
                </a:cubicBezTo>
                <a:cubicBezTo>
                  <a:pt x="2" y="3"/>
                  <a:pt x="3" y="2"/>
                  <a:pt x="3" y="2"/>
                </a:cubicBezTo>
                <a:cubicBezTo>
                  <a:pt x="0" y="2"/>
                  <a:pt x="0" y="2"/>
                  <a:pt x="0" y="2"/>
                </a:cubicBezTo>
                <a:cubicBezTo>
                  <a:pt x="0" y="2"/>
                  <a:pt x="0" y="2"/>
                  <a:pt x="0" y="2"/>
                </a:cubicBezTo>
                <a:cubicBezTo>
                  <a:pt x="0" y="2"/>
                  <a:pt x="0" y="2"/>
                  <a:pt x="0" y="2"/>
                </a:cubicBezTo>
                <a:cubicBezTo>
                  <a:pt x="0" y="0"/>
                  <a:pt x="0" y="0"/>
                  <a:pt x="0" y="0"/>
                </a:cubicBezTo>
                <a:cubicBezTo>
                  <a:pt x="0" y="0"/>
                  <a:pt x="0" y="0"/>
                  <a:pt x="0" y="0"/>
                </a:cubicBezTo>
                <a:cubicBezTo>
                  <a:pt x="0" y="0"/>
                  <a:pt x="0" y="0"/>
                  <a:pt x="0" y="0"/>
                </a:cubicBezTo>
                <a:cubicBezTo>
                  <a:pt x="5" y="0"/>
                  <a:pt x="5" y="0"/>
                  <a:pt x="5" y="0"/>
                </a:cubicBezTo>
                <a:cubicBezTo>
                  <a:pt x="5" y="0"/>
                  <a:pt x="5" y="0"/>
                  <a:pt x="5" y="0"/>
                </a:cubicBezTo>
                <a:cubicBezTo>
                  <a:pt x="5" y="0"/>
                  <a:pt x="5" y="0"/>
                  <a:pt x="5" y="0"/>
                </a:cubicBezTo>
                <a:cubicBezTo>
                  <a:pt x="5" y="2"/>
                  <a:pt x="5" y="2"/>
                  <a:pt x="5" y="2"/>
                </a:cubicBezTo>
                <a:cubicBezTo>
                  <a:pt x="5" y="3"/>
                  <a:pt x="5" y="3"/>
                  <a:pt x="4" y="4"/>
                </a:cubicBezTo>
                <a:cubicBezTo>
                  <a:pt x="4" y="5"/>
                  <a:pt x="4" y="6"/>
                  <a:pt x="4" y="6"/>
                </a:cubicBezTo>
                <a:cubicBezTo>
                  <a:pt x="4" y="7"/>
                  <a:pt x="4" y="7"/>
                  <a:pt x="4" y="8"/>
                </a:cubicBezTo>
                <a:cubicBezTo>
                  <a:pt x="4" y="8"/>
                  <a:pt x="4" y="9"/>
                  <a:pt x="4" y="9"/>
                </a:cubicBezTo>
                <a:cubicBezTo>
                  <a:pt x="4" y="10"/>
                  <a:pt x="4" y="10"/>
                  <a:pt x="4" y="11"/>
                </a:cubicBezTo>
                <a:cubicBezTo>
                  <a:pt x="4" y="12"/>
                  <a:pt x="3" y="13"/>
                  <a:pt x="3" y="14"/>
                </a:cubicBezTo>
                <a:cubicBezTo>
                  <a:pt x="3" y="14"/>
                  <a:pt x="3" y="14"/>
                  <a:pt x="3" y="14"/>
                </a:cubicBezTo>
                <a:cubicBezTo>
                  <a:pt x="1" y="14"/>
                  <a:pt x="1" y="14"/>
                  <a:pt x="1" y="14"/>
                </a:cubicBezTo>
                <a:close/>
                <a:moveTo>
                  <a:pt x="12" y="12"/>
                </a:moveTo>
                <a:cubicBezTo>
                  <a:pt x="12" y="12"/>
                  <a:pt x="12" y="12"/>
                  <a:pt x="12" y="13"/>
                </a:cubicBezTo>
                <a:cubicBezTo>
                  <a:pt x="12" y="13"/>
                  <a:pt x="12" y="13"/>
                  <a:pt x="12" y="13"/>
                </a:cubicBezTo>
                <a:cubicBezTo>
                  <a:pt x="11" y="14"/>
                  <a:pt x="11" y="14"/>
                  <a:pt x="11" y="14"/>
                </a:cubicBezTo>
                <a:cubicBezTo>
                  <a:pt x="10" y="14"/>
                  <a:pt x="10" y="14"/>
                  <a:pt x="10" y="14"/>
                </a:cubicBezTo>
                <a:cubicBezTo>
                  <a:pt x="9" y="14"/>
                  <a:pt x="9" y="14"/>
                  <a:pt x="9" y="14"/>
                </a:cubicBezTo>
                <a:cubicBezTo>
                  <a:pt x="9" y="14"/>
                  <a:pt x="8" y="14"/>
                  <a:pt x="8" y="14"/>
                </a:cubicBezTo>
                <a:cubicBezTo>
                  <a:pt x="8" y="14"/>
                  <a:pt x="7" y="14"/>
                  <a:pt x="7" y="13"/>
                </a:cubicBezTo>
                <a:cubicBezTo>
                  <a:pt x="7" y="13"/>
                  <a:pt x="7" y="13"/>
                  <a:pt x="7" y="13"/>
                </a:cubicBezTo>
                <a:cubicBezTo>
                  <a:pt x="7" y="12"/>
                  <a:pt x="6" y="12"/>
                  <a:pt x="6" y="12"/>
                </a:cubicBezTo>
                <a:cubicBezTo>
                  <a:pt x="6" y="2"/>
                  <a:pt x="6" y="2"/>
                  <a:pt x="6" y="2"/>
                </a:cubicBezTo>
                <a:cubicBezTo>
                  <a:pt x="6" y="2"/>
                  <a:pt x="7" y="2"/>
                  <a:pt x="7" y="1"/>
                </a:cubicBezTo>
                <a:cubicBezTo>
                  <a:pt x="7" y="1"/>
                  <a:pt x="7" y="1"/>
                  <a:pt x="7" y="0"/>
                </a:cubicBezTo>
                <a:cubicBezTo>
                  <a:pt x="7" y="0"/>
                  <a:pt x="8" y="0"/>
                  <a:pt x="8" y="0"/>
                </a:cubicBezTo>
                <a:cubicBezTo>
                  <a:pt x="8" y="0"/>
                  <a:pt x="9" y="0"/>
                  <a:pt x="9" y="0"/>
                </a:cubicBezTo>
                <a:cubicBezTo>
                  <a:pt x="10" y="0"/>
                  <a:pt x="10" y="0"/>
                  <a:pt x="10" y="0"/>
                </a:cubicBezTo>
                <a:cubicBezTo>
                  <a:pt x="10" y="0"/>
                  <a:pt x="10" y="0"/>
                  <a:pt x="11" y="0"/>
                </a:cubicBezTo>
                <a:cubicBezTo>
                  <a:pt x="11" y="0"/>
                  <a:pt x="11" y="0"/>
                  <a:pt x="12" y="0"/>
                </a:cubicBezTo>
                <a:cubicBezTo>
                  <a:pt x="12" y="1"/>
                  <a:pt x="12" y="1"/>
                  <a:pt x="12" y="1"/>
                </a:cubicBezTo>
                <a:cubicBezTo>
                  <a:pt x="12" y="2"/>
                  <a:pt x="12" y="2"/>
                  <a:pt x="12" y="2"/>
                </a:cubicBezTo>
                <a:cubicBezTo>
                  <a:pt x="12" y="12"/>
                  <a:pt x="12" y="12"/>
                  <a:pt x="12" y="12"/>
                </a:cubicBezTo>
                <a:close/>
                <a:moveTo>
                  <a:pt x="10" y="2"/>
                </a:moveTo>
                <a:cubicBezTo>
                  <a:pt x="10" y="2"/>
                  <a:pt x="10" y="2"/>
                  <a:pt x="10" y="2"/>
                </a:cubicBezTo>
                <a:cubicBezTo>
                  <a:pt x="10" y="2"/>
                  <a:pt x="10" y="2"/>
                  <a:pt x="9" y="2"/>
                </a:cubicBezTo>
                <a:cubicBezTo>
                  <a:pt x="9" y="2"/>
                  <a:pt x="9" y="2"/>
                  <a:pt x="9" y="2"/>
                </a:cubicBezTo>
                <a:cubicBezTo>
                  <a:pt x="9" y="2"/>
                  <a:pt x="9" y="2"/>
                  <a:pt x="9" y="2"/>
                </a:cubicBezTo>
                <a:cubicBezTo>
                  <a:pt x="9" y="2"/>
                  <a:pt x="9" y="2"/>
                  <a:pt x="9" y="2"/>
                </a:cubicBezTo>
                <a:cubicBezTo>
                  <a:pt x="9" y="11"/>
                  <a:pt x="9" y="11"/>
                  <a:pt x="9" y="11"/>
                </a:cubicBezTo>
                <a:cubicBezTo>
                  <a:pt x="9" y="12"/>
                  <a:pt x="9" y="12"/>
                  <a:pt x="9" y="12"/>
                </a:cubicBezTo>
                <a:cubicBezTo>
                  <a:pt x="9" y="12"/>
                  <a:pt x="9" y="12"/>
                  <a:pt x="9" y="12"/>
                </a:cubicBezTo>
                <a:cubicBezTo>
                  <a:pt x="9" y="12"/>
                  <a:pt x="9" y="12"/>
                  <a:pt x="9" y="12"/>
                </a:cubicBezTo>
                <a:cubicBezTo>
                  <a:pt x="10" y="12"/>
                  <a:pt x="10" y="12"/>
                  <a:pt x="10" y="12"/>
                </a:cubicBezTo>
                <a:cubicBezTo>
                  <a:pt x="10" y="12"/>
                  <a:pt x="10" y="12"/>
                  <a:pt x="10" y="11"/>
                </a:cubicBezTo>
                <a:cubicBezTo>
                  <a:pt x="10" y="2"/>
                  <a:pt x="10" y="2"/>
                  <a:pt x="10"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mj-lt"/>
              <a:sym typeface="宋体" panose="02010600030101010101" pitchFamily="2" charset="-122"/>
            </a:endParaRPr>
          </a:p>
        </p:txBody>
      </p:sp>
      <p:sp>
        <p:nvSpPr>
          <p:cNvPr id="159" name="Freeform 28"/>
          <p:cNvSpPr>
            <a:spLocks noEditPoints="1" noChangeArrowheads="1"/>
          </p:cNvSpPr>
          <p:nvPr/>
        </p:nvSpPr>
        <p:spPr bwMode="auto">
          <a:xfrm>
            <a:off x="3899914" y="3057749"/>
            <a:ext cx="127809" cy="138923"/>
          </a:xfrm>
          <a:custGeom>
            <a:avLst/>
            <a:gdLst>
              <a:gd name="T0" fmla="*/ 5 w 13"/>
              <a:gd name="T1" fmla="*/ 6 h 14"/>
              <a:gd name="T2" fmla="*/ 6 w 13"/>
              <a:gd name="T3" fmla="*/ 7 h 14"/>
              <a:gd name="T4" fmla="*/ 6 w 13"/>
              <a:gd name="T5" fmla="*/ 12 h 14"/>
              <a:gd name="T6" fmla="*/ 5 w 13"/>
              <a:gd name="T7" fmla="*/ 14 h 14"/>
              <a:gd name="T8" fmla="*/ 3 w 13"/>
              <a:gd name="T9" fmla="*/ 14 h 14"/>
              <a:gd name="T10" fmla="*/ 2 w 13"/>
              <a:gd name="T11" fmla="*/ 14 h 14"/>
              <a:gd name="T12" fmla="*/ 0 w 13"/>
              <a:gd name="T13" fmla="*/ 13 h 14"/>
              <a:gd name="T14" fmla="*/ 0 w 13"/>
              <a:gd name="T15" fmla="*/ 8 h 14"/>
              <a:gd name="T16" fmla="*/ 0 w 13"/>
              <a:gd name="T17" fmla="*/ 7 h 14"/>
              <a:gd name="T18" fmla="*/ 1 w 13"/>
              <a:gd name="T19" fmla="*/ 6 h 14"/>
              <a:gd name="T20" fmla="*/ 0 w 13"/>
              <a:gd name="T21" fmla="*/ 5 h 14"/>
              <a:gd name="T22" fmla="*/ 0 w 13"/>
              <a:gd name="T23" fmla="*/ 5 h 14"/>
              <a:gd name="T24" fmla="*/ 0 w 13"/>
              <a:gd name="T25" fmla="*/ 1 h 14"/>
              <a:gd name="T26" fmla="*/ 2 w 13"/>
              <a:gd name="T27" fmla="*/ 0 h 14"/>
              <a:gd name="T28" fmla="*/ 3 w 13"/>
              <a:gd name="T29" fmla="*/ 0 h 14"/>
              <a:gd name="T30" fmla="*/ 5 w 13"/>
              <a:gd name="T31" fmla="*/ 1 h 14"/>
              <a:gd name="T32" fmla="*/ 6 w 13"/>
              <a:gd name="T33" fmla="*/ 2 h 14"/>
              <a:gd name="T34" fmla="*/ 6 w 13"/>
              <a:gd name="T35" fmla="*/ 5 h 14"/>
              <a:gd name="T36" fmla="*/ 5 w 13"/>
              <a:gd name="T37" fmla="*/ 6 h 14"/>
              <a:gd name="T38" fmla="*/ 3 w 13"/>
              <a:gd name="T39" fmla="*/ 8 h 14"/>
              <a:gd name="T40" fmla="*/ 3 w 13"/>
              <a:gd name="T41" fmla="*/ 8 h 14"/>
              <a:gd name="T42" fmla="*/ 3 w 13"/>
              <a:gd name="T43" fmla="*/ 8 h 14"/>
              <a:gd name="T44" fmla="*/ 2 w 13"/>
              <a:gd name="T45" fmla="*/ 8 h 14"/>
              <a:gd name="T46" fmla="*/ 2 w 13"/>
              <a:gd name="T47" fmla="*/ 8 h 14"/>
              <a:gd name="T48" fmla="*/ 2 w 13"/>
              <a:gd name="T49" fmla="*/ 12 h 14"/>
              <a:gd name="T50" fmla="*/ 3 w 13"/>
              <a:gd name="T51" fmla="*/ 12 h 14"/>
              <a:gd name="T52" fmla="*/ 3 w 13"/>
              <a:gd name="T53" fmla="*/ 12 h 14"/>
              <a:gd name="T54" fmla="*/ 3 w 13"/>
              <a:gd name="T55" fmla="*/ 3 h 14"/>
              <a:gd name="T56" fmla="*/ 3 w 13"/>
              <a:gd name="T57" fmla="*/ 2 h 14"/>
              <a:gd name="T58" fmla="*/ 2 w 13"/>
              <a:gd name="T59" fmla="*/ 2 h 14"/>
              <a:gd name="T60" fmla="*/ 2 w 13"/>
              <a:gd name="T61" fmla="*/ 5 h 14"/>
              <a:gd name="T62" fmla="*/ 3 w 13"/>
              <a:gd name="T63" fmla="*/ 5 h 14"/>
              <a:gd name="T64" fmla="*/ 3 w 13"/>
              <a:gd name="T65" fmla="*/ 5 h 14"/>
              <a:gd name="T66" fmla="*/ 3 w 13"/>
              <a:gd name="T67" fmla="*/ 5 h 14"/>
              <a:gd name="T68" fmla="*/ 3 w 13"/>
              <a:gd name="T69" fmla="*/ 3 h 14"/>
              <a:gd name="T70" fmla="*/ 13 w 13"/>
              <a:gd name="T71" fmla="*/ 13 h 14"/>
              <a:gd name="T72" fmla="*/ 12 w 13"/>
              <a:gd name="T73" fmla="*/ 14 h 14"/>
              <a:gd name="T74" fmla="*/ 10 w 13"/>
              <a:gd name="T75" fmla="*/ 14 h 14"/>
              <a:gd name="T76" fmla="*/ 8 w 13"/>
              <a:gd name="T77" fmla="*/ 14 h 14"/>
              <a:gd name="T78" fmla="*/ 7 w 13"/>
              <a:gd name="T79" fmla="*/ 12 h 14"/>
              <a:gd name="T80" fmla="*/ 8 w 13"/>
              <a:gd name="T81" fmla="*/ 1 h 14"/>
              <a:gd name="T82" fmla="*/ 9 w 13"/>
              <a:gd name="T83" fmla="*/ 0 h 14"/>
              <a:gd name="T84" fmla="*/ 11 w 13"/>
              <a:gd name="T85" fmla="*/ 0 h 14"/>
              <a:gd name="T86" fmla="*/ 13 w 13"/>
              <a:gd name="T87" fmla="*/ 1 h 14"/>
              <a:gd name="T88" fmla="*/ 13 w 13"/>
              <a:gd name="T89" fmla="*/ 2 h 14"/>
              <a:gd name="T90" fmla="*/ 11 w 13"/>
              <a:gd name="T91" fmla="*/ 3 h 14"/>
              <a:gd name="T92" fmla="*/ 10 w 13"/>
              <a:gd name="T93" fmla="*/ 2 h 14"/>
              <a:gd name="T94" fmla="*/ 10 w 13"/>
              <a:gd name="T95" fmla="*/ 2 h 14"/>
              <a:gd name="T96" fmla="*/ 10 w 13"/>
              <a:gd name="T97" fmla="*/ 12 h 14"/>
              <a:gd name="T98" fmla="*/ 10 w 13"/>
              <a:gd name="T99" fmla="*/ 12 h 14"/>
              <a:gd name="T100" fmla="*/ 11 w 13"/>
              <a:gd name="T101" fmla="*/ 12 h 14"/>
              <a:gd name="T102" fmla="*/ 11 w 13"/>
              <a:gd name="T103" fmla="*/ 3 h 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
              <a:gd name="T157" fmla="*/ 0 h 14"/>
              <a:gd name="T158" fmla="*/ 13 w 13"/>
              <a:gd name="T159" fmla="*/ 14 h 1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 h="14">
                <a:moveTo>
                  <a:pt x="5" y="6"/>
                </a:moveTo>
                <a:cubicBezTo>
                  <a:pt x="5" y="6"/>
                  <a:pt x="5" y="6"/>
                  <a:pt x="5" y="6"/>
                </a:cubicBezTo>
                <a:cubicBezTo>
                  <a:pt x="5" y="7"/>
                  <a:pt x="5" y="7"/>
                  <a:pt x="5" y="7"/>
                </a:cubicBezTo>
                <a:cubicBezTo>
                  <a:pt x="6" y="7"/>
                  <a:pt x="6" y="7"/>
                  <a:pt x="6" y="7"/>
                </a:cubicBezTo>
                <a:cubicBezTo>
                  <a:pt x="6" y="8"/>
                  <a:pt x="6" y="8"/>
                  <a:pt x="6" y="8"/>
                </a:cubicBezTo>
                <a:cubicBezTo>
                  <a:pt x="6" y="12"/>
                  <a:pt x="6" y="12"/>
                  <a:pt x="6" y="12"/>
                </a:cubicBezTo>
                <a:cubicBezTo>
                  <a:pt x="6" y="12"/>
                  <a:pt x="6" y="12"/>
                  <a:pt x="6" y="13"/>
                </a:cubicBezTo>
                <a:cubicBezTo>
                  <a:pt x="5" y="13"/>
                  <a:pt x="5" y="13"/>
                  <a:pt x="5" y="14"/>
                </a:cubicBezTo>
                <a:cubicBezTo>
                  <a:pt x="5" y="14"/>
                  <a:pt x="5" y="14"/>
                  <a:pt x="4" y="14"/>
                </a:cubicBezTo>
                <a:cubicBezTo>
                  <a:pt x="4" y="14"/>
                  <a:pt x="4" y="14"/>
                  <a:pt x="3" y="14"/>
                </a:cubicBezTo>
                <a:cubicBezTo>
                  <a:pt x="2" y="14"/>
                  <a:pt x="2" y="14"/>
                  <a:pt x="2" y="14"/>
                </a:cubicBezTo>
                <a:cubicBezTo>
                  <a:pt x="2" y="14"/>
                  <a:pt x="2" y="14"/>
                  <a:pt x="2" y="14"/>
                </a:cubicBezTo>
                <a:cubicBezTo>
                  <a:pt x="1" y="14"/>
                  <a:pt x="1" y="14"/>
                  <a:pt x="1" y="14"/>
                </a:cubicBezTo>
                <a:cubicBezTo>
                  <a:pt x="0" y="13"/>
                  <a:pt x="0" y="13"/>
                  <a:pt x="0" y="13"/>
                </a:cubicBezTo>
                <a:cubicBezTo>
                  <a:pt x="0" y="12"/>
                  <a:pt x="0" y="12"/>
                  <a:pt x="0" y="12"/>
                </a:cubicBezTo>
                <a:cubicBezTo>
                  <a:pt x="0" y="8"/>
                  <a:pt x="0" y="8"/>
                  <a:pt x="0" y="8"/>
                </a:cubicBezTo>
                <a:cubicBezTo>
                  <a:pt x="0" y="8"/>
                  <a:pt x="0" y="8"/>
                  <a:pt x="0" y="7"/>
                </a:cubicBezTo>
                <a:cubicBezTo>
                  <a:pt x="0" y="7"/>
                  <a:pt x="0" y="7"/>
                  <a:pt x="0" y="7"/>
                </a:cubicBezTo>
                <a:cubicBezTo>
                  <a:pt x="0" y="7"/>
                  <a:pt x="0" y="7"/>
                  <a:pt x="0" y="7"/>
                </a:cubicBezTo>
                <a:cubicBezTo>
                  <a:pt x="1" y="7"/>
                  <a:pt x="1" y="7"/>
                  <a:pt x="1" y="6"/>
                </a:cubicBezTo>
                <a:cubicBezTo>
                  <a:pt x="1" y="6"/>
                  <a:pt x="1" y="6"/>
                  <a:pt x="0" y="6"/>
                </a:cubicBezTo>
                <a:cubicBezTo>
                  <a:pt x="0" y="6"/>
                  <a:pt x="0" y="6"/>
                  <a:pt x="0" y="5"/>
                </a:cubicBezTo>
                <a:cubicBezTo>
                  <a:pt x="0" y="5"/>
                  <a:pt x="0" y="5"/>
                  <a:pt x="0" y="5"/>
                </a:cubicBezTo>
                <a:cubicBezTo>
                  <a:pt x="0" y="5"/>
                  <a:pt x="0" y="5"/>
                  <a:pt x="0" y="5"/>
                </a:cubicBezTo>
                <a:cubicBezTo>
                  <a:pt x="0" y="2"/>
                  <a:pt x="0" y="2"/>
                  <a:pt x="0" y="2"/>
                </a:cubicBezTo>
                <a:cubicBezTo>
                  <a:pt x="0" y="2"/>
                  <a:pt x="0" y="2"/>
                  <a:pt x="0" y="1"/>
                </a:cubicBezTo>
                <a:cubicBezTo>
                  <a:pt x="0" y="1"/>
                  <a:pt x="0" y="1"/>
                  <a:pt x="1" y="1"/>
                </a:cubicBezTo>
                <a:cubicBezTo>
                  <a:pt x="1" y="0"/>
                  <a:pt x="1" y="0"/>
                  <a:pt x="2" y="0"/>
                </a:cubicBezTo>
                <a:cubicBezTo>
                  <a:pt x="2" y="0"/>
                  <a:pt x="2" y="0"/>
                  <a:pt x="2" y="0"/>
                </a:cubicBezTo>
                <a:cubicBezTo>
                  <a:pt x="3" y="0"/>
                  <a:pt x="3" y="0"/>
                  <a:pt x="3" y="0"/>
                </a:cubicBezTo>
                <a:cubicBezTo>
                  <a:pt x="4" y="0"/>
                  <a:pt x="4" y="0"/>
                  <a:pt x="4" y="0"/>
                </a:cubicBezTo>
                <a:cubicBezTo>
                  <a:pt x="5" y="0"/>
                  <a:pt x="5" y="0"/>
                  <a:pt x="5" y="1"/>
                </a:cubicBezTo>
                <a:cubicBezTo>
                  <a:pt x="5" y="1"/>
                  <a:pt x="5" y="1"/>
                  <a:pt x="6" y="1"/>
                </a:cubicBezTo>
                <a:cubicBezTo>
                  <a:pt x="6" y="2"/>
                  <a:pt x="6" y="2"/>
                  <a:pt x="6" y="2"/>
                </a:cubicBezTo>
                <a:cubicBezTo>
                  <a:pt x="6" y="5"/>
                  <a:pt x="6" y="5"/>
                  <a:pt x="6" y="5"/>
                </a:cubicBezTo>
                <a:cubicBezTo>
                  <a:pt x="6" y="5"/>
                  <a:pt x="6" y="5"/>
                  <a:pt x="6" y="5"/>
                </a:cubicBezTo>
                <a:cubicBezTo>
                  <a:pt x="6" y="5"/>
                  <a:pt x="6" y="5"/>
                  <a:pt x="6" y="5"/>
                </a:cubicBezTo>
                <a:cubicBezTo>
                  <a:pt x="6" y="6"/>
                  <a:pt x="6" y="6"/>
                  <a:pt x="5" y="6"/>
                </a:cubicBezTo>
                <a:close/>
                <a:moveTo>
                  <a:pt x="3" y="8"/>
                </a:move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2" y="8"/>
                  <a:pt x="2" y="8"/>
                  <a:pt x="2" y="8"/>
                </a:cubicBezTo>
                <a:cubicBezTo>
                  <a:pt x="2" y="8"/>
                  <a:pt x="2" y="8"/>
                  <a:pt x="2" y="8"/>
                </a:cubicBezTo>
                <a:cubicBezTo>
                  <a:pt x="2" y="8"/>
                  <a:pt x="2" y="8"/>
                  <a:pt x="2" y="8"/>
                </a:cubicBez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12"/>
                  <a:pt x="3" y="12"/>
                  <a:pt x="3" y="12"/>
                </a:cubicBezTo>
                <a:cubicBezTo>
                  <a:pt x="3" y="8"/>
                  <a:pt x="3" y="8"/>
                  <a:pt x="3" y="8"/>
                </a:cubicBezTo>
                <a:close/>
                <a:moveTo>
                  <a:pt x="3" y="3"/>
                </a:moveTo>
                <a:cubicBezTo>
                  <a:pt x="3" y="2"/>
                  <a:pt x="3" y="2"/>
                  <a:pt x="3" y="2"/>
                </a:cubicBezTo>
                <a:cubicBezTo>
                  <a:pt x="3" y="2"/>
                  <a:pt x="3" y="2"/>
                  <a:pt x="3" y="2"/>
                </a:cubicBezTo>
                <a:cubicBezTo>
                  <a:pt x="3" y="2"/>
                  <a:pt x="3" y="2"/>
                  <a:pt x="3" y="2"/>
                </a:cubicBezTo>
                <a:cubicBezTo>
                  <a:pt x="3" y="2"/>
                  <a:pt x="3" y="2"/>
                  <a:pt x="2" y="2"/>
                </a:cubicBezTo>
                <a:cubicBezTo>
                  <a:pt x="2" y="2"/>
                  <a:pt x="2" y="2"/>
                  <a:pt x="2" y="3"/>
                </a:cubicBezTo>
                <a:cubicBezTo>
                  <a:pt x="2" y="5"/>
                  <a:pt x="2" y="5"/>
                  <a:pt x="2" y="5"/>
                </a:cubicBezTo>
                <a:cubicBezTo>
                  <a:pt x="2" y="5"/>
                  <a:pt x="2" y="5"/>
                  <a:pt x="2" y="5"/>
                </a:cubicBezTo>
                <a:cubicBezTo>
                  <a:pt x="2" y="5"/>
                  <a:pt x="2"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3"/>
                  <a:pt x="3" y="3"/>
                  <a:pt x="3" y="3"/>
                </a:cubicBezTo>
                <a:close/>
                <a:moveTo>
                  <a:pt x="13" y="12"/>
                </a:moveTo>
                <a:cubicBezTo>
                  <a:pt x="13" y="12"/>
                  <a:pt x="13" y="12"/>
                  <a:pt x="13" y="13"/>
                </a:cubicBezTo>
                <a:cubicBezTo>
                  <a:pt x="13" y="13"/>
                  <a:pt x="13" y="13"/>
                  <a:pt x="13" y="14"/>
                </a:cubicBezTo>
                <a:cubicBezTo>
                  <a:pt x="12" y="14"/>
                  <a:pt x="12" y="14"/>
                  <a:pt x="12" y="14"/>
                </a:cubicBezTo>
                <a:cubicBezTo>
                  <a:pt x="11" y="14"/>
                  <a:pt x="11" y="14"/>
                  <a:pt x="11" y="14"/>
                </a:cubicBezTo>
                <a:cubicBezTo>
                  <a:pt x="10" y="14"/>
                  <a:pt x="10" y="14"/>
                  <a:pt x="10" y="14"/>
                </a:cubicBezTo>
                <a:cubicBezTo>
                  <a:pt x="10" y="14"/>
                  <a:pt x="9" y="14"/>
                  <a:pt x="9" y="14"/>
                </a:cubicBezTo>
                <a:cubicBezTo>
                  <a:pt x="9" y="14"/>
                  <a:pt x="8" y="14"/>
                  <a:pt x="8" y="14"/>
                </a:cubicBezTo>
                <a:cubicBezTo>
                  <a:pt x="8" y="13"/>
                  <a:pt x="8" y="13"/>
                  <a:pt x="8" y="13"/>
                </a:cubicBezTo>
                <a:cubicBezTo>
                  <a:pt x="7" y="12"/>
                  <a:pt x="7" y="12"/>
                  <a:pt x="7" y="12"/>
                </a:cubicBezTo>
                <a:cubicBezTo>
                  <a:pt x="7" y="2"/>
                  <a:pt x="7" y="2"/>
                  <a:pt x="7" y="2"/>
                </a:cubicBezTo>
                <a:cubicBezTo>
                  <a:pt x="7" y="2"/>
                  <a:pt x="7" y="2"/>
                  <a:pt x="8" y="1"/>
                </a:cubicBezTo>
                <a:cubicBezTo>
                  <a:pt x="8" y="1"/>
                  <a:pt x="8" y="1"/>
                  <a:pt x="8" y="1"/>
                </a:cubicBezTo>
                <a:cubicBezTo>
                  <a:pt x="8" y="0"/>
                  <a:pt x="9" y="0"/>
                  <a:pt x="9" y="0"/>
                </a:cubicBezTo>
                <a:cubicBezTo>
                  <a:pt x="9" y="0"/>
                  <a:pt x="10" y="0"/>
                  <a:pt x="10" y="0"/>
                </a:cubicBezTo>
                <a:cubicBezTo>
                  <a:pt x="11" y="0"/>
                  <a:pt x="11" y="0"/>
                  <a:pt x="11" y="0"/>
                </a:cubicBezTo>
                <a:cubicBezTo>
                  <a:pt x="11" y="0"/>
                  <a:pt x="11" y="0"/>
                  <a:pt x="12" y="0"/>
                </a:cubicBezTo>
                <a:cubicBezTo>
                  <a:pt x="12" y="0"/>
                  <a:pt x="12" y="0"/>
                  <a:pt x="13" y="1"/>
                </a:cubicBezTo>
                <a:cubicBezTo>
                  <a:pt x="13" y="1"/>
                  <a:pt x="13" y="1"/>
                  <a:pt x="13" y="1"/>
                </a:cubicBezTo>
                <a:cubicBezTo>
                  <a:pt x="13" y="2"/>
                  <a:pt x="13" y="2"/>
                  <a:pt x="13" y="2"/>
                </a:cubicBezTo>
                <a:cubicBezTo>
                  <a:pt x="13" y="12"/>
                  <a:pt x="13" y="12"/>
                  <a:pt x="13" y="12"/>
                </a:cubicBezTo>
                <a:close/>
                <a:moveTo>
                  <a:pt x="11" y="3"/>
                </a:moveTo>
                <a:cubicBezTo>
                  <a:pt x="11" y="2"/>
                  <a:pt x="11" y="2"/>
                  <a:pt x="11" y="2"/>
                </a:cubicBezTo>
                <a:cubicBezTo>
                  <a:pt x="11" y="2"/>
                  <a:pt x="11" y="2"/>
                  <a:pt x="10" y="2"/>
                </a:cubicBezTo>
                <a:cubicBezTo>
                  <a:pt x="10" y="2"/>
                  <a:pt x="10" y="2"/>
                  <a:pt x="10" y="2"/>
                </a:cubicBezTo>
                <a:cubicBezTo>
                  <a:pt x="10" y="2"/>
                  <a:pt x="10" y="2"/>
                  <a:pt x="10" y="2"/>
                </a:cubicBezTo>
                <a:cubicBezTo>
                  <a:pt x="10" y="2"/>
                  <a:pt x="10" y="2"/>
                  <a:pt x="10" y="3"/>
                </a:cubicBezTo>
                <a:cubicBezTo>
                  <a:pt x="10" y="12"/>
                  <a:pt x="10" y="12"/>
                  <a:pt x="10" y="12"/>
                </a:cubicBezTo>
                <a:cubicBezTo>
                  <a:pt x="10" y="12"/>
                  <a:pt x="10" y="12"/>
                  <a:pt x="10" y="12"/>
                </a:cubicBezTo>
                <a:cubicBezTo>
                  <a:pt x="10" y="12"/>
                  <a:pt x="10" y="12"/>
                  <a:pt x="10" y="12"/>
                </a:cubicBezTo>
                <a:cubicBezTo>
                  <a:pt x="10" y="12"/>
                  <a:pt x="10" y="12"/>
                  <a:pt x="10" y="12"/>
                </a:cubicBezTo>
                <a:cubicBezTo>
                  <a:pt x="11" y="12"/>
                  <a:pt x="11" y="12"/>
                  <a:pt x="11" y="12"/>
                </a:cubicBezTo>
                <a:cubicBezTo>
                  <a:pt x="11" y="12"/>
                  <a:pt x="11" y="12"/>
                  <a:pt x="11" y="12"/>
                </a:cubicBezTo>
                <a:cubicBezTo>
                  <a:pt x="11" y="3"/>
                  <a:pt x="11" y="3"/>
                  <a:pt x="11"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60" name="Freeform 29"/>
          <p:cNvSpPr>
            <a:spLocks noEditPoints="1" noChangeArrowheads="1"/>
          </p:cNvSpPr>
          <p:nvPr/>
        </p:nvSpPr>
        <p:spPr bwMode="auto">
          <a:xfrm>
            <a:off x="4057360" y="3404129"/>
            <a:ext cx="129661" cy="137070"/>
          </a:xfrm>
          <a:custGeom>
            <a:avLst/>
            <a:gdLst>
              <a:gd name="T0" fmla="*/ 4 w 13"/>
              <a:gd name="T1" fmla="*/ 0 h 14"/>
              <a:gd name="T2" fmla="*/ 5 w 13"/>
              <a:gd name="T3" fmla="*/ 1 h 14"/>
              <a:gd name="T4" fmla="*/ 5 w 13"/>
              <a:gd name="T5" fmla="*/ 12 h 14"/>
              <a:gd name="T6" fmla="*/ 5 w 13"/>
              <a:gd name="T7" fmla="*/ 13 h 14"/>
              <a:gd name="T8" fmla="*/ 3 w 13"/>
              <a:gd name="T9" fmla="*/ 14 h 14"/>
              <a:gd name="T10" fmla="*/ 1 w 13"/>
              <a:gd name="T11" fmla="*/ 14 h 14"/>
              <a:gd name="T12" fmla="*/ 0 w 13"/>
              <a:gd name="T13" fmla="*/ 13 h 14"/>
              <a:gd name="T14" fmla="*/ 0 w 13"/>
              <a:gd name="T15" fmla="*/ 11 h 14"/>
              <a:gd name="T16" fmla="*/ 2 w 13"/>
              <a:gd name="T17" fmla="*/ 10 h 14"/>
              <a:gd name="T18" fmla="*/ 2 w 13"/>
              <a:gd name="T19" fmla="*/ 12 h 14"/>
              <a:gd name="T20" fmla="*/ 2 w 13"/>
              <a:gd name="T21" fmla="*/ 12 h 14"/>
              <a:gd name="T22" fmla="*/ 3 w 13"/>
              <a:gd name="T23" fmla="*/ 12 h 14"/>
              <a:gd name="T24" fmla="*/ 3 w 13"/>
              <a:gd name="T25" fmla="*/ 9 h 14"/>
              <a:gd name="T26" fmla="*/ 1 w 13"/>
              <a:gd name="T27" fmla="*/ 9 h 14"/>
              <a:gd name="T28" fmla="*/ 0 w 13"/>
              <a:gd name="T29" fmla="*/ 2 h 14"/>
              <a:gd name="T30" fmla="*/ 0 w 13"/>
              <a:gd name="T31" fmla="*/ 1 h 14"/>
              <a:gd name="T32" fmla="*/ 2 w 13"/>
              <a:gd name="T33" fmla="*/ 0 h 14"/>
              <a:gd name="T34" fmla="*/ 3 w 13"/>
              <a:gd name="T35" fmla="*/ 2 h 14"/>
              <a:gd name="T36" fmla="*/ 3 w 13"/>
              <a:gd name="T37" fmla="*/ 2 h 14"/>
              <a:gd name="T38" fmla="*/ 2 w 13"/>
              <a:gd name="T39" fmla="*/ 2 h 14"/>
              <a:gd name="T40" fmla="*/ 2 w 13"/>
              <a:gd name="T41" fmla="*/ 6 h 14"/>
              <a:gd name="T42" fmla="*/ 2 w 13"/>
              <a:gd name="T43" fmla="*/ 7 h 14"/>
              <a:gd name="T44" fmla="*/ 3 w 13"/>
              <a:gd name="T45" fmla="*/ 7 h 14"/>
              <a:gd name="T46" fmla="*/ 3 w 13"/>
              <a:gd name="T47" fmla="*/ 7 h 14"/>
              <a:gd name="T48" fmla="*/ 3 w 13"/>
              <a:gd name="T49" fmla="*/ 2 h 14"/>
              <a:gd name="T50" fmla="*/ 13 w 13"/>
              <a:gd name="T51" fmla="*/ 13 h 14"/>
              <a:gd name="T52" fmla="*/ 11 w 13"/>
              <a:gd name="T53" fmla="*/ 14 h 14"/>
              <a:gd name="T54" fmla="*/ 10 w 13"/>
              <a:gd name="T55" fmla="*/ 14 h 14"/>
              <a:gd name="T56" fmla="*/ 8 w 13"/>
              <a:gd name="T57" fmla="*/ 13 h 14"/>
              <a:gd name="T58" fmla="*/ 7 w 13"/>
              <a:gd name="T59" fmla="*/ 12 h 14"/>
              <a:gd name="T60" fmla="*/ 7 w 13"/>
              <a:gd name="T61" fmla="*/ 1 h 14"/>
              <a:gd name="T62" fmla="*/ 9 w 13"/>
              <a:gd name="T63" fmla="*/ 0 h 14"/>
              <a:gd name="T64" fmla="*/ 10 w 13"/>
              <a:gd name="T65" fmla="*/ 0 h 14"/>
              <a:gd name="T66" fmla="*/ 12 w 13"/>
              <a:gd name="T67" fmla="*/ 1 h 14"/>
              <a:gd name="T68" fmla="*/ 13 w 13"/>
              <a:gd name="T69" fmla="*/ 2 h 14"/>
              <a:gd name="T70" fmla="*/ 11 w 13"/>
              <a:gd name="T71" fmla="*/ 2 h 14"/>
              <a:gd name="T72" fmla="*/ 10 w 13"/>
              <a:gd name="T73" fmla="*/ 2 h 14"/>
              <a:gd name="T74" fmla="*/ 10 w 13"/>
              <a:gd name="T75" fmla="*/ 2 h 14"/>
              <a:gd name="T76" fmla="*/ 9 w 13"/>
              <a:gd name="T77" fmla="*/ 12 h 14"/>
              <a:gd name="T78" fmla="*/ 10 w 13"/>
              <a:gd name="T79" fmla="*/ 12 h 14"/>
              <a:gd name="T80" fmla="*/ 10 w 13"/>
              <a:gd name="T81" fmla="*/ 12 h 14"/>
              <a:gd name="T82" fmla="*/ 11 w 13"/>
              <a:gd name="T83" fmla="*/ 2 h 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
              <a:gd name="T127" fmla="*/ 0 h 14"/>
              <a:gd name="T128" fmla="*/ 13 w 13"/>
              <a:gd name="T129" fmla="*/ 14 h 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 h="14">
                <a:moveTo>
                  <a:pt x="3" y="0"/>
                </a:moveTo>
                <a:cubicBezTo>
                  <a:pt x="3" y="0"/>
                  <a:pt x="4" y="0"/>
                  <a:pt x="4" y="0"/>
                </a:cubicBezTo>
                <a:cubicBezTo>
                  <a:pt x="4" y="0"/>
                  <a:pt x="4" y="0"/>
                  <a:pt x="5" y="1"/>
                </a:cubicBezTo>
                <a:cubicBezTo>
                  <a:pt x="5" y="1"/>
                  <a:pt x="5" y="1"/>
                  <a:pt x="5" y="1"/>
                </a:cubicBezTo>
                <a:cubicBezTo>
                  <a:pt x="5" y="2"/>
                  <a:pt x="5" y="2"/>
                  <a:pt x="5" y="2"/>
                </a:cubicBezTo>
                <a:cubicBezTo>
                  <a:pt x="5" y="12"/>
                  <a:pt x="5" y="12"/>
                  <a:pt x="5" y="12"/>
                </a:cubicBezTo>
                <a:cubicBezTo>
                  <a:pt x="5" y="12"/>
                  <a:pt x="5" y="12"/>
                  <a:pt x="5" y="13"/>
                </a:cubicBezTo>
                <a:cubicBezTo>
                  <a:pt x="5" y="13"/>
                  <a:pt x="5" y="13"/>
                  <a:pt x="5" y="13"/>
                </a:cubicBezTo>
                <a:cubicBezTo>
                  <a:pt x="4" y="14"/>
                  <a:pt x="4" y="14"/>
                  <a:pt x="4" y="14"/>
                </a:cubicBezTo>
                <a:cubicBezTo>
                  <a:pt x="4" y="14"/>
                  <a:pt x="3" y="14"/>
                  <a:pt x="3" y="14"/>
                </a:cubicBezTo>
                <a:cubicBezTo>
                  <a:pt x="2" y="14"/>
                  <a:pt x="2" y="14"/>
                  <a:pt x="2" y="14"/>
                </a:cubicBezTo>
                <a:cubicBezTo>
                  <a:pt x="2" y="14"/>
                  <a:pt x="1" y="14"/>
                  <a:pt x="1" y="14"/>
                </a:cubicBezTo>
                <a:cubicBezTo>
                  <a:pt x="1" y="14"/>
                  <a:pt x="1" y="14"/>
                  <a:pt x="0" y="13"/>
                </a:cubicBezTo>
                <a:cubicBezTo>
                  <a:pt x="0" y="13"/>
                  <a:pt x="0" y="13"/>
                  <a:pt x="0" y="13"/>
                </a:cubicBezTo>
                <a:cubicBezTo>
                  <a:pt x="0" y="12"/>
                  <a:pt x="0" y="12"/>
                  <a:pt x="0" y="12"/>
                </a:cubicBezTo>
                <a:cubicBezTo>
                  <a:pt x="0" y="11"/>
                  <a:pt x="0" y="11"/>
                  <a:pt x="0" y="11"/>
                </a:cubicBezTo>
                <a:cubicBezTo>
                  <a:pt x="0" y="11"/>
                  <a:pt x="0" y="11"/>
                  <a:pt x="0" y="10"/>
                </a:cubicBezTo>
                <a:cubicBezTo>
                  <a:pt x="2" y="10"/>
                  <a:pt x="2" y="10"/>
                  <a:pt x="2" y="10"/>
                </a:cubicBezTo>
                <a:cubicBezTo>
                  <a:pt x="2" y="10"/>
                  <a:pt x="2" y="10"/>
                  <a:pt x="2" y="10"/>
                </a:cubicBezTo>
                <a:cubicBezTo>
                  <a:pt x="2" y="12"/>
                  <a:pt x="2" y="12"/>
                  <a:pt x="2" y="12"/>
                </a:cubicBez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9"/>
                  <a:pt x="3" y="9"/>
                  <a:pt x="3" y="9"/>
                </a:cubicBezTo>
                <a:cubicBezTo>
                  <a:pt x="3" y="9"/>
                  <a:pt x="2" y="9"/>
                  <a:pt x="2" y="9"/>
                </a:cubicBezTo>
                <a:cubicBezTo>
                  <a:pt x="2" y="9"/>
                  <a:pt x="1" y="9"/>
                  <a:pt x="1" y="9"/>
                </a:cubicBezTo>
                <a:cubicBezTo>
                  <a:pt x="0" y="8"/>
                  <a:pt x="0" y="8"/>
                  <a:pt x="0" y="7"/>
                </a:cubicBezTo>
                <a:cubicBezTo>
                  <a:pt x="0" y="2"/>
                  <a:pt x="0" y="2"/>
                  <a:pt x="0" y="2"/>
                </a:cubicBezTo>
                <a:cubicBezTo>
                  <a:pt x="0" y="2"/>
                  <a:pt x="0" y="2"/>
                  <a:pt x="0" y="1"/>
                </a:cubicBezTo>
                <a:cubicBezTo>
                  <a:pt x="0" y="1"/>
                  <a:pt x="0" y="1"/>
                  <a:pt x="0" y="1"/>
                </a:cubicBezTo>
                <a:cubicBezTo>
                  <a:pt x="1" y="0"/>
                  <a:pt x="1" y="0"/>
                  <a:pt x="1" y="0"/>
                </a:cubicBezTo>
                <a:cubicBezTo>
                  <a:pt x="1" y="0"/>
                  <a:pt x="2" y="0"/>
                  <a:pt x="2" y="0"/>
                </a:cubicBezTo>
                <a:cubicBezTo>
                  <a:pt x="3" y="0"/>
                  <a:pt x="3" y="0"/>
                  <a:pt x="3" y="0"/>
                </a:cubicBezTo>
                <a:close/>
                <a:moveTo>
                  <a:pt x="3" y="2"/>
                </a:move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2" y="6"/>
                  <a:pt x="2" y="6"/>
                  <a:pt x="2" y="6"/>
                </a:cubicBezTo>
                <a:cubicBezTo>
                  <a:pt x="2" y="6"/>
                  <a:pt x="2" y="7"/>
                  <a:pt x="2" y="7"/>
                </a:cubicBezTo>
                <a:cubicBezTo>
                  <a:pt x="2" y="7"/>
                  <a:pt x="2" y="7"/>
                  <a:pt x="2" y="7"/>
                </a:cubicBezTo>
                <a:cubicBezTo>
                  <a:pt x="2" y="7"/>
                  <a:pt x="2" y="7"/>
                  <a:pt x="2" y="7"/>
                </a:cubicBezTo>
                <a:cubicBezTo>
                  <a:pt x="3" y="7"/>
                  <a:pt x="3" y="7"/>
                  <a:pt x="3" y="7"/>
                </a:cubicBezTo>
                <a:cubicBezTo>
                  <a:pt x="3" y="7"/>
                  <a:pt x="3" y="7"/>
                  <a:pt x="3" y="7"/>
                </a:cubicBezTo>
                <a:cubicBezTo>
                  <a:pt x="3" y="7"/>
                  <a:pt x="3" y="7"/>
                  <a:pt x="3" y="7"/>
                </a:cubicBezTo>
                <a:cubicBezTo>
                  <a:pt x="3" y="7"/>
                  <a:pt x="3" y="6"/>
                  <a:pt x="3" y="6"/>
                </a:cubicBezTo>
                <a:cubicBezTo>
                  <a:pt x="3" y="2"/>
                  <a:pt x="3" y="2"/>
                  <a:pt x="3" y="2"/>
                </a:cubicBezTo>
                <a:close/>
                <a:moveTo>
                  <a:pt x="13" y="12"/>
                </a:moveTo>
                <a:cubicBezTo>
                  <a:pt x="13" y="12"/>
                  <a:pt x="13" y="12"/>
                  <a:pt x="13" y="13"/>
                </a:cubicBezTo>
                <a:cubicBezTo>
                  <a:pt x="13" y="13"/>
                  <a:pt x="12" y="13"/>
                  <a:pt x="12" y="13"/>
                </a:cubicBezTo>
                <a:cubicBezTo>
                  <a:pt x="12" y="14"/>
                  <a:pt x="12" y="14"/>
                  <a:pt x="11" y="14"/>
                </a:cubicBezTo>
                <a:cubicBezTo>
                  <a:pt x="11" y="14"/>
                  <a:pt x="11" y="14"/>
                  <a:pt x="10" y="14"/>
                </a:cubicBezTo>
                <a:cubicBezTo>
                  <a:pt x="10" y="14"/>
                  <a:pt x="10" y="14"/>
                  <a:pt x="10" y="14"/>
                </a:cubicBezTo>
                <a:cubicBezTo>
                  <a:pt x="9" y="14"/>
                  <a:pt x="9" y="14"/>
                  <a:pt x="9" y="14"/>
                </a:cubicBezTo>
                <a:cubicBezTo>
                  <a:pt x="8" y="14"/>
                  <a:pt x="8" y="14"/>
                  <a:pt x="8" y="13"/>
                </a:cubicBezTo>
                <a:cubicBezTo>
                  <a:pt x="8" y="13"/>
                  <a:pt x="7" y="13"/>
                  <a:pt x="7" y="13"/>
                </a:cubicBezTo>
                <a:cubicBezTo>
                  <a:pt x="7" y="12"/>
                  <a:pt x="7" y="12"/>
                  <a:pt x="7" y="12"/>
                </a:cubicBezTo>
                <a:cubicBezTo>
                  <a:pt x="7" y="2"/>
                  <a:pt x="7" y="2"/>
                  <a:pt x="7" y="2"/>
                </a:cubicBezTo>
                <a:cubicBezTo>
                  <a:pt x="7" y="2"/>
                  <a:pt x="7" y="2"/>
                  <a:pt x="7" y="1"/>
                </a:cubicBezTo>
                <a:cubicBezTo>
                  <a:pt x="7" y="1"/>
                  <a:pt x="8" y="1"/>
                  <a:pt x="8" y="1"/>
                </a:cubicBezTo>
                <a:cubicBezTo>
                  <a:pt x="8" y="0"/>
                  <a:pt x="8" y="0"/>
                  <a:pt x="9" y="0"/>
                </a:cubicBezTo>
                <a:cubicBezTo>
                  <a:pt x="9" y="0"/>
                  <a:pt x="9" y="0"/>
                  <a:pt x="10" y="0"/>
                </a:cubicBezTo>
                <a:cubicBezTo>
                  <a:pt x="10" y="0"/>
                  <a:pt x="10" y="0"/>
                  <a:pt x="10" y="0"/>
                </a:cubicBezTo>
                <a:cubicBezTo>
                  <a:pt x="11" y="0"/>
                  <a:pt x="11" y="0"/>
                  <a:pt x="11" y="0"/>
                </a:cubicBezTo>
                <a:cubicBezTo>
                  <a:pt x="12" y="0"/>
                  <a:pt x="12" y="0"/>
                  <a:pt x="12" y="1"/>
                </a:cubicBezTo>
                <a:cubicBezTo>
                  <a:pt x="12" y="1"/>
                  <a:pt x="13" y="1"/>
                  <a:pt x="13" y="1"/>
                </a:cubicBezTo>
                <a:cubicBezTo>
                  <a:pt x="13" y="2"/>
                  <a:pt x="13" y="2"/>
                  <a:pt x="13" y="2"/>
                </a:cubicBezTo>
                <a:cubicBezTo>
                  <a:pt x="13" y="12"/>
                  <a:pt x="13" y="12"/>
                  <a:pt x="13" y="12"/>
                </a:cubicBezTo>
                <a:close/>
                <a:moveTo>
                  <a:pt x="11" y="2"/>
                </a:moveTo>
                <a:cubicBezTo>
                  <a:pt x="11" y="2"/>
                  <a:pt x="10" y="2"/>
                  <a:pt x="10" y="2"/>
                </a:cubicBezTo>
                <a:cubicBezTo>
                  <a:pt x="10" y="2"/>
                  <a:pt x="10" y="2"/>
                  <a:pt x="10" y="2"/>
                </a:cubicBezTo>
                <a:cubicBezTo>
                  <a:pt x="10" y="2"/>
                  <a:pt x="10" y="2"/>
                  <a:pt x="10" y="2"/>
                </a:cubicBezTo>
                <a:cubicBezTo>
                  <a:pt x="10" y="2"/>
                  <a:pt x="10" y="2"/>
                  <a:pt x="10" y="2"/>
                </a:cubicBezTo>
                <a:cubicBezTo>
                  <a:pt x="9" y="2"/>
                  <a:pt x="9" y="2"/>
                  <a:pt x="9" y="2"/>
                </a:cubicBezTo>
                <a:cubicBezTo>
                  <a:pt x="9" y="12"/>
                  <a:pt x="9" y="12"/>
                  <a:pt x="9" y="12"/>
                </a:cubicBezTo>
                <a:cubicBezTo>
                  <a:pt x="9" y="12"/>
                  <a:pt x="9" y="12"/>
                  <a:pt x="10" y="12"/>
                </a:cubicBezTo>
                <a:cubicBezTo>
                  <a:pt x="10" y="12"/>
                  <a:pt x="10" y="12"/>
                  <a:pt x="10" y="12"/>
                </a:cubicBezTo>
                <a:cubicBezTo>
                  <a:pt x="10" y="12"/>
                  <a:pt x="10" y="12"/>
                  <a:pt x="10" y="12"/>
                </a:cubicBezTo>
                <a:cubicBezTo>
                  <a:pt x="10" y="12"/>
                  <a:pt x="10" y="12"/>
                  <a:pt x="10" y="12"/>
                </a:cubicBezTo>
                <a:cubicBezTo>
                  <a:pt x="10" y="12"/>
                  <a:pt x="11" y="12"/>
                  <a:pt x="11" y="12"/>
                </a:cubicBezTo>
                <a:cubicBezTo>
                  <a:pt x="11" y="2"/>
                  <a:pt x="11" y="2"/>
                  <a:pt x="11" y="2"/>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61" name="Freeform 30"/>
          <p:cNvSpPr>
            <a:spLocks noEditPoints="1" noChangeArrowheads="1"/>
          </p:cNvSpPr>
          <p:nvPr/>
        </p:nvSpPr>
        <p:spPr bwMode="auto">
          <a:xfrm>
            <a:off x="4107371" y="3778293"/>
            <a:ext cx="187083" cy="148184"/>
          </a:xfrm>
          <a:custGeom>
            <a:avLst/>
            <a:gdLst>
              <a:gd name="T0" fmla="*/ 4 w 19"/>
              <a:gd name="T1" fmla="*/ 1 h 15"/>
              <a:gd name="T2" fmla="*/ 3 w 19"/>
              <a:gd name="T3" fmla="*/ 14 h 15"/>
              <a:gd name="T4" fmla="*/ 1 w 19"/>
              <a:gd name="T5" fmla="*/ 14 h 15"/>
              <a:gd name="T6" fmla="*/ 1 w 19"/>
              <a:gd name="T7" fmla="*/ 4 h 15"/>
              <a:gd name="T8" fmla="*/ 0 w 19"/>
              <a:gd name="T9" fmla="*/ 5 h 15"/>
              <a:gd name="T10" fmla="*/ 0 w 19"/>
              <a:gd name="T11" fmla="*/ 3 h 15"/>
              <a:gd name="T12" fmla="*/ 0 w 19"/>
              <a:gd name="T13" fmla="*/ 3 h 15"/>
              <a:gd name="T14" fmla="*/ 1 w 19"/>
              <a:gd name="T15" fmla="*/ 1 h 15"/>
              <a:gd name="T16" fmla="*/ 2 w 19"/>
              <a:gd name="T17" fmla="*/ 0 h 15"/>
              <a:gd name="T18" fmla="*/ 11 w 19"/>
              <a:gd name="T19" fmla="*/ 12 h 15"/>
              <a:gd name="T20" fmla="*/ 10 w 19"/>
              <a:gd name="T21" fmla="*/ 14 h 15"/>
              <a:gd name="T22" fmla="*/ 9 w 19"/>
              <a:gd name="T23" fmla="*/ 15 h 15"/>
              <a:gd name="T24" fmla="*/ 7 w 19"/>
              <a:gd name="T25" fmla="*/ 14 h 15"/>
              <a:gd name="T26" fmla="*/ 5 w 19"/>
              <a:gd name="T27" fmla="*/ 13 h 15"/>
              <a:gd name="T28" fmla="*/ 5 w 19"/>
              <a:gd name="T29" fmla="*/ 3 h 15"/>
              <a:gd name="T30" fmla="*/ 6 w 19"/>
              <a:gd name="T31" fmla="*/ 1 h 15"/>
              <a:gd name="T32" fmla="*/ 8 w 19"/>
              <a:gd name="T33" fmla="*/ 0 h 15"/>
              <a:gd name="T34" fmla="*/ 10 w 19"/>
              <a:gd name="T35" fmla="*/ 0 h 15"/>
              <a:gd name="T36" fmla="*/ 11 w 19"/>
              <a:gd name="T37" fmla="*/ 2 h 15"/>
              <a:gd name="T38" fmla="*/ 11 w 19"/>
              <a:gd name="T39" fmla="*/ 12 h 15"/>
              <a:gd name="T40" fmla="*/ 9 w 19"/>
              <a:gd name="T41" fmla="*/ 2 h 15"/>
              <a:gd name="T42" fmla="*/ 8 w 19"/>
              <a:gd name="T43" fmla="*/ 2 h 15"/>
              <a:gd name="T44" fmla="*/ 8 w 19"/>
              <a:gd name="T45" fmla="*/ 3 h 15"/>
              <a:gd name="T46" fmla="*/ 8 w 19"/>
              <a:gd name="T47" fmla="*/ 12 h 15"/>
              <a:gd name="T48" fmla="*/ 8 w 19"/>
              <a:gd name="T49" fmla="*/ 12 h 15"/>
              <a:gd name="T50" fmla="*/ 9 w 19"/>
              <a:gd name="T51" fmla="*/ 12 h 15"/>
              <a:gd name="T52" fmla="*/ 19 w 19"/>
              <a:gd name="T53" fmla="*/ 12 h 15"/>
              <a:gd name="T54" fmla="*/ 18 w 19"/>
              <a:gd name="T55" fmla="*/ 14 h 15"/>
              <a:gd name="T56" fmla="*/ 16 w 19"/>
              <a:gd name="T57" fmla="*/ 15 h 15"/>
              <a:gd name="T58" fmla="*/ 14 w 19"/>
              <a:gd name="T59" fmla="*/ 14 h 15"/>
              <a:gd name="T60" fmla="*/ 13 w 19"/>
              <a:gd name="T61" fmla="*/ 13 h 15"/>
              <a:gd name="T62" fmla="*/ 13 w 19"/>
              <a:gd name="T63" fmla="*/ 3 h 15"/>
              <a:gd name="T64" fmla="*/ 13 w 19"/>
              <a:gd name="T65" fmla="*/ 1 h 15"/>
              <a:gd name="T66" fmla="*/ 15 w 19"/>
              <a:gd name="T67" fmla="*/ 0 h 15"/>
              <a:gd name="T68" fmla="*/ 17 w 19"/>
              <a:gd name="T69" fmla="*/ 0 h 15"/>
              <a:gd name="T70" fmla="*/ 18 w 19"/>
              <a:gd name="T71" fmla="*/ 2 h 15"/>
              <a:gd name="T72" fmla="*/ 19 w 19"/>
              <a:gd name="T73" fmla="*/ 12 h 15"/>
              <a:gd name="T74" fmla="*/ 16 w 19"/>
              <a:gd name="T75" fmla="*/ 2 h 15"/>
              <a:gd name="T76" fmla="*/ 16 w 19"/>
              <a:gd name="T77" fmla="*/ 2 h 15"/>
              <a:gd name="T78" fmla="*/ 15 w 19"/>
              <a:gd name="T79" fmla="*/ 3 h 15"/>
              <a:gd name="T80" fmla="*/ 15 w 19"/>
              <a:gd name="T81" fmla="*/ 12 h 15"/>
              <a:gd name="T82" fmla="*/ 16 w 19"/>
              <a:gd name="T83" fmla="*/ 12 h 15"/>
              <a:gd name="T84" fmla="*/ 16 w 19"/>
              <a:gd name="T85" fmla="*/ 12 h 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
              <a:gd name="T130" fmla="*/ 0 h 15"/>
              <a:gd name="T131" fmla="*/ 19 w 19"/>
              <a:gd name="T132" fmla="*/ 15 h 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 h="15">
                <a:moveTo>
                  <a:pt x="3" y="0"/>
                </a:moveTo>
                <a:cubicBezTo>
                  <a:pt x="4" y="0"/>
                  <a:pt x="4" y="0"/>
                  <a:pt x="4" y="1"/>
                </a:cubicBezTo>
                <a:cubicBezTo>
                  <a:pt x="4" y="14"/>
                  <a:pt x="4" y="14"/>
                  <a:pt x="4" y="14"/>
                </a:cubicBezTo>
                <a:cubicBezTo>
                  <a:pt x="4" y="14"/>
                  <a:pt x="4" y="14"/>
                  <a:pt x="3" y="14"/>
                </a:cubicBezTo>
                <a:cubicBezTo>
                  <a:pt x="2" y="14"/>
                  <a:pt x="2" y="14"/>
                  <a:pt x="2" y="14"/>
                </a:cubicBezTo>
                <a:cubicBezTo>
                  <a:pt x="1" y="14"/>
                  <a:pt x="1" y="14"/>
                  <a:pt x="1" y="14"/>
                </a:cubicBezTo>
                <a:cubicBezTo>
                  <a:pt x="1" y="4"/>
                  <a:pt x="1" y="4"/>
                  <a:pt x="1" y="4"/>
                </a:cubicBezTo>
                <a:cubicBezTo>
                  <a:pt x="1" y="4"/>
                  <a:pt x="1" y="4"/>
                  <a:pt x="1" y="4"/>
                </a:cubicBezTo>
                <a:cubicBezTo>
                  <a:pt x="0" y="5"/>
                  <a:pt x="0" y="5"/>
                  <a:pt x="0" y="5"/>
                </a:cubicBezTo>
                <a:cubicBezTo>
                  <a:pt x="0" y="5"/>
                  <a:pt x="0" y="5"/>
                  <a:pt x="0" y="5"/>
                </a:cubicBezTo>
                <a:cubicBezTo>
                  <a:pt x="0" y="5"/>
                  <a:pt x="0" y="5"/>
                  <a:pt x="0" y="4"/>
                </a:cubicBezTo>
                <a:cubicBezTo>
                  <a:pt x="0" y="3"/>
                  <a:pt x="0" y="3"/>
                  <a:pt x="0" y="3"/>
                </a:cubicBezTo>
                <a:cubicBezTo>
                  <a:pt x="0" y="3"/>
                  <a:pt x="0" y="3"/>
                  <a:pt x="0" y="3"/>
                </a:cubicBezTo>
                <a:cubicBezTo>
                  <a:pt x="0" y="3"/>
                  <a:pt x="0" y="3"/>
                  <a:pt x="0" y="3"/>
                </a:cubicBezTo>
                <a:cubicBezTo>
                  <a:pt x="0" y="3"/>
                  <a:pt x="0" y="2"/>
                  <a:pt x="1" y="2"/>
                </a:cubicBezTo>
                <a:cubicBezTo>
                  <a:pt x="1" y="2"/>
                  <a:pt x="1" y="2"/>
                  <a:pt x="1" y="1"/>
                </a:cubicBezTo>
                <a:cubicBezTo>
                  <a:pt x="2" y="1"/>
                  <a:pt x="2" y="1"/>
                  <a:pt x="2" y="0"/>
                </a:cubicBezTo>
                <a:cubicBezTo>
                  <a:pt x="2" y="0"/>
                  <a:pt x="2" y="0"/>
                  <a:pt x="2" y="0"/>
                </a:cubicBezTo>
                <a:cubicBezTo>
                  <a:pt x="3" y="0"/>
                  <a:pt x="3" y="0"/>
                  <a:pt x="3" y="0"/>
                </a:cubicBezTo>
                <a:close/>
                <a:moveTo>
                  <a:pt x="11" y="12"/>
                </a:moveTo>
                <a:cubicBezTo>
                  <a:pt x="11" y="12"/>
                  <a:pt x="11" y="13"/>
                  <a:pt x="11" y="13"/>
                </a:cubicBezTo>
                <a:cubicBezTo>
                  <a:pt x="11" y="13"/>
                  <a:pt x="11" y="14"/>
                  <a:pt x="10" y="14"/>
                </a:cubicBezTo>
                <a:cubicBezTo>
                  <a:pt x="10" y="14"/>
                  <a:pt x="10" y="14"/>
                  <a:pt x="10" y="14"/>
                </a:cubicBezTo>
                <a:cubicBezTo>
                  <a:pt x="9" y="14"/>
                  <a:pt x="9" y="15"/>
                  <a:pt x="9" y="15"/>
                </a:cubicBezTo>
                <a:cubicBezTo>
                  <a:pt x="8" y="15"/>
                  <a:pt x="8" y="15"/>
                  <a:pt x="8" y="15"/>
                </a:cubicBezTo>
                <a:cubicBezTo>
                  <a:pt x="7" y="15"/>
                  <a:pt x="7" y="14"/>
                  <a:pt x="7" y="14"/>
                </a:cubicBezTo>
                <a:cubicBezTo>
                  <a:pt x="7" y="14"/>
                  <a:pt x="6" y="14"/>
                  <a:pt x="6" y="14"/>
                </a:cubicBezTo>
                <a:cubicBezTo>
                  <a:pt x="6" y="14"/>
                  <a:pt x="6" y="13"/>
                  <a:pt x="5" y="13"/>
                </a:cubicBezTo>
                <a:cubicBezTo>
                  <a:pt x="5" y="13"/>
                  <a:pt x="5" y="12"/>
                  <a:pt x="5" y="12"/>
                </a:cubicBezTo>
                <a:cubicBezTo>
                  <a:pt x="5" y="3"/>
                  <a:pt x="5" y="3"/>
                  <a:pt x="5" y="3"/>
                </a:cubicBezTo>
                <a:cubicBezTo>
                  <a:pt x="5" y="2"/>
                  <a:pt x="5" y="2"/>
                  <a:pt x="5" y="2"/>
                </a:cubicBezTo>
                <a:cubicBezTo>
                  <a:pt x="6" y="1"/>
                  <a:pt x="6" y="1"/>
                  <a:pt x="6" y="1"/>
                </a:cubicBezTo>
                <a:cubicBezTo>
                  <a:pt x="6" y="1"/>
                  <a:pt x="7" y="0"/>
                  <a:pt x="7" y="0"/>
                </a:cubicBezTo>
                <a:cubicBezTo>
                  <a:pt x="7" y="0"/>
                  <a:pt x="7" y="0"/>
                  <a:pt x="8" y="0"/>
                </a:cubicBezTo>
                <a:cubicBezTo>
                  <a:pt x="9" y="0"/>
                  <a:pt x="9" y="0"/>
                  <a:pt x="9" y="0"/>
                </a:cubicBezTo>
                <a:cubicBezTo>
                  <a:pt x="9" y="0"/>
                  <a:pt x="9" y="0"/>
                  <a:pt x="10" y="0"/>
                </a:cubicBezTo>
                <a:cubicBezTo>
                  <a:pt x="10" y="0"/>
                  <a:pt x="10" y="1"/>
                  <a:pt x="10" y="1"/>
                </a:cubicBezTo>
                <a:cubicBezTo>
                  <a:pt x="11" y="1"/>
                  <a:pt x="11" y="1"/>
                  <a:pt x="11" y="2"/>
                </a:cubicBezTo>
                <a:cubicBezTo>
                  <a:pt x="11" y="2"/>
                  <a:pt x="11" y="2"/>
                  <a:pt x="11" y="3"/>
                </a:cubicBezTo>
                <a:cubicBezTo>
                  <a:pt x="11" y="12"/>
                  <a:pt x="11" y="12"/>
                  <a:pt x="11" y="12"/>
                </a:cubicBezTo>
                <a:close/>
                <a:moveTo>
                  <a:pt x="9" y="3"/>
                </a:moveTo>
                <a:cubicBezTo>
                  <a:pt x="9" y="3"/>
                  <a:pt x="9" y="3"/>
                  <a:pt x="9" y="2"/>
                </a:cubicBezTo>
                <a:cubicBezTo>
                  <a:pt x="9" y="2"/>
                  <a:pt x="8" y="2"/>
                  <a:pt x="8" y="2"/>
                </a:cubicBezTo>
                <a:cubicBezTo>
                  <a:pt x="8" y="2"/>
                  <a:pt x="8" y="2"/>
                  <a:pt x="8" y="2"/>
                </a:cubicBezTo>
                <a:cubicBezTo>
                  <a:pt x="8" y="2"/>
                  <a:pt x="8" y="2"/>
                  <a:pt x="8" y="2"/>
                </a:cubicBezTo>
                <a:cubicBezTo>
                  <a:pt x="8" y="3"/>
                  <a:pt x="8" y="3"/>
                  <a:pt x="8" y="3"/>
                </a:cubicBezTo>
                <a:cubicBezTo>
                  <a:pt x="8" y="12"/>
                  <a:pt x="8" y="12"/>
                  <a:pt x="8" y="12"/>
                </a:cubicBezTo>
                <a:cubicBezTo>
                  <a:pt x="8" y="12"/>
                  <a:pt x="8" y="12"/>
                  <a:pt x="8" y="12"/>
                </a:cubicBezTo>
                <a:cubicBezTo>
                  <a:pt x="8" y="12"/>
                  <a:pt x="8" y="12"/>
                  <a:pt x="8" y="12"/>
                </a:cubicBezTo>
                <a:cubicBezTo>
                  <a:pt x="8" y="12"/>
                  <a:pt x="8" y="12"/>
                  <a:pt x="8" y="12"/>
                </a:cubicBezTo>
                <a:cubicBezTo>
                  <a:pt x="8" y="12"/>
                  <a:pt x="9" y="12"/>
                  <a:pt x="9" y="12"/>
                </a:cubicBezTo>
                <a:cubicBezTo>
                  <a:pt x="9" y="12"/>
                  <a:pt x="9" y="12"/>
                  <a:pt x="9" y="12"/>
                </a:cubicBezTo>
                <a:cubicBezTo>
                  <a:pt x="9" y="3"/>
                  <a:pt x="9" y="3"/>
                  <a:pt x="9" y="3"/>
                </a:cubicBezTo>
                <a:close/>
                <a:moveTo>
                  <a:pt x="19" y="12"/>
                </a:moveTo>
                <a:cubicBezTo>
                  <a:pt x="19" y="12"/>
                  <a:pt x="19" y="13"/>
                  <a:pt x="18" y="13"/>
                </a:cubicBezTo>
                <a:cubicBezTo>
                  <a:pt x="18" y="13"/>
                  <a:pt x="18" y="14"/>
                  <a:pt x="18" y="14"/>
                </a:cubicBezTo>
                <a:cubicBezTo>
                  <a:pt x="18" y="14"/>
                  <a:pt x="17" y="14"/>
                  <a:pt x="17" y="14"/>
                </a:cubicBezTo>
                <a:cubicBezTo>
                  <a:pt x="17" y="14"/>
                  <a:pt x="16" y="15"/>
                  <a:pt x="16" y="15"/>
                </a:cubicBezTo>
                <a:cubicBezTo>
                  <a:pt x="15" y="15"/>
                  <a:pt x="15" y="15"/>
                  <a:pt x="15" y="15"/>
                </a:cubicBezTo>
                <a:cubicBezTo>
                  <a:pt x="15" y="15"/>
                  <a:pt x="15" y="14"/>
                  <a:pt x="14" y="14"/>
                </a:cubicBezTo>
                <a:cubicBezTo>
                  <a:pt x="14" y="14"/>
                  <a:pt x="14" y="14"/>
                  <a:pt x="13" y="14"/>
                </a:cubicBezTo>
                <a:cubicBezTo>
                  <a:pt x="13" y="14"/>
                  <a:pt x="13" y="13"/>
                  <a:pt x="13" y="13"/>
                </a:cubicBezTo>
                <a:cubicBezTo>
                  <a:pt x="13" y="13"/>
                  <a:pt x="13" y="12"/>
                  <a:pt x="13" y="12"/>
                </a:cubicBezTo>
                <a:cubicBezTo>
                  <a:pt x="13" y="3"/>
                  <a:pt x="13" y="3"/>
                  <a:pt x="13" y="3"/>
                </a:cubicBezTo>
                <a:cubicBezTo>
                  <a:pt x="13" y="2"/>
                  <a:pt x="13" y="2"/>
                  <a:pt x="13" y="2"/>
                </a:cubicBezTo>
                <a:cubicBezTo>
                  <a:pt x="13" y="1"/>
                  <a:pt x="13" y="1"/>
                  <a:pt x="13" y="1"/>
                </a:cubicBezTo>
                <a:cubicBezTo>
                  <a:pt x="14" y="1"/>
                  <a:pt x="14" y="0"/>
                  <a:pt x="14" y="0"/>
                </a:cubicBezTo>
                <a:cubicBezTo>
                  <a:pt x="15" y="0"/>
                  <a:pt x="15" y="0"/>
                  <a:pt x="15" y="0"/>
                </a:cubicBezTo>
                <a:cubicBezTo>
                  <a:pt x="16" y="0"/>
                  <a:pt x="16" y="0"/>
                  <a:pt x="16" y="0"/>
                </a:cubicBezTo>
                <a:cubicBezTo>
                  <a:pt x="16" y="0"/>
                  <a:pt x="17" y="0"/>
                  <a:pt x="17" y="0"/>
                </a:cubicBezTo>
                <a:cubicBezTo>
                  <a:pt x="17" y="0"/>
                  <a:pt x="18" y="1"/>
                  <a:pt x="18" y="1"/>
                </a:cubicBezTo>
                <a:cubicBezTo>
                  <a:pt x="18" y="1"/>
                  <a:pt x="18" y="1"/>
                  <a:pt x="18" y="2"/>
                </a:cubicBezTo>
                <a:cubicBezTo>
                  <a:pt x="19" y="2"/>
                  <a:pt x="19" y="2"/>
                  <a:pt x="19" y="3"/>
                </a:cubicBezTo>
                <a:cubicBezTo>
                  <a:pt x="19" y="12"/>
                  <a:pt x="19" y="12"/>
                  <a:pt x="19" y="12"/>
                </a:cubicBezTo>
                <a:close/>
                <a:moveTo>
                  <a:pt x="16" y="3"/>
                </a:moveTo>
                <a:cubicBezTo>
                  <a:pt x="16" y="3"/>
                  <a:pt x="16" y="3"/>
                  <a:pt x="16" y="2"/>
                </a:cubicBezTo>
                <a:cubicBezTo>
                  <a:pt x="16" y="2"/>
                  <a:pt x="16" y="2"/>
                  <a:pt x="16" y="2"/>
                </a:cubicBezTo>
                <a:cubicBezTo>
                  <a:pt x="16" y="2"/>
                  <a:pt x="16" y="2"/>
                  <a:pt x="16" y="2"/>
                </a:cubicBezTo>
                <a:cubicBezTo>
                  <a:pt x="15" y="2"/>
                  <a:pt x="15" y="2"/>
                  <a:pt x="15" y="2"/>
                </a:cubicBezTo>
                <a:cubicBezTo>
                  <a:pt x="15" y="3"/>
                  <a:pt x="15" y="3"/>
                  <a:pt x="15" y="3"/>
                </a:cubicBezTo>
                <a:cubicBezTo>
                  <a:pt x="15" y="12"/>
                  <a:pt x="15" y="12"/>
                  <a:pt x="15" y="12"/>
                </a:cubicBezTo>
                <a:cubicBezTo>
                  <a:pt x="15" y="12"/>
                  <a:pt x="15" y="12"/>
                  <a:pt x="15" y="12"/>
                </a:cubicBezTo>
                <a:cubicBezTo>
                  <a:pt x="15" y="12"/>
                  <a:pt x="15" y="12"/>
                  <a:pt x="16" y="12"/>
                </a:cubicBezTo>
                <a:cubicBezTo>
                  <a:pt x="16" y="12"/>
                  <a:pt x="16" y="12"/>
                  <a:pt x="16" y="12"/>
                </a:cubicBezTo>
                <a:cubicBezTo>
                  <a:pt x="16" y="12"/>
                  <a:pt x="16" y="12"/>
                  <a:pt x="16" y="12"/>
                </a:cubicBezTo>
                <a:cubicBezTo>
                  <a:pt x="16" y="12"/>
                  <a:pt x="16" y="12"/>
                  <a:pt x="16" y="12"/>
                </a:cubicBezTo>
                <a:cubicBezTo>
                  <a:pt x="16" y="3"/>
                  <a:pt x="16" y="3"/>
                  <a:pt x="16" y="3"/>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62" name="Freeform 6"/>
          <p:cNvSpPr>
            <a:spLocks noChangeArrowheads="1"/>
          </p:cNvSpPr>
          <p:nvPr/>
        </p:nvSpPr>
        <p:spPr bwMode="auto">
          <a:xfrm>
            <a:off x="1725317" y="2683586"/>
            <a:ext cx="2322781" cy="1165095"/>
          </a:xfrm>
          <a:custGeom>
            <a:avLst/>
            <a:gdLst>
              <a:gd name="T0" fmla="*/ 118 w 235"/>
              <a:gd name="T1" fmla="*/ 0 h 118"/>
              <a:gd name="T2" fmla="*/ 0 w 235"/>
              <a:gd name="T3" fmla="*/ 118 h 118"/>
              <a:gd name="T4" fmla="*/ 7 w 235"/>
              <a:gd name="T5" fmla="*/ 118 h 118"/>
              <a:gd name="T6" fmla="*/ 118 w 235"/>
              <a:gd name="T7" fmla="*/ 8 h 118"/>
              <a:gd name="T8" fmla="*/ 228 w 235"/>
              <a:gd name="T9" fmla="*/ 118 h 118"/>
              <a:gd name="T10" fmla="*/ 235 w 235"/>
              <a:gd name="T11" fmla="*/ 118 h 118"/>
              <a:gd name="T12" fmla="*/ 118 w 235"/>
              <a:gd name="T13" fmla="*/ 0 h 118"/>
              <a:gd name="T14" fmla="*/ 0 60000 65536"/>
              <a:gd name="T15" fmla="*/ 0 60000 65536"/>
              <a:gd name="T16" fmla="*/ 0 60000 65536"/>
              <a:gd name="T17" fmla="*/ 0 60000 65536"/>
              <a:gd name="T18" fmla="*/ 0 60000 65536"/>
              <a:gd name="T19" fmla="*/ 0 60000 65536"/>
              <a:gd name="T20" fmla="*/ 0 60000 65536"/>
              <a:gd name="T21" fmla="*/ 0 w 235"/>
              <a:gd name="T22" fmla="*/ 0 h 118"/>
              <a:gd name="T23" fmla="*/ 235 w 23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5" h="118">
                <a:moveTo>
                  <a:pt x="118" y="0"/>
                </a:moveTo>
                <a:cubicBezTo>
                  <a:pt x="53" y="0"/>
                  <a:pt x="0" y="53"/>
                  <a:pt x="0" y="118"/>
                </a:cubicBezTo>
                <a:cubicBezTo>
                  <a:pt x="7" y="118"/>
                  <a:pt x="7" y="118"/>
                  <a:pt x="7" y="118"/>
                </a:cubicBezTo>
                <a:cubicBezTo>
                  <a:pt x="7" y="57"/>
                  <a:pt x="57" y="8"/>
                  <a:pt x="118" y="8"/>
                </a:cubicBezTo>
                <a:cubicBezTo>
                  <a:pt x="178" y="8"/>
                  <a:pt x="228" y="57"/>
                  <a:pt x="228" y="118"/>
                </a:cubicBezTo>
                <a:cubicBezTo>
                  <a:pt x="235" y="118"/>
                  <a:pt x="235" y="118"/>
                  <a:pt x="235" y="118"/>
                </a:cubicBezTo>
                <a:cubicBezTo>
                  <a:pt x="235" y="53"/>
                  <a:pt x="182" y="0"/>
                  <a:pt x="118" y="0"/>
                </a:cubicBezTo>
                <a:close/>
              </a:path>
            </a:pathLst>
          </a:custGeom>
          <a:solidFill>
            <a:srgbClr val="089D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grpSp>
        <p:nvGrpSpPr>
          <p:cNvPr id="196" name="Group 66"/>
          <p:cNvGrpSpPr/>
          <p:nvPr/>
        </p:nvGrpSpPr>
        <p:grpSpPr bwMode="auto">
          <a:xfrm>
            <a:off x="2436130" y="2989214"/>
            <a:ext cx="903921" cy="1680033"/>
            <a:chOff x="0" y="0"/>
            <a:chExt cx="773803" cy="1439923"/>
          </a:xfrm>
        </p:grpSpPr>
        <p:grpSp>
          <p:nvGrpSpPr>
            <p:cNvPr id="197" name="Group 67"/>
            <p:cNvGrpSpPr/>
            <p:nvPr/>
          </p:nvGrpSpPr>
          <p:grpSpPr bwMode="auto">
            <a:xfrm>
              <a:off x="0" y="0"/>
              <a:ext cx="668338" cy="1023938"/>
              <a:chOff x="0" y="0"/>
              <a:chExt cx="668338" cy="1023938"/>
            </a:xfrm>
          </p:grpSpPr>
          <p:sp>
            <p:nvSpPr>
              <p:cNvPr id="199" name="Oval 31"/>
              <p:cNvSpPr>
                <a:spLocks noChangeArrowheads="1"/>
              </p:cNvSpPr>
              <p:nvPr/>
            </p:nvSpPr>
            <p:spPr bwMode="auto">
              <a:xfrm>
                <a:off x="152400" y="508000"/>
                <a:ext cx="449263" cy="454818"/>
              </a:xfrm>
              <a:prstGeom prst="ellipse">
                <a:avLst/>
              </a:prstGeom>
              <a:solidFill>
                <a:srgbClr val="089DA3"/>
              </a:solid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grpSp>
            <p:nvGrpSpPr>
              <p:cNvPr id="200" name="Group 69"/>
              <p:cNvGrpSpPr/>
              <p:nvPr/>
            </p:nvGrpSpPr>
            <p:grpSpPr bwMode="auto">
              <a:xfrm>
                <a:off x="0" y="0"/>
                <a:ext cx="668338" cy="1023938"/>
                <a:chOff x="0" y="0"/>
                <a:chExt cx="668338" cy="1023938"/>
              </a:xfrm>
            </p:grpSpPr>
            <p:sp>
              <p:nvSpPr>
                <p:cNvPr id="201" name="Freeform 32"/>
                <p:cNvSpPr>
                  <a:spLocks noEditPoints="1" noChangeArrowheads="1"/>
                </p:cNvSpPr>
                <p:nvPr/>
              </p:nvSpPr>
              <p:spPr bwMode="auto">
                <a:xfrm>
                  <a:off x="0" y="0"/>
                  <a:ext cx="668338" cy="1023938"/>
                </a:xfrm>
                <a:custGeom>
                  <a:avLst/>
                  <a:gdLst>
                    <a:gd name="T0" fmla="*/ 45 w 79"/>
                    <a:gd name="T1" fmla="*/ 52 h 121"/>
                    <a:gd name="T2" fmla="*/ 35 w 79"/>
                    <a:gd name="T3" fmla="*/ 53 h 121"/>
                    <a:gd name="T4" fmla="*/ 0 w 79"/>
                    <a:gd name="T5" fmla="*/ 0 h 121"/>
                    <a:gd name="T6" fmla="*/ 23 w 79"/>
                    <a:gd name="T7" fmla="*/ 60 h 121"/>
                    <a:gd name="T8" fmla="*/ 10 w 79"/>
                    <a:gd name="T9" fmla="*/ 87 h 121"/>
                    <a:gd name="T10" fmla="*/ 45 w 79"/>
                    <a:gd name="T11" fmla="*/ 121 h 121"/>
                    <a:gd name="T12" fmla="*/ 79 w 79"/>
                    <a:gd name="T13" fmla="*/ 87 h 121"/>
                    <a:gd name="T14" fmla="*/ 45 w 79"/>
                    <a:gd name="T15" fmla="*/ 52 h 121"/>
                    <a:gd name="T16" fmla="*/ 45 w 79"/>
                    <a:gd name="T17" fmla="*/ 116 h 121"/>
                    <a:gd name="T18" fmla="*/ 16 w 79"/>
                    <a:gd name="T19" fmla="*/ 87 h 121"/>
                    <a:gd name="T20" fmla="*/ 45 w 79"/>
                    <a:gd name="T21" fmla="*/ 58 h 121"/>
                    <a:gd name="T22" fmla="*/ 73 w 79"/>
                    <a:gd name="T23" fmla="*/ 87 h 121"/>
                    <a:gd name="T24" fmla="*/ 45 w 79"/>
                    <a:gd name="T25" fmla="*/ 11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21"/>
                    <a:gd name="T41" fmla="*/ 79 w 7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21">
                      <a:moveTo>
                        <a:pt x="45" y="52"/>
                      </a:moveTo>
                      <a:cubicBezTo>
                        <a:pt x="41" y="52"/>
                        <a:pt x="38" y="53"/>
                        <a:pt x="35" y="53"/>
                      </a:cubicBezTo>
                      <a:cubicBezTo>
                        <a:pt x="0" y="0"/>
                        <a:pt x="0" y="0"/>
                        <a:pt x="0" y="0"/>
                      </a:cubicBezTo>
                      <a:cubicBezTo>
                        <a:pt x="23" y="60"/>
                        <a:pt x="23" y="60"/>
                        <a:pt x="23" y="60"/>
                      </a:cubicBezTo>
                      <a:cubicBezTo>
                        <a:pt x="15" y="66"/>
                        <a:pt x="10" y="76"/>
                        <a:pt x="10" y="87"/>
                      </a:cubicBezTo>
                      <a:cubicBezTo>
                        <a:pt x="10" y="106"/>
                        <a:pt x="25" y="121"/>
                        <a:pt x="45" y="121"/>
                      </a:cubicBezTo>
                      <a:cubicBezTo>
                        <a:pt x="64" y="121"/>
                        <a:pt x="79" y="106"/>
                        <a:pt x="79" y="87"/>
                      </a:cubicBezTo>
                      <a:cubicBezTo>
                        <a:pt x="79" y="68"/>
                        <a:pt x="64" y="52"/>
                        <a:pt x="45" y="52"/>
                      </a:cubicBezTo>
                      <a:close/>
                      <a:moveTo>
                        <a:pt x="45" y="116"/>
                      </a:moveTo>
                      <a:cubicBezTo>
                        <a:pt x="29" y="116"/>
                        <a:pt x="16" y="103"/>
                        <a:pt x="16" y="87"/>
                      </a:cubicBezTo>
                      <a:cubicBezTo>
                        <a:pt x="16" y="71"/>
                        <a:pt x="29" y="58"/>
                        <a:pt x="45" y="58"/>
                      </a:cubicBezTo>
                      <a:cubicBezTo>
                        <a:pt x="60" y="58"/>
                        <a:pt x="73" y="71"/>
                        <a:pt x="73" y="87"/>
                      </a:cubicBezTo>
                      <a:cubicBezTo>
                        <a:pt x="73" y="103"/>
                        <a:pt x="60" y="116"/>
                        <a:pt x="45" y="116"/>
                      </a:cubicBezTo>
                      <a:close/>
                    </a:path>
                  </a:pathLst>
                </a:custGeom>
                <a:solidFill>
                  <a:schemeClr val="bg1"/>
                </a:solidFill>
                <a:ln w="9525" cmpd="sng">
                  <a:solidFill>
                    <a:srgbClr val="2BBB99"/>
                  </a:solid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02" name="TextBox 37"/>
                <p:cNvSpPr>
                  <a:spLocks noChangeArrowheads="1"/>
                </p:cNvSpPr>
                <p:nvPr/>
              </p:nvSpPr>
              <p:spPr bwMode="auto">
                <a:xfrm>
                  <a:off x="139409" y="625001"/>
                  <a:ext cx="476446" cy="26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sym typeface="Arial" panose="020B0604020202020204" pitchFamily="34" charset="0"/>
                    </a:rPr>
                    <a:t>35%</a:t>
                  </a:r>
                  <a:endParaRPr kumimoji="0" lang="zh-CN" altLang="en-US" sz="1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grpSp>
        </p:grpSp>
        <p:sp>
          <p:nvSpPr>
            <p:cNvPr id="198" name="Freeform 32"/>
            <p:cNvSpPr>
              <a:spLocks noEditPoints="1" noChangeArrowheads="1"/>
            </p:cNvSpPr>
            <p:nvPr/>
          </p:nvSpPr>
          <p:spPr bwMode="auto">
            <a:xfrm rot="10355045">
              <a:off x="134140" y="451481"/>
              <a:ext cx="639663" cy="988442"/>
            </a:xfrm>
            <a:custGeom>
              <a:avLst/>
              <a:gdLst>
                <a:gd name="T0" fmla="*/ 45 w 79"/>
                <a:gd name="T1" fmla="*/ 52 h 121"/>
                <a:gd name="T2" fmla="*/ 35 w 79"/>
                <a:gd name="T3" fmla="*/ 53 h 121"/>
                <a:gd name="T4" fmla="*/ 0 w 79"/>
                <a:gd name="T5" fmla="*/ 0 h 121"/>
                <a:gd name="T6" fmla="*/ 23 w 79"/>
                <a:gd name="T7" fmla="*/ 60 h 121"/>
                <a:gd name="T8" fmla="*/ 10 w 79"/>
                <a:gd name="T9" fmla="*/ 87 h 121"/>
                <a:gd name="T10" fmla="*/ 45 w 79"/>
                <a:gd name="T11" fmla="*/ 121 h 121"/>
                <a:gd name="T12" fmla="*/ 79 w 79"/>
                <a:gd name="T13" fmla="*/ 87 h 121"/>
                <a:gd name="T14" fmla="*/ 45 w 79"/>
                <a:gd name="T15" fmla="*/ 52 h 121"/>
                <a:gd name="T16" fmla="*/ 45 w 79"/>
                <a:gd name="T17" fmla="*/ 116 h 121"/>
                <a:gd name="T18" fmla="*/ 16 w 79"/>
                <a:gd name="T19" fmla="*/ 87 h 121"/>
                <a:gd name="T20" fmla="*/ 45 w 79"/>
                <a:gd name="T21" fmla="*/ 58 h 121"/>
                <a:gd name="T22" fmla="*/ 73 w 79"/>
                <a:gd name="T23" fmla="*/ 87 h 121"/>
                <a:gd name="T24" fmla="*/ 45 w 79"/>
                <a:gd name="T25" fmla="*/ 11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21"/>
                <a:gd name="T41" fmla="*/ 79 w 7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21">
                  <a:moveTo>
                    <a:pt x="45" y="52"/>
                  </a:moveTo>
                  <a:cubicBezTo>
                    <a:pt x="41" y="52"/>
                    <a:pt x="38" y="53"/>
                    <a:pt x="35" y="53"/>
                  </a:cubicBezTo>
                  <a:cubicBezTo>
                    <a:pt x="0" y="0"/>
                    <a:pt x="0" y="0"/>
                    <a:pt x="0" y="0"/>
                  </a:cubicBezTo>
                  <a:cubicBezTo>
                    <a:pt x="23" y="60"/>
                    <a:pt x="23" y="60"/>
                    <a:pt x="23" y="60"/>
                  </a:cubicBezTo>
                  <a:cubicBezTo>
                    <a:pt x="15" y="66"/>
                    <a:pt x="10" y="76"/>
                    <a:pt x="10" y="87"/>
                  </a:cubicBezTo>
                  <a:cubicBezTo>
                    <a:pt x="10" y="106"/>
                    <a:pt x="25" y="121"/>
                    <a:pt x="45" y="121"/>
                  </a:cubicBezTo>
                  <a:cubicBezTo>
                    <a:pt x="64" y="121"/>
                    <a:pt x="79" y="106"/>
                    <a:pt x="79" y="87"/>
                  </a:cubicBezTo>
                  <a:cubicBezTo>
                    <a:pt x="79" y="68"/>
                    <a:pt x="64" y="52"/>
                    <a:pt x="45" y="52"/>
                  </a:cubicBezTo>
                  <a:close/>
                  <a:moveTo>
                    <a:pt x="45" y="116"/>
                  </a:moveTo>
                  <a:cubicBezTo>
                    <a:pt x="29" y="116"/>
                    <a:pt x="16" y="103"/>
                    <a:pt x="16" y="87"/>
                  </a:cubicBezTo>
                  <a:cubicBezTo>
                    <a:pt x="16" y="71"/>
                    <a:pt x="29" y="58"/>
                    <a:pt x="45" y="58"/>
                  </a:cubicBezTo>
                  <a:cubicBezTo>
                    <a:pt x="60" y="58"/>
                    <a:pt x="73" y="71"/>
                    <a:pt x="73" y="87"/>
                  </a:cubicBezTo>
                  <a:cubicBezTo>
                    <a:pt x="73" y="103"/>
                    <a:pt x="60" y="116"/>
                    <a:pt x="45" y="116"/>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grpSp>
      <p:grpSp>
        <p:nvGrpSpPr>
          <p:cNvPr id="203" name="Group 73"/>
          <p:cNvGrpSpPr/>
          <p:nvPr/>
        </p:nvGrpSpPr>
        <p:grpSpPr bwMode="auto">
          <a:xfrm>
            <a:off x="5560871" y="3005884"/>
            <a:ext cx="1009503" cy="1683739"/>
            <a:chOff x="0" y="0"/>
            <a:chExt cx="865086" cy="1442589"/>
          </a:xfrm>
        </p:grpSpPr>
        <p:grpSp>
          <p:nvGrpSpPr>
            <p:cNvPr id="204" name="Group 74"/>
            <p:cNvGrpSpPr/>
            <p:nvPr/>
          </p:nvGrpSpPr>
          <p:grpSpPr bwMode="auto">
            <a:xfrm>
              <a:off x="196748" y="0"/>
              <a:ext cx="668338" cy="1023938"/>
              <a:chOff x="736" y="0"/>
              <a:chExt cx="668338" cy="1023938"/>
            </a:xfrm>
          </p:grpSpPr>
          <p:sp>
            <p:nvSpPr>
              <p:cNvPr id="206" name="Oval 31"/>
              <p:cNvSpPr>
                <a:spLocks noChangeArrowheads="1"/>
              </p:cNvSpPr>
              <p:nvPr/>
            </p:nvSpPr>
            <p:spPr bwMode="auto">
              <a:xfrm>
                <a:off x="17401" y="492919"/>
                <a:ext cx="449263" cy="454818"/>
              </a:xfrm>
              <a:prstGeom prst="ellipse">
                <a:avLst/>
              </a:prstGeom>
              <a:solidFill>
                <a:srgbClr val="089DA3"/>
              </a:solid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07" name="Freeform 32"/>
              <p:cNvSpPr>
                <a:spLocks noEditPoints="1" noChangeArrowheads="1"/>
              </p:cNvSpPr>
              <p:nvPr/>
            </p:nvSpPr>
            <p:spPr bwMode="auto">
              <a:xfrm rot="2064605">
                <a:off x="736" y="0"/>
                <a:ext cx="668338" cy="1023938"/>
              </a:xfrm>
              <a:custGeom>
                <a:avLst/>
                <a:gdLst>
                  <a:gd name="T0" fmla="*/ 45 w 79"/>
                  <a:gd name="T1" fmla="*/ 52 h 121"/>
                  <a:gd name="T2" fmla="*/ 35 w 79"/>
                  <a:gd name="T3" fmla="*/ 53 h 121"/>
                  <a:gd name="T4" fmla="*/ 0 w 79"/>
                  <a:gd name="T5" fmla="*/ 0 h 121"/>
                  <a:gd name="T6" fmla="*/ 23 w 79"/>
                  <a:gd name="T7" fmla="*/ 60 h 121"/>
                  <a:gd name="T8" fmla="*/ 10 w 79"/>
                  <a:gd name="T9" fmla="*/ 87 h 121"/>
                  <a:gd name="T10" fmla="*/ 45 w 79"/>
                  <a:gd name="T11" fmla="*/ 121 h 121"/>
                  <a:gd name="T12" fmla="*/ 79 w 79"/>
                  <a:gd name="T13" fmla="*/ 87 h 121"/>
                  <a:gd name="T14" fmla="*/ 45 w 79"/>
                  <a:gd name="T15" fmla="*/ 52 h 121"/>
                  <a:gd name="T16" fmla="*/ 45 w 79"/>
                  <a:gd name="T17" fmla="*/ 116 h 121"/>
                  <a:gd name="T18" fmla="*/ 16 w 79"/>
                  <a:gd name="T19" fmla="*/ 87 h 121"/>
                  <a:gd name="T20" fmla="*/ 45 w 79"/>
                  <a:gd name="T21" fmla="*/ 58 h 121"/>
                  <a:gd name="T22" fmla="*/ 73 w 79"/>
                  <a:gd name="T23" fmla="*/ 87 h 121"/>
                  <a:gd name="T24" fmla="*/ 45 w 79"/>
                  <a:gd name="T25" fmla="*/ 11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21"/>
                  <a:gd name="T41" fmla="*/ 79 w 7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21">
                    <a:moveTo>
                      <a:pt x="45" y="52"/>
                    </a:moveTo>
                    <a:cubicBezTo>
                      <a:pt x="41" y="52"/>
                      <a:pt x="38" y="53"/>
                      <a:pt x="35" y="53"/>
                    </a:cubicBezTo>
                    <a:cubicBezTo>
                      <a:pt x="0" y="0"/>
                      <a:pt x="0" y="0"/>
                      <a:pt x="0" y="0"/>
                    </a:cubicBezTo>
                    <a:cubicBezTo>
                      <a:pt x="23" y="60"/>
                      <a:pt x="23" y="60"/>
                      <a:pt x="23" y="60"/>
                    </a:cubicBezTo>
                    <a:cubicBezTo>
                      <a:pt x="15" y="66"/>
                      <a:pt x="10" y="76"/>
                      <a:pt x="10" y="87"/>
                    </a:cubicBezTo>
                    <a:cubicBezTo>
                      <a:pt x="10" y="106"/>
                      <a:pt x="25" y="121"/>
                      <a:pt x="45" y="121"/>
                    </a:cubicBezTo>
                    <a:cubicBezTo>
                      <a:pt x="64" y="121"/>
                      <a:pt x="79" y="106"/>
                      <a:pt x="79" y="87"/>
                    </a:cubicBezTo>
                    <a:cubicBezTo>
                      <a:pt x="79" y="68"/>
                      <a:pt x="64" y="52"/>
                      <a:pt x="45" y="52"/>
                    </a:cubicBezTo>
                    <a:close/>
                    <a:moveTo>
                      <a:pt x="45" y="116"/>
                    </a:moveTo>
                    <a:cubicBezTo>
                      <a:pt x="29" y="116"/>
                      <a:pt x="16" y="103"/>
                      <a:pt x="16" y="87"/>
                    </a:cubicBezTo>
                    <a:cubicBezTo>
                      <a:pt x="16" y="71"/>
                      <a:pt x="29" y="58"/>
                      <a:pt x="45" y="58"/>
                    </a:cubicBezTo>
                    <a:cubicBezTo>
                      <a:pt x="60" y="58"/>
                      <a:pt x="73" y="71"/>
                      <a:pt x="73" y="87"/>
                    </a:cubicBezTo>
                    <a:cubicBezTo>
                      <a:pt x="73" y="103"/>
                      <a:pt x="60" y="116"/>
                      <a:pt x="45" y="116"/>
                    </a:cubicBezTo>
                    <a:close/>
                  </a:path>
                </a:pathLst>
              </a:custGeom>
              <a:solidFill>
                <a:schemeClr val="bg1"/>
              </a:solidFill>
              <a:ln w="9525" cmpd="sng">
                <a:solidFill>
                  <a:srgbClr val="2BBB99"/>
                </a:solid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08" name="TextBox 56"/>
              <p:cNvSpPr>
                <a:spLocks noChangeArrowheads="1"/>
              </p:cNvSpPr>
              <p:nvPr/>
            </p:nvSpPr>
            <p:spPr bwMode="auto">
              <a:xfrm>
                <a:off x="9445" y="609463"/>
                <a:ext cx="476942" cy="26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sym typeface="Arial" panose="020B0604020202020204" pitchFamily="34" charset="0"/>
                  </a:rPr>
                  <a:t>55%</a:t>
                </a:r>
                <a:endParaRPr kumimoji="0" lang="zh-CN" altLang="en-US" sz="1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5" name="Freeform 32"/>
            <p:cNvSpPr>
              <a:spLocks noEditPoints="1" noChangeArrowheads="1"/>
            </p:cNvSpPr>
            <p:nvPr/>
          </p:nvSpPr>
          <p:spPr bwMode="auto">
            <a:xfrm rot="12993944">
              <a:off x="0" y="418651"/>
              <a:ext cx="668338" cy="1023938"/>
            </a:xfrm>
            <a:custGeom>
              <a:avLst/>
              <a:gdLst>
                <a:gd name="T0" fmla="*/ 45 w 79"/>
                <a:gd name="T1" fmla="*/ 52 h 121"/>
                <a:gd name="T2" fmla="*/ 35 w 79"/>
                <a:gd name="T3" fmla="*/ 53 h 121"/>
                <a:gd name="T4" fmla="*/ 0 w 79"/>
                <a:gd name="T5" fmla="*/ 0 h 121"/>
                <a:gd name="T6" fmla="*/ 23 w 79"/>
                <a:gd name="T7" fmla="*/ 60 h 121"/>
                <a:gd name="T8" fmla="*/ 10 w 79"/>
                <a:gd name="T9" fmla="*/ 87 h 121"/>
                <a:gd name="T10" fmla="*/ 45 w 79"/>
                <a:gd name="T11" fmla="*/ 121 h 121"/>
                <a:gd name="T12" fmla="*/ 79 w 79"/>
                <a:gd name="T13" fmla="*/ 87 h 121"/>
                <a:gd name="T14" fmla="*/ 45 w 79"/>
                <a:gd name="T15" fmla="*/ 52 h 121"/>
                <a:gd name="T16" fmla="*/ 45 w 79"/>
                <a:gd name="T17" fmla="*/ 116 h 121"/>
                <a:gd name="T18" fmla="*/ 16 w 79"/>
                <a:gd name="T19" fmla="*/ 87 h 121"/>
                <a:gd name="T20" fmla="*/ 45 w 79"/>
                <a:gd name="T21" fmla="*/ 58 h 121"/>
                <a:gd name="T22" fmla="*/ 73 w 79"/>
                <a:gd name="T23" fmla="*/ 87 h 121"/>
                <a:gd name="T24" fmla="*/ 45 w 79"/>
                <a:gd name="T25" fmla="*/ 11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21"/>
                <a:gd name="T41" fmla="*/ 79 w 7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21">
                  <a:moveTo>
                    <a:pt x="45" y="52"/>
                  </a:moveTo>
                  <a:cubicBezTo>
                    <a:pt x="41" y="52"/>
                    <a:pt x="38" y="53"/>
                    <a:pt x="35" y="53"/>
                  </a:cubicBezTo>
                  <a:cubicBezTo>
                    <a:pt x="0" y="0"/>
                    <a:pt x="0" y="0"/>
                    <a:pt x="0" y="0"/>
                  </a:cubicBezTo>
                  <a:cubicBezTo>
                    <a:pt x="23" y="60"/>
                    <a:pt x="23" y="60"/>
                    <a:pt x="23" y="60"/>
                  </a:cubicBezTo>
                  <a:cubicBezTo>
                    <a:pt x="15" y="66"/>
                    <a:pt x="10" y="76"/>
                    <a:pt x="10" y="87"/>
                  </a:cubicBezTo>
                  <a:cubicBezTo>
                    <a:pt x="10" y="106"/>
                    <a:pt x="25" y="121"/>
                    <a:pt x="45" y="121"/>
                  </a:cubicBezTo>
                  <a:cubicBezTo>
                    <a:pt x="64" y="121"/>
                    <a:pt x="79" y="106"/>
                    <a:pt x="79" y="87"/>
                  </a:cubicBezTo>
                  <a:cubicBezTo>
                    <a:pt x="79" y="68"/>
                    <a:pt x="64" y="52"/>
                    <a:pt x="45" y="52"/>
                  </a:cubicBezTo>
                  <a:close/>
                  <a:moveTo>
                    <a:pt x="45" y="116"/>
                  </a:moveTo>
                  <a:cubicBezTo>
                    <a:pt x="29" y="116"/>
                    <a:pt x="16" y="103"/>
                    <a:pt x="16" y="87"/>
                  </a:cubicBezTo>
                  <a:cubicBezTo>
                    <a:pt x="16" y="71"/>
                    <a:pt x="29" y="58"/>
                    <a:pt x="45" y="58"/>
                  </a:cubicBezTo>
                  <a:cubicBezTo>
                    <a:pt x="60" y="58"/>
                    <a:pt x="73" y="71"/>
                    <a:pt x="73" y="87"/>
                  </a:cubicBezTo>
                  <a:cubicBezTo>
                    <a:pt x="73" y="103"/>
                    <a:pt x="60" y="116"/>
                    <a:pt x="45" y="116"/>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grpSp>
      <p:sp>
        <p:nvSpPr>
          <p:cNvPr id="214" name="Oval 31"/>
          <p:cNvSpPr>
            <a:spLocks noChangeArrowheads="1"/>
          </p:cNvSpPr>
          <p:nvPr/>
        </p:nvSpPr>
        <p:spPr bwMode="auto">
          <a:xfrm>
            <a:off x="8927407" y="3581892"/>
            <a:ext cx="524382" cy="530560"/>
          </a:xfrm>
          <a:prstGeom prst="ellipse">
            <a:avLst/>
          </a:prstGeom>
          <a:solidFill>
            <a:srgbClr val="089DA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15" name="TextBox 74"/>
          <p:cNvSpPr>
            <a:spLocks noChangeArrowheads="1"/>
          </p:cNvSpPr>
          <p:nvPr/>
        </p:nvSpPr>
        <p:spPr bwMode="auto">
          <a:xfrm>
            <a:off x="8928146" y="3717228"/>
            <a:ext cx="556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sym typeface="Arial" panose="020B0604020202020204" pitchFamily="34" charset="0"/>
              </a:rPr>
              <a:t>86%</a:t>
            </a:r>
            <a:endParaRPr kumimoji="0" lang="zh-CN" altLang="en-US" sz="1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12" name="Freeform 32"/>
          <p:cNvSpPr>
            <a:spLocks noEditPoints="1" noChangeArrowheads="1"/>
          </p:cNvSpPr>
          <p:nvPr/>
        </p:nvSpPr>
        <p:spPr bwMode="auto">
          <a:xfrm rot="5400000">
            <a:off x="9031398" y="3196505"/>
            <a:ext cx="779637" cy="1195145"/>
          </a:xfrm>
          <a:custGeom>
            <a:avLst/>
            <a:gdLst>
              <a:gd name="T0" fmla="*/ 45 w 79"/>
              <a:gd name="T1" fmla="*/ 52 h 121"/>
              <a:gd name="T2" fmla="*/ 35 w 79"/>
              <a:gd name="T3" fmla="*/ 53 h 121"/>
              <a:gd name="T4" fmla="*/ 0 w 79"/>
              <a:gd name="T5" fmla="*/ 0 h 121"/>
              <a:gd name="T6" fmla="*/ 23 w 79"/>
              <a:gd name="T7" fmla="*/ 60 h 121"/>
              <a:gd name="T8" fmla="*/ 10 w 79"/>
              <a:gd name="T9" fmla="*/ 87 h 121"/>
              <a:gd name="T10" fmla="*/ 45 w 79"/>
              <a:gd name="T11" fmla="*/ 121 h 121"/>
              <a:gd name="T12" fmla="*/ 79 w 79"/>
              <a:gd name="T13" fmla="*/ 87 h 121"/>
              <a:gd name="T14" fmla="*/ 45 w 79"/>
              <a:gd name="T15" fmla="*/ 52 h 121"/>
              <a:gd name="T16" fmla="*/ 45 w 79"/>
              <a:gd name="T17" fmla="*/ 116 h 121"/>
              <a:gd name="T18" fmla="*/ 16 w 79"/>
              <a:gd name="T19" fmla="*/ 87 h 121"/>
              <a:gd name="T20" fmla="*/ 45 w 79"/>
              <a:gd name="T21" fmla="*/ 58 h 121"/>
              <a:gd name="T22" fmla="*/ 73 w 79"/>
              <a:gd name="T23" fmla="*/ 87 h 121"/>
              <a:gd name="T24" fmla="*/ 45 w 79"/>
              <a:gd name="T25" fmla="*/ 11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21"/>
              <a:gd name="T41" fmla="*/ 79 w 7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21">
                <a:moveTo>
                  <a:pt x="45" y="52"/>
                </a:moveTo>
                <a:cubicBezTo>
                  <a:pt x="41" y="52"/>
                  <a:pt x="38" y="53"/>
                  <a:pt x="35" y="53"/>
                </a:cubicBezTo>
                <a:cubicBezTo>
                  <a:pt x="0" y="0"/>
                  <a:pt x="0" y="0"/>
                  <a:pt x="0" y="0"/>
                </a:cubicBezTo>
                <a:cubicBezTo>
                  <a:pt x="23" y="60"/>
                  <a:pt x="23" y="60"/>
                  <a:pt x="23" y="60"/>
                </a:cubicBezTo>
                <a:cubicBezTo>
                  <a:pt x="15" y="66"/>
                  <a:pt x="10" y="76"/>
                  <a:pt x="10" y="87"/>
                </a:cubicBezTo>
                <a:cubicBezTo>
                  <a:pt x="10" y="106"/>
                  <a:pt x="25" y="121"/>
                  <a:pt x="45" y="121"/>
                </a:cubicBezTo>
                <a:cubicBezTo>
                  <a:pt x="64" y="121"/>
                  <a:pt x="79" y="106"/>
                  <a:pt x="79" y="87"/>
                </a:cubicBezTo>
                <a:cubicBezTo>
                  <a:pt x="79" y="68"/>
                  <a:pt x="64" y="52"/>
                  <a:pt x="45" y="52"/>
                </a:cubicBezTo>
                <a:close/>
                <a:moveTo>
                  <a:pt x="45" y="116"/>
                </a:moveTo>
                <a:cubicBezTo>
                  <a:pt x="29" y="116"/>
                  <a:pt x="16" y="103"/>
                  <a:pt x="16" y="87"/>
                </a:cubicBezTo>
                <a:cubicBezTo>
                  <a:pt x="16" y="71"/>
                  <a:pt x="29" y="58"/>
                  <a:pt x="45" y="58"/>
                </a:cubicBezTo>
                <a:cubicBezTo>
                  <a:pt x="60" y="58"/>
                  <a:pt x="73" y="71"/>
                  <a:pt x="73" y="87"/>
                </a:cubicBezTo>
                <a:cubicBezTo>
                  <a:pt x="73" y="103"/>
                  <a:pt x="60" y="116"/>
                  <a:pt x="45" y="116"/>
                </a:cubicBezTo>
                <a:close/>
              </a:path>
            </a:pathLst>
          </a:custGeom>
          <a:solidFill>
            <a:schemeClr val="bg1"/>
          </a:solidFill>
          <a:ln w="9525" cmpd="sng">
            <a:solidFill>
              <a:srgbClr val="2BBB99"/>
            </a:solid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13" name="Freeform 32"/>
          <p:cNvSpPr>
            <a:spLocks noEditPoints="1" noChangeArrowheads="1"/>
          </p:cNvSpPr>
          <p:nvPr/>
        </p:nvSpPr>
        <p:spPr bwMode="auto">
          <a:xfrm rot="15521801">
            <a:off x="8540952" y="3359557"/>
            <a:ext cx="779637" cy="1195145"/>
          </a:xfrm>
          <a:custGeom>
            <a:avLst/>
            <a:gdLst>
              <a:gd name="T0" fmla="*/ 45 w 79"/>
              <a:gd name="T1" fmla="*/ 52 h 121"/>
              <a:gd name="T2" fmla="*/ 35 w 79"/>
              <a:gd name="T3" fmla="*/ 53 h 121"/>
              <a:gd name="T4" fmla="*/ 0 w 79"/>
              <a:gd name="T5" fmla="*/ 0 h 121"/>
              <a:gd name="T6" fmla="*/ 23 w 79"/>
              <a:gd name="T7" fmla="*/ 60 h 121"/>
              <a:gd name="T8" fmla="*/ 10 w 79"/>
              <a:gd name="T9" fmla="*/ 87 h 121"/>
              <a:gd name="T10" fmla="*/ 45 w 79"/>
              <a:gd name="T11" fmla="*/ 121 h 121"/>
              <a:gd name="T12" fmla="*/ 79 w 79"/>
              <a:gd name="T13" fmla="*/ 87 h 121"/>
              <a:gd name="T14" fmla="*/ 45 w 79"/>
              <a:gd name="T15" fmla="*/ 52 h 121"/>
              <a:gd name="T16" fmla="*/ 45 w 79"/>
              <a:gd name="T17" fmla="*/ 116 h 121"/>
              <a:gd name="T18" fmla="*/ 16 w 79"/>
              <a:gd name="T19" fmla="*/ 87 h 121"/>
              <a:gd name="T20" fmla="*/ 45 w 79"/>
              <a:gd name="T21" fmla="*/ 58 h 121"/>
              <a:gd name="T22" fmla="*/ 73 w 79"/>
              <a:gd name="T23" fmla="*/ 87 h 121"/>
              <a:gd name="T24" fmla="*/ 45 w 79"/>
              <a:gd name="T25" fmla="*/ 11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21"/>
              <a:gd name="T41" fmla="*/ 79 w 7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21">
                <a:moveTo>
                  <a:pt x="45" y="52"/>
                </a:moveTo>
                <a:cubicBezTo>
                  <a:pt x="41" y="52"/>
                  <a:pt x="38" y="53"/>
                  <a:pt x="35" y="53"/>
                </a:cubicBezTo>
                <a:cubicBezTo>
                  <a:pt x="0" y="0"/>
                  <a:pt x="0" y="0"/>
                  <a:pt x="0" y="0"/>
                </a:cubicBezTo>
                <a:cubicBezTo>
                  <a:pt x="23" y="60"/>
                  <a:pt x="23" y="60"/>
                  <a:pt x="23" y="60"/>
                </a:cubicBezTo>
                <a:cubicBezTo>
                  <a:pt x="15" y="66"/>
                  <a:pt x="10" y="76"/>
                  <a:pt x="10" y="87"/>
                </a:cubicBezTo>
                <a:cubicBezTo>
                  <a:pt x="10" y="106"/>
                  <a:pt x="25" y="121"/>
                  <a:pt x="45" y="121"/>
                </a:cubicBezTo>
                <a:cubicBezTo>
                  <a:pt x="64" y="121"/>
                  <a:pt x="79" y="106"/>
                  <a:pt x="79" y="87"/>
                </a:cubicBezTo>
                <a:cubicBezTo>
                  <a:pt x="79" y="68"/>
                  <a:pt x="64" y="52"/>
                  <a:pt x="45" y="52"/>
                </a:cubicBezTo>
                <a:close/>
                <a:moveTo>
                  <a:pt x="45" y="116"/>
                </a:moveTo>
                <a:cubicBezTo>
                  <a:pt x="29" y="116"/>
                  <a:pt x="16" y="103"/>
                  <a:pt x="16" y="87"/>
                </a:cubicBezTo>
                <a:cubicBezTo>
                  <a:pt x="16" y="71"/>
                  <a:pt x="29" y="58"/>
                  <a:pt x="45" y="58"/>
                </a:cubicBezTo>
                <a:cubicBezTo>
                  <a:pt x="60" y="58"/>
                  <a:pt x="73" y="71"/>
                  <a:pt x="73" y="87"/>
                </a:cubicBezTo>
                <a:cubicBezTo>
                  <a:pt x="73" y="103"/>
                  <a:pt x="60" y="116"/>
                  <a:pt x="45" y="116"/>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smtClean="0">
              <a:ln>
                <a:noFill/>
              </a:ln>
              <a:solidFill>
                <a:schemeClr val="bg1"/>
              </a:solidFill>
              <a:effectLst/>
              <a:uLnTx/>
              <a:uFillTx/>
              <a:sym typeface="宋体" panose="02010600030101010101" pitchFamily="2" charset="-122"/>
            </a:endParaRPr>
          </a:p>
        </p:txBody>
      </p:sp>
      <p:sp>
        <p:nvSpPr>
          <p:cNvPr id="246" name="文本框 245"/>
          <p:cNvSpPr txBox="1"/>
          <p:nvPr/>
        </p:nvSpPr>
        <p:spPr>
          <a:xfrm>
            <a:off x="1834761" y="4498587"/>
            <a:ext cx="2018313"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47" name="文本框 246"/>
          <p:cNvSpPr txBox="1"/>
          <p:nvPr/>
        </p:nvSpPr>
        <p:spPr>
          <a:xfrm>
            <a:off x="2311010" y="4252741"/>
            <a:ext cx="106581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48" name="文本框 247"/>
          <p:cNvSpPr txBox="1"/>
          <p:nvPr/>
        </p:nvSpPr>
        <p:spPr>
          <a:xfrm>
            <a:off x="5077954" y="4498587"/>
            <a:ext cx="2018313"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49" name="文本框 248"/>
          <p:cNvSpPr txBox="1"/>
          <p:nvPr/>
        </p:nvSpPr>
        <p:spPr>
          <a:xfrm>
            <a:off x="5554203" y="4252741"/>
            <a:ext cx="106581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50" name="文本框 249"/>
          <p:cNvSpPr txBox="1"/>
          <p:nvPr/>
        </p:nvSpPr>
        <p:spPr>
          <a:xfrm>
            <a:off x="8267613" y="4498587"/>
            <a:ext cx="2018313"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51" name="文本框 250"/>
          <p:cNvSpPr txBox="1"/>
          <p:nvPr/>
        </p:nvSpPr>
        <p:spPr>
          <a:xfrm>
            <a:off x="8743862" y="4252741"/>
            <a:ext cx="106581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29" name="文本框 28"/>
          <p:cNvSpPr txBox="1"/>
          <p:nvPr/>
        </p:nvSpPr>
        <p:spPr>
          <a:xfrm>
            <a:off x="3616036" y="3972505"/>
            <a:ext cx="495992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课题</a:t>
            </a:r>
            <a:r>
              <a:rPr lang="zh-CN" altLang="en-US" sz="32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584947" y="455728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5" name="矩形 4"/>
          <p:cNvSpPr/>
          <p:nvPr/>
        </p:nvSpPr>
        <p:spPr>
          <a:xfrm>
            <a:off x="4028045" y="1576444"/>
            <a:ext cx="4135910" cy="372271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35371" y="-267090"/>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633771" y="1881712"/>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453718" y="-270734"/>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352118" y="1878068"/>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9401926" y="643892"/>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142885" y="1476813"/>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95493" y="3852068"/>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236452" y="4684989"/>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313951" y="1968876"/>
            <a:ext cx="1564096" cy="1564096"/>
            <a:chOff x="5313952" y="1347584"/>
            <a:chExt cx="1564096" cy="1564096"/>
          </a:xfrm>
        </p:grpSpPr>
        <p:grpSp>
          <p:nvGrpSpPr>
            <p:cNvPr id="25" name="组合 24"/>
            <p:cNvGrpSpPr/>
            <p:nvPr/>
          </p:nvGrpSpPr>
          <p:grpSpPr>
            <a:xfrm>
              <a:off x="5313952" y="1347584"/>
              <a:ext cx="1564096" cy="1564096"/>
              <a:chOff x="4767578" y="1848961"/>
              <a:chExt cx="2656842" cy="2656842"/>
            </a:xfrm>
          </p:grpSpPr>
          <p:sp>
            <p:nvSpPr>
              <p:cNvPr id="27" name="矩形 26"/>
              <p:cNvSpPr/>
              <p:nvPr/>
            </p:nvSpPr>
            <p:spPr>
              <a:xfrm>
                <a:off x="4767578" y="1848961"/>
                <a:ext cx="2656842" cy="2656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5519057" y="1621801"/>
              <a:ext cx="1153886" cy="1015663"/>
            </a:xfrm>
            <a:prstGeom prst="rect">
              <a:avLst/>
            </a:prstGeom>
            <a:noFill/>
          </p:spPr>
          <p:txBody>
            <a:bodyPr wrap="square" rtlCol="0">
              <a:spAutoFit/>
            </a:bodyPr>
            <a:lstStyle/>
            <a:p>
              <a:pPr algn="ctr"/>
              <a:r>
                <a:rPr lang="en-US" altLang="zh-CN" sz="6000" b="1"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60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1" name="等腰三角形 30"/>
          <p:cNvSpPr/>
          <p:nvPr/>
        </p:nvSpPr>
        <p:spPr>
          <a:xfrm rot="20772729">
            <a:off x="9872336" y="3834254"/>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8809157" flipH="1" flipV="1">
            <a:off x="10991155" y="2977187"/>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8809157" flipH="1" flipV="1">
            <a:off x="10535775" y="5556641"/>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772729">
            <a:off x="1200716" y="2645047"/>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8809157" flipH="1" flipV="1">
            <a:off x="1588172" y="1261683"/>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8809157" flipH="1" flipV="1">
            <a:off x="3359821" y="5943024"/>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80" name="矩形 79"/>
          <p:cNvSpPr/>
          <p:nvPr/>
        </p:nvSpPr>
        <p:spPr>
          <a:xfrm>
            <a:off x="1766286" y="18115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1766286" y="79714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9" name="Oval 81"/>
          <p:cNvSpPr/>
          <p:nvPr/>
        </p:nvSpPr>
        <p:spPr>
          <a:xfrm>
            <a:off x="1225427" y="3144717"/>
            <a:ext cx="1282327" cy="128232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2"/>
          <p:cNvSpPr/>
          <p:nvPr/>
        </p:nvSpPr>
        <p:spPr>
          <a:xfrm>
            <a:off x="1173048" y="3144717"/>
            <a:ext cx="1282327" cy="1282325"/>
          </a:xfrm>
          <a:prstGeom prst="ellipse">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84"/>
          <p:cNvSpPr/>
          <p:nvPr/>
        </p:nvSpPr>
        <p:spPr>
          <a:xfrm>
            <a:off x="3364228" y="3144717"/>
            <a:ext cx="1282327" cy="128232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85"/>
          <p:cNvSpPr/>
          <p:nvPr/>
        </p:nvSpPr>
        <p:spPr>
          <a:xfrm>
            <a:off x="3311849" y="3144717"/>
            <a:ext cx="1282327" cy="1282325"/>
          </a:xfrm>
          <a:prstGeom prst="ellipse">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87"/>
          <p:cNvSpPr/>
          <p:nvPr/>
        </p:nvSpPr>
        <p:spPr>
          <a:xfrm>
            <a:off x="5503030" y="3144717"/>
            <a:ext cx="1282327" cy="128232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88"/>
          <p:cNvSpPr/>
          <p:nvPr/>
        </p:nvSpPr>
        <p:spPr>
          <a:xfrm>
            <a:off x="5450651" y="3144717"/>
            <a:ext cx="1282327" cy="1282325"/>
          </a:xfrm>
          <a:prstGeom prst="ellipse">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0"/>
          <p:cNvSpPr/>
          <p:nvPr/>
        </p:nvSpPr>
        <p:spPr>
          <a:xfrm>
            <a:off x="7641830" y="3144717"/>
            <a:ext cx="1282327" cy="128232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1"/>
          <p:cNvSpPr/>
          <p:nvPr/>
        </p:nvSpPr>
        <p:spPr>
          <a:xfrm>
            <a:off x="7589451" y="3144717"/>
            <a:ext cx="1282327" cy="1282325"/>
          </a:xfrm>
          <a:prstGeom prst="ellipse">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evron 93"/>
          <p:cNvSpPr/>
          <p:nvPr/>
        </p:nvSpPr>
        <p:spPr>
          <a:xfrm>
            <a:off x="2741810" y="3591698"/>
            <a:ext cx="388362" cy="388361"/>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Chevron 94"/>
          <p:cNvSpPr/>
          <p:nvPr/>
        </p:nvSpPr>
        <p:spPr>
          <a:xfrm>
            <a:off x="2689431" y="3591698"/>
            <a:ext cx="388362" cy="388361"/>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Chevron 96"/>
          <p:cNvSpPr/>
          <p:nvPr/>
        </p:nvSpPr>
        <p:spPr>
          <a:xfrm>
            <a:off x="7019412" y="3591698"/>
            <a:ext cx="388362" cy="388361"/>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Chevron 97"/>
          <p:cNvSpPr/>
          <p:nvPr/>
        </p:nvSpPr>
        <p:spPr>
          <a:xfrm>
            <a:off x="6967033" y="3591698"/>
            <a:ext cx="388362" cy="388361"/>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Chevron 99"/>
          <p:cNvSpPr/>
          <p:nvPr/>
        </p:nvSpPr>
        <p:spPr>
          <a:xfrm>
            <a:off x="4880622" y="3591698"/>
            <a:ext cx="388362" cy="388361"/>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Chevron 100"/>
          <p:cNvSpPr/>
          <p:nvPr/>
        </p:nvSpPr>
        <p:spPr>
          <a:xfrm>
            <a:off x="4828243" y="3591698"/>
            <a:ext cx="388362" cy="388361"/>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AutoShape 19"/>
          <p:cNvSpPr>
            <a:spLocks noChangeAspect="1"/>
          </p:cNvSpPr>
          <p:nvPr/>
        </p:nvSpPr>
        <p:spPr bwMode="auto">
          <a:xfrm>
            <a:off x="5882047" y="3576060"/>
            <a:ext cx="419531" cy="419640"/>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089DA3"/>
          </a:solidFill>
          <a:ln>
            <a:noFill/>
          </a:ln>
          <a:effectLst/>
        </p:spPr>
        <p:txBody>
          <a:bodyPr lIns="50789" tIns="50789" rIns="50789" bIns="50789" anchor="ctr"/>
          <a:lstStyle/>
          <a:p>
            <a:pPr defTabSz="456565">
              <a:defRPr/>
            </a:pPr>
            <a:endParaRPr lang="es-ES" sz="3600" dirty="0">
              <a:solidFill>
                <a:schemeClr val="bg1"/>
              </a:solidFill>
              <a:effectLst>
                <a:outerShdw blurRad="38100" dist="38100" dir="2700000" algn="tl">
                  <a:srgbClr val="000000"/>
                </a:outerShdw>
              </a:effectLst>
              <a:latin typeface="Lato Regular"/>
              <a:cs typeface="Lato Regular"/>
              <a:sym typeface="Gill Sans" charset="0"/>
            </a:endParaRPr>
          </a:p>
        </p:txBody>
      </p:sp>
      <p:sp>
        <p:nvSpPr>
          <p:cNvPr id="110" name="AutoShape 114"/>
          <p:cNvSpPr>
            <a:spLocks noChangeAspect="1"/>
          </p:cNvSpPr>
          <p:nvPr/>
        </p:nvSpPr>
        <p:spPr bwMode="auto">
          <a:xfrm>
            <a:off x="1583563" y="3554152"/>
            <a:ext cx="461296" cy="4634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rgbClr val="089DA3"/>
          </a:solidFill>
          <a:ln>
            <a:noFill/>
          </a:ln>
          <a:effectLst/>
        </p:spPr>
        <p:txBody>
          <a:bodyPr lIns="50789" tIns="50789" rIns="50789" bIns="50789" anchor="ctr"/>
          <a:lstStyle/>
          <a:p>
            <a:pPr defTabSz="456565">
              <a:defRPr/>
            </a:pPr>
            <a:endParaRPr lang="es-ES" sz="3600" dirty="0">
              <a:solidFill>
                <a:schemeClr val="bg1"/>
              </a:solidFill>
              <a:effectLst>
                <a:outerShdw blurRad="38100" dist="38100" dir="2700000" algn="tl">
                  <a:srgbClr val="000000"/>
                </a:outerShdw>
              </a:effectLst>
              <a:latin typeface="Lato Regular"/>
              <a:cs typeface="Lato Regular"/>
              <a:sym typeface="Gill Sans" charset="0"/>
            </a:endParaRPr>
          </a:p>
        </p:txBody>
      </p:sp>
      <p:sp>
        <p:nvSpPr>
          <p:cNvPr id="111" name="AutoShape 84"/>
          <p:cNvSpPr>
            <a:spLocks noChangeAspect="1"/>
          </p:cNvSpPr>
          <p:nvPr/>
        </p:nvSpPr>
        <p:spPr bwMode="auto">
          <a:xfrm>
            <a:off x="8036441" y="3590876"/>
            <a:ext cx="388347" cy="3900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rgbClr val="089DA3"/>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2" name="Freeform 102"/>
          <p:cNvSpPr>
            <a:spLocks noChangeAspect="1" noChangeArrowheads="1"/>
          </p:cNvSpPr>
          <p:nvPr/>
        </p:nvSpPr>
        <p:spPr bwMode="auto">
          <a:xfrm>
            <a:off x="3724145" y="3581318"/>
            <a:ext cx="457735" cy="409124"/>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089DA3"/>
          </a:solidFill>
          <a:ln>
            <a:noFill/>
          </a:ln>
          <a:effectLst/>
        </p:spPr>
        <p:txBody>
          <a:bodyPr wrap="none" anchor="ctr"/>
          <a:lstStyle/>
          <a:p>
            <a:endParaRPr lang="en-US" sz="1050" dirty="0"/>
          </a:p>
        </p:txBody>
      </p:sp>
      <p:sp>
        <p:nvSpPr>
          <p:cNvPr id="114" name="Oval 106"/>
          <p:cNvSpPr/>
          <p:nvPr/>
        </p:nvSpPr>
        <p:spPr>
          <a:xfrm>
            <a:off x="9799382" y="3144717"/>
            <a:ext cx="1282327" cy="1282325"/>
          </a:xfrm>
          <a:prstGeom prst="ellipse">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07"/>
          <p:cNvSpPr/>
          <p:nvPr/>
        </p:nvSpPr>
        <p:spPr>
          <a:xfrm>
            <a:off x="9747003" y="3144717"/>
            <a:ext cx="1282327" cy="1282325"/>
          </a:xfrm>
          <a:prstGeom prst="ellipse">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hevron 109"/>
          <p:cNvSpPr/>
          <p:nvPr/>
        </p:nvSpPr>
        <p:spPr>
          <a:xfrm>
            <a:off x="9176964" y="3591698"/>
            <a:ext cx="388362" cy="388361"/>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Chevron 110"/>
          <p:cNvSpPr/>
          <p:nvPr/>
        </p:nvSpPr>
        <p:spPr>
          <a:xfrm>
            <a:off x="9124585" y="3591698"/>
            <a:ext cx="388362" cy="388361"/>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Freeform 115"/>
          <p:cNvSpPr>
            <a:spLocks noChangeAspect="1" noChangeArrowheads="1"/>
          </p:cNvSpPr>
          <p:nvPr/>
        </p:nvSpPr>
        <p:spPr bwMode="auto">
          <a:xfrm>
            <a:off x="10206228" y="3568127"/>
            <a:ext cx="363877" cy="435506"/>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rgbClr val="089DA3"/>
          </a:solidFill>
          <a:ln>
            <a:noFill/>
          </a:ln>
          <a:effectLst/>
        </p:spPr>
        <p:txBody>
          <a:bodyPr wrap="square" anchor="ctr">
            <a:noAutofit/>
          </a:bodyPr>
          <a:lstStyle/>
          <a:p>
            <a:pPr>
              <a:defRPr/>
            </a:pPr>
            <a:endParaRPr lang="en-US" sz="2400" dirty="0">
              <a:ea typeface="宋体" panose="02010600030101010101" pitchFamily="2" charset="-122"/>
            </a:endParaRPr>
          </a:p>
        </p:txBody>
      </p:sp>
      <p:sp>
        <p:nvSpPr>
          <p:cNvPr id="125" name="文本框 124"/>
          <p:cNvSpPr txBox="1"/>
          <p:nvPr/>
        </p:nvSpPr>
        <p:spPr>
          <a:xfrm>
            <a:off x="749178" y="4743769"/>
            <a:ext cx="2018313"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1225427" y="4497923"/>
            <a:ext cx="106581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7" name="文本框 126"/>
          <p:cNvSpPr txBox="1"/>
          <p:nvPr/>
        </p:nvSpPr>
        <p:spPr>
          <a:xfrm>
            <a:off x="5086844" y="4743769"/>
            <a:ext cx="2018313"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28" name="文本框 127"/>
          <p:cNvSpPr txBox="1"/>
          <p:nvPr/>
        </p:nvSpPr>
        <p:spPr>
          <a:xfrm>
            <a:off x="5563093" y="4497923"/>
            <a:ext cx="106581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9" name="文本框 128"/>
          <p:cNvSpPr txBox="1"/>
          <p:nvPr/>
        </p:nvSpPr>
        <p:spPr>
          <a:xfrm>
            <a:off x="9367852" y="4743769"/>
            <a:ext cx="2018313"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0" name="文本框 129"/>
          <p:cNvSpPr txBox="1"/>
          <p:nvPr/>
        </p:nvSpPr>
        <p:spPr>
          <a:xfrm>
            <a:off x="9844101" y="4497923"/>
            <a:ext cx="106581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1" name="文本框 130"/>
          <p:cNvSpPr txBox="1"/>
          <p:nvPr/>
        </p:nvSpPr>
        <p:spPr>
          <a:xfrm>
            <a:off x="7200456" y="2313592"/>
            <a:ext cx="2018313"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2" name="文本框 131"/>
          <p:cNvSpPr txBox="1"/>
          <p:nvPr/>
        </p:nvSpPr>
        <p:spPr>
          <a:xfrm>
            <a:off x="7676705" y="2067746"/>
            <a:ext cx="106581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3" name="文本框 132"/>
          <p:cNvSpPr txBox="1"/>
          <p:nvPr/>
        </p:nvSpPr>
        <p:spPr>
          <a:xfrm>
            <a:off x="2963909" y="2313592"/>
            <a:ext cx="2018313" cy="784830"/>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4" name="文本框 133"/>
          <p:cNvSpPr txBox="1"/>
          <p:nvPr/>
        </p:nvSpPr>
        <p:spPr>
          <a:xfrm>
            <a:off x="3440158" y="2067746"/>
            <a:ext cx="1065814"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42" name="TextBox 9"/>
          <p:cNvSpPr txBox="1"/>
          <p:nvPr/>
        </p:nvSpPr>
        <p:spPr>
          <a:xfrm>
            <a:off x="5549763" y="3623903"/>
            <a:ext cx="1092479" cy="646331"/>
          </a:xfrm>
          <a:prstGeom prst="rect">
            <a:avLst/>
          </a:prstGeom>
          <a:noFill/>
        </p:spPr>
        <p:txBody>
          <a:bodyPr wrap="none" rtlCol="0">
            <a:spAutoFit/>
          </a:bodyPr>
          <a:lstStyle/>
          <a:p>
            <a:pPr algn="ctr"/>
            <a:r>
              <a:rPr lang="en-US" dirty="0" smtClean="0">
                <a:solidFill>
                  <a:schemeClr val="bg1"/>
                </a:solidFill>
              </a:rPr>
              <a:t>Add your </a:t>
            </a:r>
            <a:endParaRPr lang="en-US" dirty="0" smtClean="0">
              <a:solidFill>
                <a:schemeClr val="bg1"/>
              </a:solidFill>
            </a:endParaRPr>
          </a:p>
          <a:p>
            <a:pPr algn="ctr"/>
            <a:r>
              <a:rPr lang="en-US" dirty="0" smtClean="0">
                <a:solidFill>
                  <a:schemeClr val="bg1"/>
                </a:solidFill>
              </a:rPr>
              <a:t>title here</a:t>
            </a:r>
            <a:endParaRPr lang="en-US" dirty="0">
              <a:solidFill>
                <a:schemeClr val="bg1"/>
              </a:solidFill>
            </a:endParaRPr>
          </a:p>
        </p:txBody>
      </p:sp>
      <p:grpSp>
        <p:nvGrpSpPr>
          <p:cNvPr id="61" name="Group 28"/>
          <p:cNvGrpSpPr/>
          <p:nvPr/>
        </p:nvGrpSpPr>
        <p:grpSpPr>
          <a:xfrm>
            <a:off x="3597721" y="2225420"/>
            <a:ext cx="277647" cy="276819"/>
            <a:chOff x="2138511" y="2464802"/>
            <a:chExt cx="354012" cy="352956"/>
          </a:xfrm>
          <a:solidFill>
            <a:schemeClr val="bg1"/>
          </a:solidFill>
        </p:grpSpPr>
        <p:sp>
          <p:nvSpPr>
            <p:cNvPr id="62" name="Oval 29"/>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63" name="Freeform 3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64" name="Group 31"/>
          <p:cNvGrpSpPr/>
          <p:nvPr/>
        </p:nvGrpSpPr>
        <p:grpSpPr>
          <a:xfrm>
            <a:off x="3597721" y="3629759"/>
            <a:ext cx="277647" cy="276819"/>
            <a:chOff x="2138511" y="2464802"/>
            <a:chExt cx="354012" cy="352956"/>
          </a:xfrm>
          <a:solidFill>
            <a:schemeClr val="bg1"/>
          </a:solidFill>
        </p:grpSpPr>
        <p:sp>
          <p:nvSpPr>
            <p:cNvPr id="65" name="Oval 32"/>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66" name="Freeform 3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67" name="Group 34"/>
          <p:cNvGrpSpPr/>
          <p:nvPr/>
        </p:nvGrpSpPr>
        <p:grpSpPr>
          <a:xfrm>
            <a:off x="3597721" y="5004297"/>
            <a:ext cx="277647" cy="276819"/>
            <a:chOff x="2138511" y="2464802"/>
            <a:chExt cx="354012" cy="352956"/>
          </a:xfrm>
          <a:solidFill>
            <a:schemeClr val="bg1"/>
          </a:solidFill>
        </p:grpSpPr>
        <p:sp>
          <p:nvSpPr>
            <p:cNvPr id="68" name="Oval 35"/>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69" name="Freeform 36"/>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70" name="Group 37"/>
          <p:cNvGrpSpPr/>
          <p:nvPr/>
        </p:nvGrpSpPr>
        <p:grpSpPr>
          <a:xfrm>
            <a:off x="8504333" y="2225420"/>
            <a:ext cx="277647" cy="276819"/>
            <a:chOff x="2138511" y="2464802"/>
            <a:chExt cx="354012" cy="352956"/>
          </a:xfrm>
          <a:solidFill>
            <a:schemeClr val="bg1"/>
          </a:solidFill>
        </p:grpSpPr>
        <p:sp>
          <p:nvSpPr>
            <p:cNvPr id="71" name="Oval 38"/>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72" name="Freeform 39"/>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73" name="Group 40"/>
          <p:cNvGrpSpPr/>
          <p:nvPr/>
        </p:nvGrpSpPr>
        <p:grpSpPr>
          <a:xfrm>
            <a:off x="8504333" y="3629759"/>
            <a:ext cx="277647" cy="276819"/>
            <a:chOff x="2138511" y="2464802"/>
            <a:chExt cx="354012" cy="352956"/>
          </a:xfrm>
          <a:solidFill>
            <a:schemeClr val="bg1"/>
          </a:solidFill>
        </p:grpSpPr>
        <p:sp>
          <p:nvSpPr>
            <p:cNvPr id="74" name="Oval 41"/>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75" name="Freeform 42"/>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76" name="Group 43"/>
          <p:cNvGrpSpPr/>
          <p:nvPr/>
        </p:nvGrpSpPr>
        <p:grpSpPr>
          <a:xfrm>
            <a:off x="8504333" y="5004297"/>
            <a:ext cx="277647" cy="276819"/>
            <a:chOff x="2138511" y="2464802"/>
            <a:chExt cx="354012" cy="352956"/>
          </a:xfrm>
          <a:solidFill>
            <a:schemeClr val="bg1"/>
          </a:solidFill>
        </p:grpSpPr>
        <p:sp>
          <p:nvSpPr>
            <p:cNvPr id="77" name="Oval 44"/>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78" name="Freeform 45"/>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sp>
        <p:nvSpPr>
          <p:cNvPr id="82" name="Freeform 5"/>
          <p:cNvSpPr/>
          <p:nvPr/>
        </p:nvSpPr>
        <p:spPr bwMode="auto">
          <a:xfrm>
            <a:off x="6740109" y="3427595"/>
            <a:ext cx="1022766" cy="1563427"/>
          </a:xfrm>
          <a:custGeom>
            <a:avLst/>
            <a:gdLst>
              <a:gd name="T0" fmla="*/ 173 w 221"/>
              <a:gd name="T1" fmla="*/ 292 h 338"/>
              <a:gd name="T2" fmla="*/ 218 w 221"/>
              <a:gd name="T3" fmla="*/ 117 h 338"/>
              <a:gd name="T4" fmla="*/ 198 w 221"/>
              <a:gd name="T5" fmla="*/ 0 h 338"/>
              <a:gd name="T6" fmla="*/ 165 w 221"/>
              <a:gd name="T7" fmla="*/ 76 h 338"/>
              <a:gd name="T8" fmla="*/ 66 w 221"/>
              <a:gd name="T9" fmla="*/ 64 h 338"/>
              <a:gd name="T10" fmla="*/ 73 w 221"/>
              <a:gd name="T11" fmla="*/ 117 h 338"/>
              <a:gd name="T12" fmla="*/ 47 w 221"/>
              <a:gd name="T13" fmla="*/ 219 h 338"/>
              <a:gd name="T14" fmla="*/ 0 w 221"/>
              <a:gd name="T15" fmla="*/ 192 h 338"/>
              <a:gd name="T16" fmla="*/ 63 w 221"/>
              <a:gd name="T17" fmla="*/ 338 h 338"/>
              <a:gd name="T18" fmla="*/ 221 w 221"/>
              <a:gd name="T19" fmla="*/ 320 h 338"/>
              <a:gd name="T20" fmla="*/ 173 w 221"/>
              <a:gd name="T21" fmla="*/ 29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338">
                <a:moveTo>
                  <a:pt x="173" y="292"/>
                </a:moveTo>
                <a:cubicBezTo>
                  <a:pt x="202" y="240"/>
                  <a:pt x="218" y="180"/>
                  <a:pt x="218" y="117"/>
                </a:cubicBezTo>
                <a:cubicBezTo>
                  <a:pt x="218" y="76"/>
                  <a:pt x="211" y="36"/>
                  <a:pt x="198" y="0"/>
                </a:cubicBezTo>
                <a:cubicBezTo>
                  <a:pt x="165" y="76"/>
                  <a:pt x="165" y="76"/>
                  <a:pt x="165" y="76"/>
                </a:cubicBezTo>
                <a:cubicBezTo>
                  <a:pt x="66" y="64"/>
                  <a:pt x="66" y="64"/>
                  <a:pt x="66" y="64"/>
                </a:cubicBezTo>
                <a:cubicBezTo>
                  <a:pt x="70" y="81"/>
                  <a:pt x="73" y="99"/>
                  <a:pt x="73" y="117"/>
                </a:cubicBezTo>
                <a:cubicBezTo>
                  <a:pt x="73" y="154"/>
                  <a:pt x="63" y="189"/>
                  <a:pt x="47" y="219"/>
                </a:cubicBezTo>
                <a:cubicBezTo>
                  <a:pt x="0" y="192"/>
                  <a:pt x="0" y="192"/>
                  <a:pt x="0" y="192"/>
                </a:cubicBezTo>
                <a:cubicBezTo>
                  <a:pt x="63" y="338"/>
                  <a:pt x="63" y="338"/>
                  <a:pt x="63" y="338"/>
                </a:cubicBezTo>
                <a:cubicBezTo>
                  <a:pt x="221" y="320"/>
                  <a:pt x="221" y="320"/>
                  <a:pt x="221" y="320"/>
                </a:cubicBezTo>
                <a:lnTo>
                  <a:pt x="173" y="292"/>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3" name="Freeform 6"/>
          <p:cNvSpPr/>
          <p:nvPr/>
        </p:nvSpPr>
        <p:spPr bwMode="auto">
          <a:xfrm>
            <a:off x="6355595" y="2340417"/>
            <a:ext cx="1370195" cy="1333110"/>
          </a:xfrm>
          <a:custGeom>
            <a:avLst/>
            <a:gdLst>
              <a:gd name="T0" fmla="*/ 250 w 296"/>
              <a:gd name="T1" fmla="*/ 168 h 288"/>
              <a:gd name="T2" fmla="*/ 10 w 296"/>
              <a:gd name="T3" fmla="*/ 0 h 288"/>
              <a:gd name="T4" fmla="*/ 60 w 296"/>
              <a:gd name="T5" fmla="*/ 67 h 288"/>
              <a:gd name="T6" fmla="*/ 0 w 296"/>
              <a:gd name="T7" fmla="*/ 147 h 288"/>
              <a:gd name="T8" fmla="*/ 124 w 296"/>
              <a:gd name="T9" fmla="*/ 241 h 288"/>
              <a:gd name="T10" fmla="*/ 76 w 296"/>
              <a:gd name="T11" fmla="*/ 269 h 288"/>
              <a:gd name="T12" fmla="*/ 233 w 296"/>
              <a:gd name="T13" fmla="*/ 288 h 288"/>
              <a:gd name="T14" fmla="*/ 296 w 296"/>
              <a:gd name="T15" fmla="*/ 142 h 288"/>
              <a:gd name="T16" fmla="*/ 250 w 296"/>
              <a:gd name="T17" fmla="*/ 16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88">
                <a:moveTo>
                  <a:pt x="250" y="168"/>
                </a:moveTo>
                <a:cubicBezTo>
                  <a:pt x="199" y="82"/>
                  <a:pt x="112" y="19"/>
                  <a:pt x="10" y="0"/>
                </a:cubicBezTo>
                <a:cubicBezTo>
                  <a:pt x="60" y="67"/>
                  <a:pt x="60" y="67"/>
                  <a:pt x="60" y="67"/>
                </a:cubicBezTo>
                <a:cubicBezTo>
                  <a:pt x="0" y="147"/>
                  <a:pt x="0" y="147"/>
                  <a:pt x="0" y="147"/>
                </a:cubicBezTo>
                <a:cubicBezTo>
                  <a:pt x="52" y="161"/>
                  <a:pt x="97" y="196"/>
                  <a:pt x="124" y="241"/>
                </a:cubicBezTo>
                <a:cubicBezTo>
                  <a:pt x="76" y="269"/>
                  <a:pt x="76" y="269"/>
                  <a:pt x="76" y="269"/>
                </a:cubicBezTo>
                <a:cubicBezTo>
                  <a:pt x="233" y="288"/>
                  <a:pt x="233" y="288"/>
                  <a:pt x="233" y="288"/>
                </a:cubicBezTo>
                <a:cubicBezTo>
                  <a:pt x="296" y="142"/>
                  <a:pt x="296" y="142"/>
                  <a:pt x="296" y="142"/>
                </a:cubicBezTo>
                <a:lnTo>
                  <a:pt x="250" y="168"/>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4" name="Freeform 7"/>
          <p:cNvSpPr/>
          <p:nvPr/>
        </p:nvSpPr>
        <p:spPr bwMode="auto">
          <a:xfrm>
            <a:off x="5666594" y="4672871"/>
            <a:ext cx="1680538" cy="1206240"/>
          </a:xfrm>
          <a:custGeom>
            <a:avLst/>
            <a:gdLst>
              <a:gd name="T0" fmla="*/ 363 w 363"/>
              <a:gd name="T1" fmla="*/ 83 h 261"/>
              <a:gd name="T2" fmla="*/ 280 w 363"/>
              <a:gd name="T3" fmla="*/ 93 h 261"/>
              <a:gd name="T4" fmla="*/ 240 w 363"/>
              <a:gd name="T5" fmla="*/ 0 h 261"/>
              <a:gd name="T6" fmla="*/ 95 w 363"/>
              <a:gd name="T7" fmla="*/ 61 h 261"/>
              <a:gd name="T8" fmla="*/ 95 w 363"/>
              <a:gd name="T9" fmla="*/ 6 h 261"/>
              <a:gd name="T10" fmla="*/ 0 w 363"/>
              <a:gd name="T11" fmla="*/ 134 h 261"/>
              <a:gd name="T12" fmla="*/ 95 w 363"/>
              <a:gd name="T13" fmla="*/ 261 h 261"/>
              <a:gd name="T14" fmla="*/ 95 w 363"/>
              <a:gd name="T15" fmla="*/ 207 h 261"/>
              <a:gd name="T16" fmla="*/ 363 w 363"/>
              <a:gd name="T17" fmla="*/ 8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261">
                <a:moveTo>
                  <a:pt x="363" y="83"/>
                </a:moveTo>
                <a:cubicBezTo>
                  <a:pt x="280" y="93"/>
                  <a:pt x="280" y="93"/>
                  <a:pt x="280" y="93"/>
                </a:cubicBezTo>
                <a:cubicBezTo>
                  <a:pt x="240" y="0"/>
                  <a:pt x="240" y="0"/>
                  <a:pt x="240" y="0"/>
                </a:cubicBezTo>
                <a:cubicBezTo>
                  <a:pt x="203" y="37"/>
                  <a:pt x="152" y="60"/>
                  <a:pt x="95" y="61"/>
                </a:cubicBezTo>
                <a:cubicBezTo>
                  <a:pt x="95" y="6"/>
                  <a:pt x="95" y="6"/>
                  <a:pt x="95" y="6"/>
                </a:cubicBezTo>
                <a:cubicBezTo>
                  <a:pt x="0" y="134"/>
                  <a:pt x="0" y="134"/>
                  <a:pt x="0" y="134"/>
                </a:cubicBezTo>
                <a:cubicBezTo>
                  <a:pt x="95" y="261"/>
                  <a:pt x="95" y="261"/>
                  <a:pt x="95" y="261"/>
                </a:cubicBezTo>
                <a:cubicBezTo>
                  <a:pt x="95" y="207"/>
                  <a:pt x="95" y="207"/>
                  <a:pt x="95" y="207"/>
                </a:cubicBezTo>
                <a:cubicBezTo>
                  <a:pt x="202" y="205"/>
                  <a:pt x="298" y="158"/>
                  <a:pt x="363" y="8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5" name="Freeform 8"/>
          <p:cNvSpPr/>
          <p:nvPr/>
        </p:nvSpPr>
        <p:spPr bwMode="auto">
          <a:xfrm>
            <a:off x="4452547" y="4264936"/>
            <a:ext cx="1370195" cy="1333110"/>
          </a:xfrm>
          <a:custGeom>
            <a:avLst/>
            <a:gdLst>
              <a:gd name="T0" fmla="*/ 296 w 296"/>
              <a:gd name="T1" fmla="*/ 141 h 288"/>
              <a:gd name="T2" fmla="*/ 172 w 296"/>
              <a:gd name="T3" fmla="*/ 47 h 288"/>
              <a:gd name="T4" fmla="*/ 220 w 296"/>
              <a:gd name="T5" fmla="*/ 19 h 288"/>
              <a:gd name="T6" fmla="*/ 63 w 296"/>
              <a:gd name="T7" fmla="*/ 0 h 288"/>
              <a:gd name="T8" fmla="*/ 0 w 296"/>
              <a:gd name="T9" fmla="*/ 146 h 288"/>
              <a:gd name="T10" fmla="*/ 46 w 296"/>
              <a:gd name="T11" fmla="*/ 120 h 288"/>
              <a:gd name="T12" fmla="*/ 286 w 296"/>
              <a:gd name="T13" fmla="*/ 288 h 288"/>
              <a:gd name="T14" fmla="*/ 236 w 296"/>
              <a:gd name="T15" fmla="*/ 222 h 288"/>
              <a:gd name="T16" fmla="*/ 296 w 296"/>
              <a:gd name="T17" fmla="*/ 14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88">
                <a:moveTo>
                  <a:pt x="296" y="141"/>
                </a:moveTo>
                <a:cubicBezTo>
                  <a:pt x="244" y="127"/>
                  <a:pt x="200" y="93"/>
                  <a:pt x="172" y="47"/>
                </a:cubicBezTo>
                <a:cubicBezTo>
                  <a:pt x="220" y="19"/>
                  <a:pt x="220" y="19"/>
                  <a:pt x="220" y="19"/>
                </a:cubicBezTo>
                <a:cubicBezTo>
                  <a:pt x="63" y="0"/>
                  <a:pt x="63" y="0"/>
                  <a:pt x="63" y="0"/>
                </a:cubicBezTo>
                <a:cubicBezTo>
                  <a:pt x="0" y="146"/>
                  <a:pt x="0" y="146"/>
                  <a:pt x="0" y="146"/>
                </a:cubicBezTo>
                <a:cubicBezTo>
                  <a:pt x="46" y="120"/>
                  <a:pt x="46" y="120"/>
                  <a:pt x="46" y="120"/>
                </a:cubicBezTo>
                <a:cubicBezTo>
                  <a:pt x="97" y="206"/>
                  <a:pt x="184" y="269"/>
                  <a:pt x="286" y="288"/>
                </a:cubicBezTo>
                <a:cubicBezTo>
                  <a:pt x="236" y="222"/>
                  <a:pt x="236" y="222"/>
                  <a:pt x="236" y="222"/>
                </a:cubicBezTo>
                <a:lnTo>
                  <a:pt x="296" y="141"/>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6" name="Freeform 9"/>
          <p:cNvSpPr/>
          <p:nvPr/>
        </p:nvSpPr>
        <p:spPr bwMode="auto">
          <a:xfrm>
            <a:off x="4429125" y="2945489"/>
            <a:ext cx="1028622" cy="1569283"/>
          </a:xfrm>
          <a:custGeom>
            <a:avLst/>
            <a:gdLst>
              <a:gd name="T0" fmla="*/ 172 w 222"/>
              <a:gd name="T1" fmla="*/ 117 h 339"/>
              <a:gd name="T2" fmla="*/ 222 w 222"/>
              <a:gd name="T3" fmla="*/ 146 h 339"/>
              <a:gd name="T4" fmla="*/ 159 w 222"/>
              <a:gd name="T5" fmla="*/ 0 h 339"/>
              <a:gd name="T6" fmla="*/ 1 w 222"/>
              <a:gd name="T7" fmla="*/ 19 h 339"/>
              <a:gd name="T8" fmla="*/ 46 w 222"/>
              <a:gd name="T9" fmla="*/ 45 h 339"/>
              <a:gd name="T10" fmla="*/ 0 w 222"/>
              <a:gd name="T11" fmla="*/ 221 h 339"/>
              <a:gd name="T12" fmla="*/ 20 w 222"/>
              <a:gd name="T13" fmla="*/ 339 h 339"/>
              <a:gd name="T14" fmla="*/ 53 w 222"/>
              <a:gd name="T15" fmla="*/ 262 h 339"/>
              <a:gd name="T16" fmla="*/ 152 w 222"/>
              <a:gd name="T17" fmla="*/ 274 h 339"/>
              <a:gd name="T18" fmla="*/ 145 w 222"/>
              <a:gd name="T19" fmla="*/ 221 h 339"/>
              <a:gd name="T20" fmla="*/ 172 w 222"/>
              <a:gd name="T21" fmla="*/ 11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339">
                <a:moveTo>
                  <a:pt x="172" y="117"/>
                </a:moveTo>
                <a:cubicBezTo>
                  <a:pt x="222" y="146"/>
                  <a:pt x="222" y="146"/>
                  <a:pt x="222" y="146"/>
                </a:cubicBezTo>
                <a:cubicBezTo>
                  <a:pt x="159" y="0"/>
                  <a:pt x="159" y="0"/>
                  <a:pt x="159" y="0"/>
                </a:cubicBezTo>
                <a:cubicBezTo>
                  <a:pt x="1" y="19"/>
                  <a:pt x="1" y="19"/>
                  <a:pt x="1" y="19"/>
                </a:cubicBezTo>
                <a:cubicBezTo>
                  <a:pt x="46" y="45"/>
                  <a:pt x="46" y="45"/>
                  <a:pt x="46" y="45"/>
                </a:cubicBezTo>
                <a:cubicBezTo>
                  <a:pt x="17" y="97"/>
                  <a:pt x="0" y="157"/>
                  <a:pt x="0" y="221"/>
                </a:cubicBezTo>
                <a:cubicBezTo>
                  <a:pt x="0" y="262"/>
                  <a:pt x="7" y="302"/>
                  <a:pt x="20" y="339"/>
                </a:cubicBezTo>
                <a:cubicBezTo>
                  <a:pt x="53" y="262"/>
                  <a:pt x="53" y="262"/>
                  <a:pt x="53" y="262"/>
                </a:cubicBezTo>
                <a:cubicBezTo>
                  <a:pt x="152" y="274"/>
                  <a:pt x="152" y="274"/>
                  <a:pt x="152" y="274"/>
                </a:cubicBezTo>
                <a:cubicBezTo>
                  <a:pt x="148" y="257"/>
                  <a:pt x="145" y="239"/>
                  <a:pt x="145" y="221"/>
                </a:cubicBezTo>
                <a:cubicBezTo>
                  <a:pt x="145" y="183"/>
                  <a:pt x="155" y="148"/>
                  <a:pt x="172" y="117"/>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7" name="Freeform 10"/>
          <p:cNvSpPr/>
          <p:nvPr/>
        </p:nvSpPr>
        <p:spPr bwMode="auto">
          <a:xfrm>
            <a:off x="4837060" y="2057400"/>
            <a:ext cx="1676634" cy="1208192"/>
          </a:xfrm>
          <a:custGeom>
            <a:avLst/>
            <a:gdLst>
              <a:gd name="T0" fmla="*/ 362 w 362"/>
              <a:gd name="T1" fmla="*/ 128 h 261"/>
              <a:gd name="T2" fmla="*/ 267 w 362"/>
              <a:gd name="T3" fmla="*/ 0 h 261"/>
              <a:gd name="T4" fmla="*/ 267 w 362"/>
              <a:gd name="T5" fmla="*/ 55 h 261"/>
              <a:gd name="T6" fmla="*/ 0 w 362"/>
              <a:gd name="T7" fmla="*/ 178 h 261"/>
              <a:gd name="T8" fmla="*/ 82 w 362"/>
              <a:gd name="T9" fmla="*/ 169 h 261"/>
              <a:gd name="T10" fmla="*/ 122 w 362"/>
              <a:gd name="T11" fmla="*/ 261 h 261"/>
              <a:gd name="T12" fmla="*/ 267 w 362"/>
              <a:gd name="T13" fmla="*/ 200 h 261"/>
              <a:gd name="T14" fmla="*/ 267 w 362"/>
              <a:gd name="T15" fmla="*/ 255 h 261"/>
              <a:gd name="T16" fmla="*/ 362 w 362"/>
              <a:gd name="T17" fmla="*/ 1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61">
                <a:moveTo>
                  <a:pt x="362" y="128"/>
                </a:moveTo>
                <a:cubicBezTo>
                  <a:pt x="267" y="0"/>
                  <a:pt x="267" y="0"/>
                  <a:pt x="267" y="0"/>
                </a:cubicBezTo>
                <a:cubicBezTo>
                  <a:pt x="267" y="55"/>
                  <a:pt x="267" y="55"/>
                  <a:pt x="267" y="55"/>
                </a:cubicBezTo>
                <a:cubicBezTo>
                  <a:pt x="160" y="56"/>
                  <a:pt x="64" y="103"/>
                  <a:pt x="0" y="178"/>
                </a:cubicBezTo>
                <a:cubicBezTo>
                  <a:pt x="82" y="169"/>
                  <a:pt x="82" y="169"/>
                  <a:pt x="82" y="169"/>
                </a:cubicBezTo>
                <a:cubicBezTo>
                  <a:pt x="122" y="261"/>
                  <a:pt x="122" y="261"/>
                  <a:pt x="122" y="261"/>
                </a:cubicBezTo>
                <a:cubicBezTo>
                  <a:pt x="159" y="224"/>
                  <a:pt x="210" y="201"/>
                  <a:pt x="267" y="200"/>
                </a:cubicBezTo>
                <a:cubicBezTo>
                  <a:pt x="267" y="255"/>
                  <a:pt x="267" y="255"/>
                  <a:pt x="267" y="255"/>
                </a:cubicBezTo>
                <a:lnTo>
                  <a:pt x="362" y="128"/>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8" name="AutoShape 19"/>
          <p:cNvSpPr>
            <a:spLocks noChangeAspect="1"/>
          </p:cNvSpPr>
          <p:nvPr/>
        </p:nvSpPr>
        <p:spPr bwMode="auto">
          <a:xfrm>
            <a:off x="7166477" y="4191047"/>
            <a:ext cx="342714" cy="342804"/>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089DA3"/>
          </a:solidFill>
          <a:ln>
            <a:noFill/>
          </a:ln>
          <a:effectLst/>
        </p:spPr>
        <p:txBody>
          <a:bodyPr lIns="50789" tIns="50789" rIns="50789" bIns="50789" anchor="ctr"/>
          <a:lstStyle/>
          <a:p>
            <a:pPr defTabSz="456565">
              <a:defRPr/>
            </a:pPr>
            <a:endParaRPr lang="es-ES" sz="36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91" name="Freeform 54"/>
          <p:cNvSpPr>
            <a:spLocks noChangeAspect="1" noChangeArrowheads="1"/>
          </p:cNvSpPr>
          <p:nvPr/>
        </p:nvSpPr>
        <p:spPr bwMode="auto">
          <a:xfrm>
            <a:off x="5606260" y="2487509"/>
            <a:ext cx="325672" cy="389781"/>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rgbClr val="089DA3"/>
          </a:solidFill>
          <a:ln>
            <a:noFill/>
          </a:ln>
          <a:effectLst/>
        </p:spPr>
        <p:txBody>
          <a:bodyPr wrap="square" anchor="ctr">
            <a:noAutofit/>
          </a:bodyPr>
          <a:lstStyle/>
          <a:p>
            <a:pPr>
              <a:defRPr/>
            </a:pPr>
            <a:endParaRPr lang="en-US" sz="2400" dirty="0">
              <a:ea typeface="宋体" panose="02010600030101010101" pitchFamily="2" charset="-122"/>
            </a:endParaRPr>
          </a:p>
        </p:txBody>
      </p:sp>
      <p:sp>
        <p:nvSpPr>
          <p:cNvPr id="94" name="Freeform 328"/>
          <p:cNvSpPr>
            <a:spLocks noChangeAspect="1" noChangeArrowheads="1"/>
          </p:cNvSpPr>
          <p:nvPr/>
        </p:nvSpPr>
        <p:spPr bwMode="auto">
          <a:xfrm>
            <a:off x="4896713" y="4721909"/>
            <a:ext cx="447187" cy="249481"/>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rgbClr val="089DA3"/>
          </a:solidFill>
          <a:ln>
            <a:noFill/>
          </a:ln>
          <a:effectLst/>
        </p:spPr>
        <p:txBody>
          <a:bodyPr wrap="none" lIns="243785" tIns="121892" rIns="243785" bIns="121892" anchor="ctr"/>
          <a:lstStyle/>
          <a:p>
            <a:pPr>
              <a:defRPr/>
            </a:pPr>
            <a:endParaRPr lang="en-US" sz="2400" dirty="0">
              <a:ea typeface="宋体" panose="02010600030101010101" pitchFamily="2" charset="-122"/>
            </a:endParaRPr>
          </a:p>
        </p:txBody>
      </p:sp>
      <p:sp>
        <p:nvSpPr>
          <p:cNvPr id="97" name="AutoShape 84"/>
          <p:cNvSpPr>
            <a:spLocks noChangeAspect="1"/>
          </p:cNvSpPr>
          <p:nvPr/>
        </p:nvSpPr>
        <p:spPr bwMode="auto">
          <a:xfrm>
            <a:off x="6118209" y="5099281"/>
            <a:ext cx="352039" cy="353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rgbClr val="089DA3"/>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00" name="Freeform 57"/>
          <p:cNvSpPr>
            <a:spLocks noChangeAspect="1" noChangeArrowheads="1"/>
          </p:cNvSpPr>
          <p:nvPr/>
        </p:nvSpPr>
        <p:spPr bwMode="auto">
          <a:xfrm>
            <a:off x="6891392" y="2904028"/>
            <a:ext cx="360100" cy="318455"/>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rgbClr val="089DA3"/>
          </a:solidFill>
          <a:ln>
            <a:noFill/>
          </a:ln>
          <a:effectLst/>
        </p:spPr>
        <p:txBody>
          <a:bodyPr wrap="square" anchor="ctr">
            <a:noAutofit/>
          </a:bodyPr>
          <a:lstStyle/>
          <a:p>
            <a:pPr>
              <a:defRPr/>
            </a:pPr>
            <a:endParaRPr lang="en-US" sz="2400" dirty="0">
              <a:ea typeface="宋体" panose="02010600030101010101" pitchFamily="2" charset="-122"/>
            </a:endParaRPr>
          </a:p>
        </p:txBody>
      </p:sp>
      <p:sp>
        <p:nvSpPr>
          <p:cNvPr id="103" name="AutoShape 87"/>
          <p:cNvSpPr>
            <a:spLocks noChangeAspect="1"/>
          </p:cNvSpPr>
          <p:nvPr/>
        </p:nvSpPr>
        <p:spPr bwMode="auto">
          <a:xfrm>
            <a:off x="4660853" y="3395937"/>
            <a:ext cx="364670" cy="308975"/>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rgbClr val="089DA3"/>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06" name="文本框 105"/>
          <p:cNvSpPr txBox="1"/>
          <p:nvPr/>
        </p:nvSpPr>
        <p:spPr>
          <a:xfrm>
            <a:off x="8781981" y="2338463"/>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8781980" y="2092617"/>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8781981" y="3729092"/>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8781980" y="3483246"/>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8781981" y="5096957"/>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8781980" y="4851111"/>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1479322" y="2338463"/>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2431821" y="2092617"/>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5" name="文本框 134"/>
          <p:cNvSpPr txBox="1"/>
          <p:nvPr/>
        </p:nvSpPr>
        <p:spPr>
          <a:xfrm>
            <a:off x="1479322" y="3729092"/>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6" name="文本框 135"/>
          <p:cNvSpPr txBox="1"/>
          <p:nvPr/>
        </p:nvSpPr>
        <p:spPr>
          <a:xfrm>
            <a:off x="2431821" y="3483246"/>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7" name="文本框 136"/>
          <p:cNvSpPr txBox="1"/>
          <p:nvPr/>
        </p:nvSpPr>
        <p:spPr>
          <a:xfrm>
            <a:off x="1479322" y="5096957"/>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8" name="文本框 137"/>
          <p:cNvSpPr txBox="1"/>
          <p:nvPr/>
        </p:nvSpPr>
        <p:spPr>
          <a:xfrm>
            <a:off x="2431821" y="4851111"/>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820965" y="379754"/>
            <a:ext cx="717550" cy="717550"/>
            <a:chOff x="5276850" y="1310482"/>
            <a:chExt cx="1638300" cy="1638300"/>
          </a:xfrm>
        </p:grpSpPr>
        <p:grpSp>
          <p:nvGrpSpPr>
            <p:cNvPr id="53" name="组合 52"/>
            <p:cNvGrpSpPr/>
            <p:nvPr/>
          </p:nvGrpSpPr>
          <p:grpSpPr>
            <a:xfrm>
              <a:off x="5276850" y="1310482"/>
              <a:ext cx="1638300" cy="1638300"/>
              <a:chOff x="4704555" y="1785938"/>
              <a:chExt cx="2782888" cy="2782888"/>
            </a:xfrm>
          </p:grpSpPr>
          <p:sp>
            <p:nvSpPr>
              <p:cNvPr id="55" name="矩形 54"/>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矩形 55"/>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4" name="文本框 53"/>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57" name="矩形 56"/>
          <p:cNvSpPr/>
          <p:nvPr/>
        </p:nvSpPr>
        <p:spPr>
          <a:xfrm>
            <a:off x="1766286" y="18115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1766286" y="79714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p:cTn id="11" dur="500" fill="hold"/>
                                        <p:tgtEl>
                                          <p:spTgt spid="91"/>
                                        </p:tgtEl>
                                        <p:attrNameLst>
                                          <p:attrName>ppt_w</p:attrName>
                                        </p:attrNameLst>
                                      </p:cBhvr>
                                      <p:tavLst>
                                        <p:tav tm="0">
                                          <p:val>
                                            <p:fltVal val="0"/>
                                          </p:val>
                                        </p:tav>
                                        <p:tav tm="100000">
                                          <p:val>
                                            <p:strVal val="#ppt_w"/>
                                          </p:val>
                                        </p:tav>
                                      </p:tavLst>
                                    </p:anim>
                                    <p:anim calcmode="lin" valueType="num">
                                      <p:cBhvr>
                                        <p:cTn id="12" dur="500" fill="hold"/>
                                        <p:tgtEl>
                                          <p:spTgt spid="91"/>
                                        </p:tgtEl>
                                        <p:attrNameLst>
                                          <p:attrName>ppt_h</p:attrName>
                                        </p:attrNameLst>
                                      </p:cBhvr>
                                      <p:tavLst>
                                        <p:tav tm="0">
                                          <p:val>
                                            <p:fltVal val="0"/>
                                          </p:val>
                                        </p:tav>
                                        <p:tav tm="100000">
                                          <p:val>
                                            <p:strVal val="#ppt_h"/>
                                          </p:val>
                                        </p:tav>
                                      </p:tavLst>
                                    </p:anim>
                                    <p:animEffect transition="in" filter="fade">
                                      <p:cBhvr>
                                        <p:cTn id="13" dur="500"/>
                                        <p:tgtEl>
                                          <p:spTgt spid="91"/>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00"/>
                                        </p:tgtEl>
                                        <p:attrNameLst>
                                          <p:attrName>style.visibility</p:attrName>
                                        </p:attrNameLst>
                                      </p:cBhvr>
                                      <p:to>
                                        <p:strVal val="visible"/>
                                      </p:to>
                                    </p:set>
                                    <p:anim calcmode="lin" valueType="num">
                                      <p:cBhvr>
                                        <p:cTn id="21" dur="500" fill="hold"/>
                                        <p:tgtEl>
                                          <p:spTgt spid="100"/>
                                        </p:tgtEl>
                                        <p:attrNameLst>
                                          <p:attrName>ppt_w</p:attrName>
                                        </p:attrNameLst>
                                      </p:cBhvr>
                                      <p:tavLst>
                                        <p:tav tm="0">
                                          <p:val>
                                            <p:fltVal val="0"/>
                                          </p:val>
                                        </p:tav>
                                        <p:tav tm="100000">
                                          <p:val>
                                            <p:strVal val="#ppt_w"/>
                                          </p:val>
                                        </p:tav>
                                      </p:tavLst>
                                    </p:anim>
                                    <p:anim calcmode="lin" valueType="num">
                                      <p:cBhvr>
                                        <p:cTn id="22" dur="500" fill="hold"/>
                                        <p:tgtEl>
                                          <p:spTgt spid="100"/>
                                        </p:tgtEl>
                                        <p:attrNameLst>
                                          <p:attrName>ppt_h</p:attrName>
                                        </p:attrNameLst>
                                      </p:cBhvr>
                                      <p:tavLst>
                                        <p:tav tm="0">
                                          <p:val>
                                            <p:fltVal val="0"/>
                                          </p:val>
                                        </p:tav>
                                        <p:tav tm="100000">
                                          <p:val>
                                            <p:strVal val="#ppt_h"/>
                                          </p:val>
                                        </p:tav>
                                      </p:tavLst>
                                    </p:anim>
                                    <p:animEffect transition="in" filter="fade">
                                      <p:cBhvr>
                                        <p:cTn id="23" dur="500"/>
                                        <p:tgtEl>
                                          <p:spTgt spid="10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88"/>
                                        </p:tgtEl>
                                        <p:attrNameLst>
                                          <p:attrName>style.visibility</p:attrName>
                                        </p:attrNameLst>
                                      </p:cBhvr>
                                      <p:to>
                                        <p:strVal val="visible"/>
                                      </p:to>
                                    </p:set>
                                    <p:anim calcmode="lin" valueType="num">
                                      <p:cBhvr>
                                        <p:cTn id="31" dur="500" fill="hold"/>
                                        <p:tgtEl>
                                          <p:spTgt spid="88"/>
                                        </p:tgtEl>
                                        <p:attrNameLst>
                                          <p:attrName>ppt_w</p:attrName>
                                        </p:attrNameLst>
                                      </p:cBhvr>
                                      <p:tavLst>
                                        <p:tav tm="0">
                                          <p:val>
                                            <p:fltVal val="0"/>
                                          </p:val>
                                        </p:tav>
                                        <p:tav tm="100000">
                                          <p:val>
                                            <p:strVal val="#ppt_w"/>
                                          </p:val>
                                        </p:tav>
                                      </p:tavLst>
                                    </p:anim>
                                    <p:anim calcmode="lin" valueType="num">
                                      <p:cBhvr>
                                        <p:cTn id="32" dur="500" fill="hold"/>
                                        <p:tgtEl>
                                          <p:spTgt spid="88"/>
                                        </p:tgtEl>
                                        <p:attrNameLst>
                                          <p:attrName>ppt_h</p:attrName>
                                        </p:attrNameLst>
                                      </p:cBhvr>
                                      <p:tavLst>
                                        <p:tav tm="0">
                                          <p:val>
                                            <p:fltVal val="0"/>
                                          </p:val>
                                        </p:tav>
                                        <p:tav tm="100000">
                                          <p:val>
                                            <p:strVal val="#ppt_h"/>
                                          </p:val>
                                        </p:tav>
                                      </p:tavLst>
                                    </p:anim>
                                    <p:animEffect transition="in" filter="fade">
                                      <p:cBhvr>
                                        <p:cTn id="33" dur="500"/>
                                        <p:tgtEl>
                                          <p:spTgt spid="88"/>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97"/>
                                        </p:tgtEl>
                                        <p:attrNameLst>
                                          <p:attrName>style.visibility</p:attrName>
                                        </p:attrNameLst>
                                      </p:cBhvr>
                                      <p:to>
                                        <p:strVal val="visible"/>
                                      </p:to>
                                    </p:set>
                                    <p:anim calcmode="lin" valueType="num">
                                      <p:cBhvr>
                                        <p:cTn id="41" dur="500" fill="hold"/>
                                        <p:tgtEl>
                                          <p:spTgt spid="97"/>
                                        </p:tgtEl>
                                        <p:attrNameLst>
                                          <p:attrName>ppt_w</p:attrName>
                                        </p:attrNameLst>
                                      </p:cBhvr>
                                      <p:tavLst>
                                        <p:tav tm="0">
                                          <p:val>
                                            <p:fltVal val="0"/>
                                          </p:val>
                                        </p:tav>
                                        <p:tav tm="100000">
                                          <p:val>
                                            <p:strVal val="#ppt_w"/>
                                          </p:val>
                                        </p:tav>
                                      </p:tavLst>
                                    </p:anim>
                                    <p:anim calcmode="lin" valueType="num">
                                      <p:cBhvr>
                                        <p:cTn id="42" dur="500" fill="hold"/>
                                        <p:tgtEl>
                                          <p:spTgt spid="97"/>
                                        </p:tgtEl>
                                        <p:attrNameLst>
                                          <p:attrName>ppt_h</p:attrName>
                                        </p:attrNameLst>
                                      </p:cBhvr>
                                      <p:tavLst>
                                        <p:tav tm="0">
                                          <p:val>
                                            <p:fltVal val="0"/>
                                          </p:val>
                                        </p:tav>
                                        <p:tav tm="100000">
                                          <p:val>
                                            <p:strVal val="#ppt_h"/>
                                          </p:val>
                                        </p:tav>
                                      </p:tavLst>
                                    </p:anim>
                                    <p:animEffect transition="in" filter="fade">
                                      <p:cBhvr>
                                        <p:cTn id="43" dur="500"/>
                                        <p:tgtEl>
                                          <p:spTgt spid="97"/>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94"/>
                                        </p:tgtEl>
                                        <p:attrNameLst>
                                          <p:attrName>style.visibility</p:attrName>
                                        </p:attrNameLst>
                                      </p:cBhvr>
                                      <p:to>
                                        <p:strVal val="visible"/>
                                      </p:to>
                                    </p:set>
                                    <p:anim calcmode="lin" valueType="num">
                                      <p:cBhvr>
                                        <p:cTn id="51" dur="500" fill="hold"/>
                                        <p:tgtEl>
                                          <p:spTgt spid="94"/>
                                        </p:tgtEl>
                                        <p:attrNameLst>
                                          <p:attrName>ppt_w</p:attrName>
                                        </p:attrNameLst>
                                      </p:cBhvr>
                                      <p:tavLst>
                                        <p:tav tm="0">
                                          <p:val>
                                            <p:fltVal val="0"/>
                                          </p:val>
                                        </p:tav>
                                        <p:tav tm="100000">
                                          <p:val>
                                            <p:strVal val="#ppt_w"/>
                                          </p:val>
                                        </p:tav>
                                      </p:tavLst>
                                    </p:anim>
                                    <p:anim calcmode="lin" valueType="num">
                                      <p:cBhvr>
                                        <p:cTn id="52" dur="500" fill="hold"/>
                                        <p:tgtEl>
                                          <p:spTgt spid="94"/>
                                        </p:tgtEl>
                                        <p:attrNameLst>
                                          <p:attrName>ppt_h</p:attrName>
                                        </p:attrNameLst>
                                      </p:cBhvr>
                                      <p:tavLst>
                                        <p:tav tm="0">
                                          <p:val>
                                            <p:fltVal val="0"/>
                                          </p:val>
                                        </p:tav>
                                        <p:tav tm="100000">
                                          <p:val>
                                            <p:strVal val="#ppt_h"/>
                                          </p:val>
                                        </p:tav>
                                      </p:tavLst>
                                    </p:anim>
                                    <p:animEffect transition="in" filter="fade">
                                      <p:cBhvr>
                                        <p:cTn id="53" dur="500"/>
                                        <p:tgtEl>
                                          <p:spTgt spid="94"/>
                                        </p:tgtEl>
                                      </p:cBhvr>
                                    </p:animEffect>
                                  </p:childTnLst>
                                </p:cTn>
                              </p:par>
                            </p:childTnLst>
                          </p:cTn>
                        </p:par>
                        <p:par>
                          <p:cTn id="54" fill="hold">
                            <p:stCondLst>
                              <p:cond delay="5000"/>
                            </p:stCondLst>
                            <p:childTnLst>
                              <p:par>
                                <p:cTn id="55" presetID="10" presetClass="entr" presetSubtype="0" fill="hold"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103"/>
                                        </p:tgtEl>
                                        <p:attrNameLst>
                                          <p:attrName>style.visibility</p:attrName>
                                        </p:attrNameLst>
                                      </p:cBhvr>
                                      <p:to>
                                        <p:strVal val="visible"/>
                                      </p:to>
                                    </p:set>
                                    <p:anim calcmode="lin" valueType="num">
                                      <p:cBhvr>
                                        <p:cTn id="61" dur="500" fill="hold"/>
                                        <p:tgtEl>
                                          <p:spTgt spid="103"/>
                                        </p:tgtEl>
                                        <p:attrNameLst>
                                          <p:attrName>ppt_w</p:attrName>
                                        </p:attrNameLst>
                                      </p:cBhvr>
                                      <p:tavLst>
                                        <p:tav tm="0">
                                          <p:val>
                                            <p:fltVal val="0"/>
                                          </p:val>
                                        </p:tav>
                                        <p:tav tm="100000">
                                          <p:val>
                                            <p:strVal val="#ppt_w"/>
                                          </p:val>
                                        </p:tav>
                                      </p:tavLst>
                                    </p:anim>
                                    <p:anim calcmode="lin" valueType="num">
                                      <p:cBhvr>
                                        <p:cTn id="62" dur="500" fill="hold"/>
                                        <p:tgtEl>
                                          <p:spTgt spid="103"/>
                                        </p:tgtEl>
                                        <p:attrNameLst>
                                          <p:attrName>ppt_h</p:attrName>
                                        </p:attrNameLst>
                                      </p:cBhvr>
                                      <p:tavLst>
                                        <p:tav tm="0">
                                          <p:val>
                                            <p:fltVal val="0"/>
                                          </p:val>
                                        </p:tav>
                                        <p:tav tm="100000">
                                          <p:val>
                                            <p:strVal val="#ppt_h"/>
                                          </p:val>
                                        </p:tav>
                                      </p:tavLst>
                                    </p:anim>
                                    <p:animEffect transition="in" filter="fade">
                                      <p:cBhvr>
                                        <p:cTn id="63" dur="500"/>
                                        <p:tgtEl>
                                          <p:spTgt spid="103"/>
                                        </p:tgtEl>
                                      </p:cBhvr>
                                    </p:animEffect>
                                  </p:childTnLst>
                                </p:cTn>
                              </p:par>
                            </p:childTnLst>
                          </p:cTn>
                        </p:par>
                        <p:par>
                          <p:cTn id="64" fill="hold">
                            <p:stCondLst>
                              <p:cond delay="6000"/>
                            </p:stCondLst>
                            <p:childTnLst>
                              <p:par>
                                <p:cTn id="65" presetID="10" presetClass="entr" presetSubtype="0" fill="hold" nodeType="after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88" grpId="0" animBg="1"/>
      <p:bldP spid="91" grpId="0" animBg="1"/>
      <p:bldP spid="94" grpId="0" animBg="1"/>
      <p:bldP spid="97" grpId="0" animBg="1"/>
      <p:bldP spid="100"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52" name="Group 4"/>
          <p:cNvGrpSpPr>
            <a:grpSpLocks noChangeAspect="1"/>
          </p:cNvGrpSpPr>
          <p:nvPr/>
        </p:nvGrpSpPr>
        <p:grpSpPr bwMode="auto">
          <a:xfrm>
            <a:off x="4449365" y="2142041"/>
            <a:ext cx="3291468" cy="3317577"/>
            <a:chOff x="2012" y="328"/>
            <a:chExt cx="3656" cy="3685"/>
          </a:xfrm>
        </p:grpSpPr>
        <p:sp>
          <p:nvSpPr>
            <p:cNvPr id="54" name="Freeform 5"/>
            <p:cNvSpPr/>
            <p:nvPr/>
          </p:nvSpPr>
          <p:spPr bwMode="auto">
            <a:xfrm>
              <a:off x="3903" y="1328"/>
              <a:ext cx="1746" cy="1747"/>
            </a:xfrm>
            <a:custGeom>
              <a:avLst/>
              <a:gdLst>
                <a:gd name="T0" fmla="*/ 264 w 738"/>
                <a:gd name="T1" fmla="*/ 632 h 738"/>
                <a:gd name="T2" fmla="*/ 258 w 738"/>
                <a:gd name="T3" fmla="*/ 482 h 738"/>
                <a:gd name="T4" fmla="*/ 180 w 738"/>
                <a:gd name="T5" fmla="*/ 450 h 738"/>
                <a:gd name="T6" fmla="*/ 108 w 738"/>
                <a:gd name="T7" fmla="*/ 476 h 738"/>
                <a:gd name="T8" fmla="*/ 0 w 738"/>
                <a:gd name="T9" fmla="*/ 368 h 738"/>
                <a:gd name="T10" fmla="*/ 107 w 738"/>
                <a:gd name="T11" fmla="*/ 260 h 738"/>
                <a:gd name="T12" fmla="*/ 180 w 738"/>
                <a:gd name="T13" fmla="*/ 287 h 738"/>
                <a:gd name="T14" fmla="*/ 258 w 738"/>
                <a:gd name="T15" fmla="*/ 255 h 738"/>
                <a:gd name="T16" fmla="*/ 263 w 738"/>
                <a:gd name="T17" fmla="*/ 104 h 738"/>
                <a:gd name="T18" fmla="*/ 368 w 738"/>
                <a:gd name="T19" fmla="*/ 0 h 738"/>
                <a:gd name="T20" fmla="*/ 505 w 738"/>
                <a:gd name="T21" fmla="*/ 138 h 738"/>
                <a:gd name="T22" fmla="*/ 509 w 738"/>
                <a:gd name="T23" fmla="*/ 131 h 738"/>
                <a:gd name="T24" fmla="*/ 519 w 738"/>
                <a:gd name="T25" fmla="*/ 118 h 738"/>
                <a:gd name="T26" fmla="*/ 571 w 738"/>
                <a:gd name="T27" fmla="*/ 97 h 738"/>
                <a:gd name="T28" fmla="*/ 622 w 738"/>
                <a:gd name="T29" fmla="*/ 118 h 738"/>
                <a:gd name="T30" fmla="*/ 643 w 738"/>
                <a:gd name="T31" fmla="*/ 169 h 738"/>
                <a:gd name="T32" fmla="*/ 622 w 738"/>
                <a:gd name="T33" fmla="*/ 221 h 738"/>
                <a:gd name="T34" fmla="*/ 609 w 738"/>
                <a:gd name="T35" fmla="*/ 231 h 738"/>
                <a:gd name="T36" fmla="*/ 602 w 738"/>
                <a:gd name="T37" fmla="*/ 235 h 738"/>
                <a:gd name="T38" fmla="*/ 738 w 738"/>
                <a:gd name="T39" fmla="*/ 370 h 738"/>
                <a:gd name="T40" fmla="*/ 602 w 738"/>
                <a:gd name="T41" fmla="*/ 507 h 738"/>
                <a:gd name="T42" fmla="*/ 609 w 738"/>
                <a:gd name="T43" fmla="*/ 510 h 738"/>
                <a:gd name="T44" fmla="*/ 629 w 738"/>
                <a:gd name="T45" fmla="*/ 524 h 738"/>
                <a:gd name="T46" fmla="*/ 629 w 738"/>
                <a:gd name="T47" fmla="*/ 627 h 738"/>
                <a:gd name="T48" fmla="*/ 578 w 738"/>
                <a:gd name="T49" fmla="*/ 648 h 738"/>
                <a:gd name="T50" fmla="*/ 527 w 738"/>
                <a:gd name="T51" fmla="*/ 627 h 738"/>
                <a:gd name="T52" fmla="*/ 513 w 738"/>
                <a:gd name="T53" fmla="*/ 607 h 738"/>
                <a:gd name="T54" fmla="*/ 509 w 738"/>
                <a:gd name="T55" fmla="*/ 599 h 738"/>
                <a:gd name="T56" fmla="*/ 370 w 738"/>
                <a:gd name="T57" fmla="*/ 738 h 738"/>
                <a:gd name="T58" fmla="*/ 264 w 738"/>
                <a:gd name="T59" fmla="*/ 63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8" h="738">
                  <a:moveTo>
                    <a:pt x="264" y="632"/>
                  </a:moveTo>
                  <a:cubicBezTo>
                    <a:pt x="301" y="588"/>
                    <a:pt x="299" y="523"/>
                    <a:pt x="258" y="482"/>
                  </a:cubicBezTo>
                  <a:cubicBezTo>
                    <a:pt x="237" y="461"/>
                    <a:pt x="209" y="450"/>
                    <a:pt x="180" y="450"/>
                  </a:cubicBezTo>
                  <a:cubicBezTo>
                    <a:pt x="153" y="450"/>
                    <a:pt x="128" y="459"/>
                    <a:pt x="108" y="476"/>
                  </a:cubicBezTo>
                  <a:cubicBezTo>
                    <a:pt x="0" y="368"/>
                    <a:pt x="0" y="368"/>
                    <a:pt x="0" y="368"/>
                  </a:cubicBezTo>
                  <a:cubicBezTo>
                    <a:pt x="107" y="260"/>
                    <a:pt x="107" y="260"/>
                    <a:pt x="107" y="260"/>
                  </a:cubicBezTo>
                  <a:cubicBezTo>
                    <a:pt x="127" y="278"/>
                    <a:pt x="153" y="287"/>
                    <a:pt x="180" y="287"/>
                  </a:cubicBezTo>
                  <a:cubicBezTo>
                    <a:pt x="209" y="287"/>
                    <a:pt x="237" y="276"/>
                    <a:pt x="258" y="255"/>
                  </a:cubicBezTo>
                  <a:cubicBezTo>
                    <a:pt x="299" y="214"/>
                    <a:pt x="301" y="148"/>
                    <a:pt x="263" y="104"/>
                  </a:cubicBezTo>
                  <a:cubicBezTo>
                    <a:pt x="368" y="0"/>
                    <a:pt x="368" y="0"/>
                    <a:pt x="368" y="0"/>
                  </a:cubicBezTo>
                  <a:cubicBezTo>
                    <a:pt x="505" y="138"/>
                    <a:pt x="505" y="138"/>
                    <a:pt x="505" y="138"/>
                  </a:cubicBezTo>
                  <a:cubicBezTo>
                    <a:pt x="509" y="131"/>
                    <a:pt x="509" y="131"/>
                    <a:pt x="509" y="131"/>
                  </a:cubicBezTo>
                  <a:cubicBezTo>
                    <a:pt x="512" y="126"/>
                    <a:pt x="516" y="122"/>
                    <a:pt x="519" y="118"/>
                  </a:cubicBezTo>
                  <a:cubicBezTo>
                    <a:pt x="533" y="105"/>
                    <a:pt x="551" y="97"/>
                    <a:pt x="571" y="97"/>
                  </a:cubicBezTo>
                  <a:cubicBezTo>
                    <a:pt x="590" y="97"/>
                    <a:pt x="608" y="105"/>
                    <a:pt x="622" y="118"/>
                  </a:cubicBezTo>
                  <a:cubicBezTo>
                    <a:pt x="635" y="132"/>
                    <a:pt x="643" y="150"/>
                    <a:pt x="643" y="169"/>
                  </a:cubicBezTo>
                  <a:cubicBezTo>
                    <a:pt x="643" y="189"/>
                    <a:pt x="635" y="207"/>
                    <a:pt x="622" y="221"/>
                  </a:cubicBezTo>
                  <a:cubicBezTo>
                    <a:pt x="618" y="224"/>
                    <a:pt x="614" y="228"/>
                    <a:pt x="609" y="231"/>
                  </a:cubicBezTo>
                  <a:cubicBezTo>
                    <a:pt x="602" y="235"/>
                    <a:pt x="602" y="235"/>
                    <a:pt x="602" y="235"/>
                  </a:cubicBezTo>
                  <a:cubicBezTo>
                    <a:pt x="738" y="370"/>
                    <a:pt x="738" y="370"/>
                    <a:pt x="738" y="370"/>
                  </a:cubicBezTo>
                  <a:cubicBezTo>
                    <a:pt x="602" y="507"/>
                    <a:pt x="602" y="507"/>
                    <a:pt x="602" y="507"/>
                  </a:cubicBezTo>
                  <a:cubicBezTo>
                    <a:pt x="609" y="510"/>
                    <a:pt x="609" y="510"/>
                    <a:pt x="609" y="510"/>
                  </a:cubicBezTo>
                  <a:cubicBezTo>
                    <a:pt x="617" y="514"/>
                    <a:pt x="623" y="519"/>
                    <a:pt x="629" y="524"/>
                  </a:cubicBezTo>
                  <a:cubicBezTo>
                    <a:pt x="657" y="553"/>
                    <a:pt x="657" y="598"/>
                    <a:pt x="629" y="627"/>
                  </a:cubicBezTo>
                  <a:cubicBezTo>
                    <a:pt x="615" y="640"/>
                    <a:pt x="597" y="648"/>
                    <a:pt x="578" y="648"/>
                  </a:cubicBezTo>
                  <a:cubicBezTo>
                    <a:pt x="558" y="648"/>
                    <a:pt x="540" y="640"/>
                    <a:pt x="527" y="627"/>
                  </a:cubicBezTo>
                  <a:cubicBezTo>
                    <a:pt x="521" y="621"/>
                    <a:pt x="516" y="614"/>
                    <a:pt x="513" y="607"/>
                  </a:cubicBezTo>
                  <a:cubicBezTo>
                    <a:pt x="509" y="599"/>
                    <a:pt x="509" y="599"/>
                    <a:pt x="509" y="599"/>
                  </a:cubicBezTo>
                  <a:cubicBezTo>
                    <a:pt x="370" y="738"/>
                    <a:pt x="370" y="738"/>
                    <a:pt x="370" y="738"/>
                  </a:cubicBezTo>
                  <a:lnTo>
                    <a:pt x="264" y="632"/>
                  </a:lnTo>
                  <a:close/>
                </a:path>
              </a:pathLst>
            </a:custGeom>
            <a:solidFill>
              <a:schemeClr val="bg1"/>
            </a:solidFill>
            <a:ln w="9525">
              <a:solidFill>
                <a:srgbClr val="2BBB99"/>
              </a:solidFill>
              <a:round/>
            </a:ln>
          </p:spPr>
          <p:txBody>
            <a:bodyPr vert="horz" wrap="square" lIns="91440" tIns="45720" rIns="91440" bIns="45720" numCol="1" anchor="t" anchorCtr="0" compatLnSpc="1"/>
            <a:lstStyle/>
            <a:p>
              <a:endParaRPr lang="en-US"/>
            </a:p>
          </p:txBody>
        </p:sp>
        <p:sp>
          <p:nvSpPr>
            <p:cNvPr id="56" name="Freeform 7"/>
            <p:cNvSpPr/>
            <p:nvPr/>
          </p:nvSpPr>
          <p:spPr bwMode="auto">
            <a:xfrm>
              <a:off x="2954" y="2259"/>
              <a:ext cx="1753" cy="1754"/>
            </a:xfrm>
            <a:custGeom>
              <a:avLst/>
              <a:gdLst>
                <a:gd name="T0" fmla="*/ 233 w 741"/>
                <a:gd name="T1" fmla="*/ 604 h 741"/>
                <a:gd name="T2" fmla="*/ 230 w 741"/>
                <a:gd name="T3" fmla="*/ 611 h 741"/>
                <a:gd name="T4" fmla="*/ 216 w 741"/>
                <a:gd name="T5" fmla="*/ 629 h 741"/>
                <a:gd name="T6" fmla="*/ 165 w 741"/>
                <a:gd name="T7" fmla="*/ 651 h 741"/>
                <a:gd name="T8" fmla="*/ 114 w 741"/>
                <a:gd name="T9" fmla="*/ 629 h 741"/>
                <a:gd name="T10" fmla="*/ 93 w 741"/>
                <a:gd name="T11" fmla="*/ 578 h 741"/>
                <a:gd name="T12" fmla="*/ 114 w 741"/>
                <a:gd name="T13" fmla="*/ 527 h 741"/>
                <a:gd name="T14" fmla="*/ 132 w 741"/>
                <a:gd name="T15" fmla="*/ 514 h 741"/>
                <a:gd name="T16" fmla="*/ 140 w 741"/>
                <a:gd name="T17" fmla="*/ 510 h 741"/>
                <a:gd name="T18" fmla="*/ 0 w 741"/>
                <a:gd name="T19" fmla="*/ 371 h 741"/>
                <a:gd name="T20" fmla="*/ 108 w 741"/>
                <a:gd name="T21" fmla="*/ 262 h 741"/>
                <a:gd name="T22" fmla="*/ 181 w 741"/>
                <a:gd name="T23" fmla="*/ 290 h 741"/>
                <a:gd name="T24" fmla="*/ 259 w 741"/>
                <a:gd name="T25" fmla="*/ 257 h 741"/>
                <a:gd name="T26" fmla="*/ 265 w 741"/>
                <a:gd name="T27" fmla="*/ 106 h 741"/>
                <a:gd name="T28" fmla="*/ 371 w 741"/>
                <a:gd name="T29" fmla="*/ 0 h 741"/>
                <a:gd name="T30" fmla="*/ 509 w 741"/>
                <a:gd name="T31" fmla="*/ 139 h 741"/>
                <a:gd name="T32" fmla="*/ 513 w 741"/>
                <a:gd name="T33" fmla="*/ 132 h 741"/>
                <a:gd name="T34" fmla="*/ 525 w 741"/>
                <a:gd name="T35" fmla="*/ 116 h 741"/>
                <a:gd name="T36" fmla="*/ 576 w 741"/>
                <a:gd name="T37" fmla="*/ 95 h 741"/>
                <a:gd name="T38" fmla="*/ 627 w 741"/>
                <a:gd name="T39" fmla="*/ 116 h 741"/>
                <a:gd name="T40" fmla="*/ 648 w 741"/>
                <a:gd name="T41" fmla="*/ 167 h 741"/>
                <a:gd name="T42" fmla="*/ 627 w 741"/>
                <a:gd name="T43" fmla="*/ 218 h 741"/>
                <a:gd name="T44" fmla="*/ 612 w 741"/>
                <a:gd name="T45" fmla="*/ 230 h 741"/>
                <a:gd name="T46" fmla="*/ 605 w 741"/>
                <a:gd name="T47" fmla="*/ 234 h 741"/>
                <a:gd name="T48" fmla="*/ 741 w 741"/>
                <a:gd name="T49" fmla="*/ 371 h 741"/>
                <a:gd name="T50" fmla="*/ 634 w 741"/>
                <a:gd name="T51" fmla="*/ 478 h 741"/>
                <a:gd name="T52" fmla="*/ 560 w 741"/>
                <a:gd name="T53" fmla="*/ 450 h 741"/>
                <a:gd name="T54" fmla="*/ 482 w 741"/>
                <a:gd name="T55" fmla="*/ 482 h 741"/>
                <a:gd name="T56" fmla="*/ 450 w 741"/>
                <a:gd name="T57" fmla="*/ 560 h 741"/>
                <a:gd name="T58" fmla="*/ 478 w 741"/>
                <a:gd name="T59" fmla="*/ 633 h 741"/>
                <a:gd name="T60" fmla="*/ 371 w 741"/>
                <a:gd name="T61" fmla="*/ 741 h 741"/>
                <a:gd name="T62" fmla="*/ 233 w 741"/>
                <a:gd name="T63" fmla="*/ 604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741">
                  <a:moveTo>
                    <a:pt x="233" y="604"/>
                  </a:moveTo>
                  <a:cubicBezTo>
                    <a:pt x="230" y="611"/>
                    <a:pt x="230" y="611"/>
                    <a:pt x="230" y="611"/>
                  </a:cubicBezTo>
                  <a:cubicBezTo>
                    <a:pt x="226" y="618"/>
                    <a:pt x="222" y="624"/>
                    <a:pt x="216" y="629"/>
                  </a:cubicBezTo>
                  <a:cubicBezTo>
                    <a:pt x="203" y="643"/>
                    <a:pt x="184" y="651"/>
                    <a:pt x="165" y="651"/>
                  </a:cubicBezTo>
                  <a:cubicBezTo>
                    <a:pt x="146" y="651"/>
                    <a:pt x="128" y="643"/>
                    <a:pt x="114" y="629"/>
                  </a:cubicBezTo>
                  <a:cubicBezTo>
                    <a:pt x="100" y="616"/>
                    <a:pt x="93" y="598"/>
                    <a:pt x="93" y="578"/>
                  </a:cubicBezTo>
                  <a:cubicBezTo>
                    <a:pt x="93" y="559"/>
                    <a:pt x="100" y="541"/>
                    <a:pt x="114" y="527"/>
                  </a:cubicBezTo>
                  <a:cubicBezTo>
                    <a:pt x="119" y="522"/>
                    <a:pt x="126" y="517"/>
                    <a:pt x="132" y="514"/>
                  </a:cubicBezTo>
                  <a:cubicBezTo>
                    <a:pt x="140" y="510"/>
                    <a:pt x="140" y="510"/>
                    <a:pt x="140" y="510"/>
                  </a:cubicBezTo>
                  <a:cubicBezTo>
                    <a:pt x="0" y="371"/>
                    <a:pt x="0" y="371"/>
                    <a:pt x="0" y="371"/>
                  </a:cubicBezTo>
                  <a:cubicBezTo>
                    <a:pt x="108" y="262"/>
                    <a:pt x="108" y="262"/>
                    <a:pt x="108" y="262"/>
                  </a:cubicBezTo>
                  <a:cubicBezTo>
                    <a:pt x="129" y="280"/>
                    <a:pt x="154" y="290"/>
                    <a:pt x="181" y="290"/>
                  </a:cubicBezTo>
                  <a:cubicBezTo>
                    <a:pt x="211" y="290"/>
                    <a:pt x="238" y="278"/>
                    <a:pt x="259" y="257"/>
                  </a:cubicBezTo>
                  <a:cubicBezTo>
                    <a:pt x="300" y="216"/>
                    <a:pt x="302" y="150"/>
                    <a:pt x="265" y="106"/>
                  </a:cubicBezTo>
                  <a:cubicBezTo>
                    <a:pt x="371" y="0"/>
                    <a:pt x="371" y="0"/>
                    <a:pt x="371" y="0"/>
                  </a:cubicBezTo>
                  <a:cubicBezTo>
                    <a:pt x="509" y="139"/>
                    <a:pt x="509" y="139"/>
                    <a:pt x="509" y="139"/>
                  </a:cubicBezTo>
                  <a:cubicBezTo>
                    <a:pt x="513" y="132"/>
                    <a:pt x="513" y="132"/>
                    <a:pt x="513" y="132"/>
                  </a:cubicBezTo>
                  <a:cubicBezTo>
                    <a:pt x="516" y="126"/>
                    <a:pt x="520" y="121"/>
                    <a:pt x="525" y="116"/>
                  </a:cubicBezTo>
                  <a:cubicBezTo>
                    <a:pt x="539" y="103"/>
                    <a:pt x="557" y="95"/>
                    <a:pt x="576" y="95"/>
                  </a:cubicBezTo>
                  <a:cubicBezTo>
                    <a:pt x="595" y="95"/>
                    <a:pt x="614" y="103"/>
                    <a:pt x="627" y="116"/>
                  </a:cubicBezTo>
                  <a:cubicBezTo>
                    <a:pt x="641" y="130"/>
                    <a:pt x="648" y="148"/>
                    <a:pt x="648" y="167"/>
                  </a:cubicBezTo>
                  <a:cubicBezTo>
                    <a:pt x="648" y="187"/>
                    <a:pt x="641" y="205"/>
                    <a:pt x="627" y="218"/>
                  </a:cubicBezTo>
                  <a:cubicBezTo>
                    <a:pt x="623" y="223"/>
                    <a:pt x="617" y="227"/>
                    <a:pt x="612" y="230"/>
                  </a:cubicBezTo>
                  <a:cubicBezTo>
                    <a:pt x="605" y="234"/>
                    <a:pt x="605" y="234"/>
                    <a:pt x="605" y="234"/>
                  </a:cubicBezTo>
                  <a:cubicBezTo>
                    <a:pt x="741" y="371"/>
                    <a:pt x="741" y="371"/>
                    <a:pt x="741" y="371"/>
                  </a:cubicBezTo>
                  <a:cubicBezTo>
                    <a:pt x="634" y="478"/>
                    <a:pt x="634" y="478"/>
                    <a:pt x="634" y="478"/>
                  </a:cubicBezTo>
                  <a:cubicBezTo>
                    <a:pt x="613" y="460"/>
                    <a:pt x="587" y="450"/>
                    <a:pt x="560" y="450"/>
                  </a:cubicBezTo>
                  <a:cubicBezTo>
                    <a:pt x="530" y="450"/>
                    <a:pt x="503" y="461"/>
                    <a:pt x="482" y="482"/>
                  </a:cubicBezTo>
                  <a:cubicBezTo>
                    <a:pt x="461" y="503"/>
                    <a:pt x="450" y="530"/>
                    <a:pt x="450" y="560"/>
                  </a:cubicBezTo>
                  <a:cubicBezTo>
                    <a:pt x="450" y="587"/>
                    <a:pt x="460" y="613"/>
                    <a:pt x="478" y="633"/>
                  </a:cubicBezTo>
                  <a:cubicBezTo>
                    <a:pt x="371" y="741"/>
                    <a:pt x="371" y="741"/>
                    <a:pt x="371" y="741"/>
                  </a:cubicBezTo>
                  <a:lnTo>
                    <a:pt x="233" y="604"/>
                  </a:lnTo>
                  <a:close/>
                </a:path>
              </a:pathLst>
            </a:custGeom>
            <a:solidFill>
              <a:schemeClr val="bg1"/>
            </a:solidFill>
            <a:ln w="9525">
              <a:solidFill>
                <a:srgbClr val="2BBB99"/>
              </a:solidFill>
              <a:round/>
            </a:ln>
          </p:spPr>
          <p:txBody>
            <a:bodyPr vert="horz" wrap="square" lIns="91440" tIns="45720" rIns="91440" bIns="45720" numCol="1" anchor="t" anchorCtr="0" compatLnSpc="1"/>
            <a:lstStyle/>
            <a:p>
              <a:endParaRPr lang="en-US"/>
            </a:p>
          </p:txBody>
        </p:sp>
        <p:sp>
          <p:nvSpPr>
            <p:cNvPr id="58" name="Freeform 9"/>
            <p:cNvSpPr/>
            <p:nvPr/>
          </p:nvSpPr>
          <p:spPr bwMode="auto">
            <a:xfrm>
              <a:off x="2958" y="391"/>
              <a:ext cx="1749" cy="1747"/>
            </a:xfrm>
            <a:custGeom>
              <a:avLst/>
              <a:gdLst>
                <a:gd name="T0" fmla="*/ 264 w 739"/>
                <a:gd name="T1" fmla="*/ 632 h 738"/>
                <a:gd name="T2" fmla="*/ 258 w 739"/>
                <a:gd name="T3" fmla="*/ 482 h 738"/>
                <a:gd name="T4" fmla="*/ 180 w 739"/>
                <a:gd name="T5" fmla="*/ 449 h 738"/>
                <a:gd name="T6" fmla="*/ 109 w 739"/>
                <a:gd name="T7" fmla="*/ 476 h 738"/>
                <a:gd name="T8" fmla="*/ 0 w 739"/>
                <a:gd name="T9" fmla="*/ 368 h 738"/>
                <a:gd name="T10" fmla="*/ 368 w 739"/>
                <a:gd name="T11" fmla="*/ 0 h 738"/>
                <a:gd name="T12" fmla="*/ 506 w 739"/>
                <a:gd name="T13" fmla="*/ 137 h 738"/>
                <a:gd name="T14" fmla="*/ 510 w 739"/>
                <a:gd name="T15" fmla="*/ 131 h 738"/>
                <a:gd name="T16" fmla="*/ 520 w 739"/>
                <a:gd name="T17" fmla="*/ 118 h 738"/>
                <a:gd name="T18" fmla="*/ 571 w 739"/>
                <a:gd name="T19" fmla="*/ 97 h 738"/>
                <a:gd name="T20" fmla="*/ 622 w 739"/>
                <a:gd name="T21" fmla="*/ 118 h 738"/>
                <a:gd name="T22" fmla="*/ 643 w 739"/>
                <a:gd name="T23" fmla="*/ 169 h 738"/>
                <a:gd name="T24" fmla="*/ 622 w 739"/>
                <a:gd name="T25" fmla="*/ 220 h 738"/>
                <a:gd name="T26" fmla="*/ 609 w 739"/>
                <a:gd name="T27" fmla="*/ 231 h 738"/>
                <a:gd name="T28" fmla="*/ 603 w 739"/>
                <a:gd name="T29" fmla="*/ 235 h 738"/>
                <a:gd name="T30" fmla="*/ 739 w 739"/>
                <a:gd name="T31" fmla="*/ 370 h 738"/>
                <a:gd name="T32" fmla="*/ 605 w 739"/>
                <a:gd name="T33" fmla="*/ 504 h 738"/>
                <a:gd name="T34" fmla="*/ 612 w 739"/>
                <a:gd name="T35" fmla="*/ 508 h 738"/>
                <a:gd name="T36" fmla="*/ 627 w 739"/>
                <a:gd name="T37" fmla="*/ 520 h 738"/>
                <a:gd name="T38" fmla="*/ 649 w 739"/>
                <a:gd name="T39" fmla="*/ 571 h 738"/>
                <a:gd name="T40" fmla="*/ 627 w 739"/>
                <a:gd name="T41" fmla="*/ 623 h 738"/>
                <a:gd name="T42" fmla="*/ 576 w 739"/>
                <a:gd name="T43" fmla="*/ 644 h 738"/>
                <a:gd name="T44" fmla="*/ 525 w 739"/>
                <a:gd name="T45" fmla="*/ 623 h 738"/>
                <a:gd name="T46" fmla="*/ 513 w 739"/>
                <a:gd name="T47" fmla="*/ 607 h 738"/>
                <a:gd name="T48" fmla="*/ 509 w 739"/>
                <a:gd name="T49" fmla="*/ 600 h 738"/>
                <a:gd name="T50" fmla="*/ 371 w 739"/>
                <a:gd name="T51" fmla="*/ 738 h 738"/>
                <a:gd name="T52" fmla="*/ 264 w 739"/>
                <a:gd name="T53" fmla="*/ 63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9" h="738">
                  <a:moveTo>
                    <a:pt x="264" y="632"/>
                  </a:moveTo>
                  <a:cubicBezTo>
                    <a:pt x="302" y="588"/>
                    <a:pt x="299" y="523"/>
                    <a:pt x="258" y="482"/>
                  </a:cubicBezTo>
                  <a:cubicBezTo>
                    <a:pt x="237" y="461"/>
                    <a:pt x="210" y="449"/>
                    <a:pt x="180" y="449"/>
                  </a:cubicBezTo>
                  <a:cubicBezTo>
                    <a:pt x="154" y="449"/>
                    <a:pt x="129" y="459"/>
                    <a:pt x="109" y="476"/>
                  </a:cubicBezTo>
                  <a:cubicBezTo>
                    <a:pt x="0" y="368"/>
                    <a:pt x="0" y="368"/>
                    <a:pt x="0" y="368"/>
                  </a:cubicBezTo>
                  <a:cubicBezTo>
                    <a:pt x="368" y="0"/>
                    <a:pt x="368" y="0"/>
                    <a:pt x="368" y="0"/>
                  </a:cubicBezTo>
                  <a:cubicBezTo>
                    <a:pt x="506" y="137"/>
                    <a:pt x="506" y="137"/>
                    <a:pt x="506" y="137"/>
                  </a:cubicBezTo>
                  <a:cubicBezTo>
                    <a:pt x="510" y="131"/>
                    <a:pt x="510" y="131"/>
                    <a:pt x="510" y="131"/>
                  </a:cubicBezTo>
                  <a:cubicBezTo>
                    <a:pt x="513" y="126"/>
                    <a:pt x="516" y="122"/>
                    <a:pt x="520" y="118"/>
                  </a:cubicBezTo>
                  <a:cubicBezTo>
                    <a:pt x="534" y="104"/>
                    <a:pt x="552" y="97"/>
                    <a:pt x="571" y="97"/>
                  </a:cubicBezTo>
                  <a:cubicBezTo>
                    <a:pt x="590" y="97"/>
                    <a:pt x="608" y="104"/>
                    <a:pt x="622" y="118"/>
                  </a:cubicBezTo>
                  <a:cubicBezTo>
                    <a:pt x="636" y="132"/>
                    <a:pt x="643" y="150"/>
                    <a:pt x="643" y="169"/>
                  </a:cubicBezTo>
                  <a:cubicBezTo>
                    <a:pt x="643" y="189"/>
                    <a:pt x="636" y="207"/>
                    <a:pt x="622" y="220"/>
                  </a:cubicBezTo>
                  <a:cubicBezTo>
                    <a:pt x="618" y="224"/>
                    <a:pt x="614" y="228"/>
                    <a:pt x="609" y="231"/>
                  </a:cubicBezTo>
                  <a:cubicBezTo>
                    <a:pt x="603" y="235"/>
                    <a:pt x="603" y="235"/>
                    <a:pt x="603" y="235"/>
                  </a:cubicBezTo>
                  <a:cubicBezTo>
                    <a:pt x="739" y="370"/>
                    <a:pt x="739" y="370"/>
                    <a:pt x="739" y="370"/>
                  </a:cubicBezTo>
                  <a:cubicBezTo>
                    <a:pt x="605" y="504"/>
                    <a:pt x="605" y="504"/>
                    <a:pt x="605" y="504"/>
                  </a:cubicBezTo>
                  <a:cubicBezTo>
                    <a:pt x="612" y="508"/>
                    <a:pt x="612" y="508"/>
                    <a:pt x="612" y="508"/>
                  </a:cubicBezTo>
                  <a:cubicBezTo>
                    <a:pt x="617" y="512"/>
                    <a:pt x="623" y="516"/>
                    <a:pt x="627" y="520"/>
                  </a:cubicBezTo>
                  <a:cubicBezTo>
                    <a:pt x="641" y="534"/>
                    <a:pt x="649" y="552"/>
                    <a:pt x="649" y="571"/>
                  </a:cubicBezTo>
                  <a:cubicBezTo>
                    <a:pt x="649" y="591"/>
                    <a:pt x="641" y="609"/>
                    <a:pt x="627" y="623"/>
                  </a:cubicBezTo>
                  <a:cubicBezTo>
                    <a:pt x="614" y="636"/>
                    <a:pt x="596" y="644"/>
                    <a:pt x="576" y="644"/>
                  </a:cubicBezTo>
                  <a:cubicBezTo>
                    <a:pt x="557" y="644"/>
                    <a:pt x="539" y="636"/>
                    <a:pt x="525" y="623"/>
                  </a:cubicBezTo>
                  <a:cubicBezTo>
                    <a:pt x="521" y="618"/>
                    <a:pt x="517" y="613"/>
                    <a:pt x="513" y="607"/>
                  </a:cubicBezTo>
                  <a:cubicBezTo>
                    <a:pt x="509" y="600"/>
                    <a:pt x="509" y="600"/>
                    <a:pt x="509" y="600"/>
                  </a:cubicBezTo>
                  <a:cubicBezTo>
                    <a:pt x="371" y="738"/>
                    <a:pt x="371" y="738"/>
                    <a:pt x="371" y="738"/>
                  </a:cubicBezTo>
                  <a:lnTo>
                    <a:pt x="264" y="632"/>
                  </a:lnTo>
                  <a:close/>
                </a:path>
              </a:pathLst>
            </a:custGeom>
            <a:solidFill>
              <a:schemeClr val="bg1"/>
            </a:solidFill>
            <a:ln w="9525">
              <a:solidFill>
                <a:srgbClr val="2BBB99"/>
              </a:solidFill>
              <a:round/>
            </a:ln>
          </p:spPr>
          <p:txBody>
            <a:bodyPr vert="horz" wrap="square" lIns="91440" tIns="45720" rIns="91440" bIns="45720" numCol="1" anchor="t" anchorCtr="0" compatLnSpc="1"/>
            <a:lstStyle/>
            <a:p>
              <a:endParaRPr lang="en-US"/>
            </a:p>
          </p:txBody>
        </p:sp>
        <p:sp>
          <p:nvSpPr>
            <p:cNvPr id="60" name="Freeform 11"/>
            <p:cNvSpPr/>
            <p:nvPr/>
          </p:nvSpPr>
          <p:spPr bwMode="auto">
            <a:xfrm>
              <a:off x="2033" y="1328"/>
              <a:ext cx="1749" cy="1747"/>
            </a:xfrm>
            <a:custGeom>
              <a:avLst/>
              <a:gdLst>
                <a:gd name="T0" fmla="*/ 226 w 739"/>
                <a:gd name="T1" fmla="*/ 597 h 738"/>
                <a:gd name="T2" fmla="*/ 224 w 739"/>
                <a:gd name="T3" fmla="*/ 606 h 738"/>
                <a:gd name="T4" fmla="*/ 206 w 739"/>
                <a:gd name="T5" fmla="*/ 635 h 738"/>
                <a:gd name="T6" fmla="*/ 155 w 739"/>
                <a:gd name="T7" fmla="*/ 657 h 738"/>
                <a:gd name="T8" fmla="*/ 155 w 739"/>
                <a:gd name="T9" fmla="*/ 657 h 738"/>
                <a:gd name="T10" fmla="*/ 103 w 739"/>
                <a:gd name="T11" fmla="*/ 635 h 738"/>
                <a:gd name="T12" fmla="*/ 82 w 739"/>
                <a:gd name="T13" fmla="*/ 584 h 738"/>
                <a:gd name="T14" fmla="*/ 103 w 739"/>
                <a:gd name="T15" fmla="*/ 533 h 738"/>
                <a:gd name="T16" fmla="*/ 133 w 739"/>
                <a:gd name="T17" fmla="*/ 515 h 738"/>
                <a:gd name="T18" fmla="*/ 142 w 739"/>
                <a:gd name="T19" fmla="*/ 512 h 738"/>
                <a:gd name="T20" fmla="*/ 0 w 739"/>
                <a:gd name="T21" fmla="*/ 370 h 738"/>
                <a:gd name="T22" fmla="*/ 138 w 739"/>
                <a:gd name="T23" fmla="*/ 233 h 738"/>
                <a:gd name="T24" fmla="*/ 130 w 739"/>
                <a:gd name="T25" fmla="*/ 229 h 738"/>
                <a:gd name="T26" fmla="*/ 109 w 739"/>
                <a:gd name="T27" fmla="*/ 215 h 738"/>
                <a:gd name="T28" fmla="*/ 109 w 739"/>
                <a:gd name="T29" fmla="*/ 112 h 738"/>
                <a:gd name="T30" fmla="*/ 160 w 739"/>
                <a:gd name="T31" fmla="*/ 91 h 738"/>
                <a:gd name="T32" fmla="*/ 211 w 739"/>
                <a:gd name="T33" fmla="*/ 112 h 738"/>
                <a:gd name="T34" fmla="*/ 226 w 739"/>
                <a:gd name="T35" fmla="*/ 134 h 738"/>
                <a:gd name="T36" fmla="*/ 229 w 739"/>
                <a:gd name="T37" fmla="*/ 141 h 738"/>
                <a:gd name="T38" fmla="*/ 371 w 739"/>
                <a:gd name="T39" fmla="*/ 0 h 738"/>
                <a:gd name="T40" fmla="*/ 507 w 739"/>
                <a:gd name="T41" fmla="*/ 136 h 738"/>
                <a:gd name="T42" fmla="*/ 511 w 739"/>
                <a:gd name="T43" fmla="*/ 129 h 738"/>
                <a:gd name="T44" fmla="*/ 522 w 739"/>
                <a:gd name="T45" fmla="*/ 115 h 738"/>
                <a:gd name="T46" fmla="*/ 573 w 739"/>
                <a:gd name="T47" fmla="*/ 93 h 738"/>
                <a:gd name="T48" fmla="*/ 624 w 739"/>
                <a:gd name="T49" fmla="*/ 115 h 738"/>
                <a:gd name="T50" fmla="*/ 624 w 739"/>
                <a:gd name="T51" fmla="*/ 217 h 738"/>
                <a:gd name="T52" fmla="*/ 610 w 739"/>
                <a:gd name="T53" fmla="*/ 228 h 738"/>
                <a:gd name="T54" fmla="*/ 603 w 739"/>
                <a:gd name="T55" fmla="*/ 232 h 738"/>
                <a:gd name="T56" fmla="*/ 739 w 739"/>
                <a:gd name="T57" fmla="*/ 368 h 738"/>
                <a:gd name="T58" fmla="*/ 601 w 739"/>
                <a:gd name="T59" fmla="*/ 505 h 738"/>
                <a:gd name="T60" fmla="*/ 608 w 739"/>
                <a:gd name="T61" fmla="*/ 509 h 738"/>
                <a:gd name="T62" fmla="*/ 624 w 739"/>
                <a:gd name="T63" fmla="*/ 521 h 738"/>
                <a:gd name="T64" fmla="*/ 624 w 739"/>
                <a:gd name="T65" fmla="*/ 623 h 738"/>
                <a:gd name="T66" fmla="*/ 572 w 739"/>
                <a:gd name="T67" fmla="*/ 644 h 738"/>
                <a:gd name="T68" fmla="*/ 521 w 739"/>
                <a:gd name="T69" fmla="*/ 623 h 738"/>
                <a:gd name="T70" fmla="*/ 509 w 739"/>
                <a:gd name="T71" fmla="*/ 607 h 738"/>
                <a:gd name="T72" fmla="*/ 506 w 739"/>
                <a:gd name="T73" fmla="*/ 601 h 738"/>
                <a:gd name="T74" fmla="*/ 368 w 739"/>
                <a:gd name="T75" fmla="*/ 738 h 738"/>
                <a:gd name="T76" fmla="*/ 226 w 739"/>
                <a:gd name="T77" fmla="*/ 59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9" h="738">
                  <a:moveTo>
                    <a:pt x="226" y="597"/>
                  </a:moveTo>
                  <a:cubicBezTo>
                    <a:pt x="224" y="606"/>
                    <a:pt x="224" y="606"/>
                    <a:pt x="224" y="606"/>
                  </a:cubicBezTo>
                  <a:cubicBezTo>
                    <a:pt x="220" y="617"/>
                    <a:pt x="214" y="627"/>
                    <a:pt x="206" y="635"/>
                  </a:cubicBezTo>
                  <a:cubicBezTo>
                    <a:pt x="192" y="649"/>
                    <a:pt x="174" y="657"/>
                    <a:pt x="155" y="657"/>
                  </a:cubicBezTo>
                  <a:cubicBezTo>
                    <a:pt x="155" y="657"/>
                    <a:pt x="155" y="657"/>
                    <a:pt x="155" y="657"/>
                  </a:cubicBezTo>
                  <a:cubicBezTo>
                    <a:pt x="135" y="657"/>
                    <a:pt x="117" y="649"/>
                    <a:pt x="103" y="635"/>
                  </a:cubicBezTo>
                  <a:cubicBezTo>
                    <a:pt x="90" y="622"/>
                    <a:pt x="82" y="604"/>
                    <a:pt x="82" y="584"/>
                  </a:cubicBezTo>
                  <a:cubicBezTo>
                    <a:pt x="82" y="565"/>
                    <a:pt x="90" y="547"/>
                    <a:pt x="103" y="533"/>
                  </a:cubicBezTo>
                  <a:cubicBezTo>
                    <a:pt x="112" y="525"/>
                    <a:pt x="122" y="519"/>
                    <a:pt x="133" y="515"/>
                  </a:cubicBezTo>
                  <a:cubicBezTo>
                    <a:pt x="142" y="512"/>
                    <a:pt x="142" y="512"/>
                    <a:pt x="142" y="512"/>
                  </a:cubicBezTo>
                  <a:cubicBezTo>
                    <a:pt x="0" y="370"/>
                    <a:pt x="0" y="370"/>
                    <a:pt x="0" y="370"/>
                  </a:cubicBezTo>
                  <a:cubicBezTo>
                    <a:pt x="138" y="233"/>
                    <a:pt x="138" y="233"/>
                    <a:pt x="138" y="233"/>
                  </a:cubicBezTo>
                  <a:cubicBezTo>
                    <a:pt x="130" y="229"/>
                    <a:pt x="130" y="229"/>
                    <a:pt x="130" y="229"/>
                  </a:cubicBezTo>
                  <a:cubicBezTo>
                    <a:pt x="122" y="226"/>
                    <a:pt x="115" y="221"/>
                    <a:pt x="109" y="215"/>
                  </a:cubicBezTo>
                  <a:cubicBezTo>
                    <a:pt x="81" y="186"/>
                    <a:pt x="81" y="141"/>
                    <a:pt x="109" y="112"/>
                  </a:cubicBezTo>
                  <a:cubicBezTo>
                    <a:pt x="122" y="99"/>
                    <a:pt x="141" y="91"/>
                    <a:pt x="160" y="91"/>
                  </a:cubicBezTo>
                  <a:cubicBezTo>
                    <a:pt x="179" y="91"/>
                    <a:pt x="197" y="99"/>
                    <a:pt x="211" y="112"/>
                  </a:cubicBezTo>
                  <a:cubicBezTo>
                    <a:pt x="217" y="118"/>
                    <a:pt x="222" y="126"/>
                    <a:pt x="226" y="134"/>
                  </a:cubicBezTo>
                  <a:cubicBezTo>
                    <a:pt x="229" y="141"/>
                    <a:pt x="229" y="141"/>
                    <a:pt x="229" y="141"/>
                  </a:cubicBezTo>
                  <a:cubicBezTo>
                    <a:pt x="371" y="0"/>
                    <a:pt x="371" y="0"/>
                    <a:pt x="371" y="0"/>
                  </a:cubicBezTo>
                  <a:cubicBezTo>
                    <a:pt x="507" y="136"/>
                    <a:pt x="507" y="136"/>
                    <a:pt x="507" y="136"/>
                  </a:cubicBezTo>
                  <a:cubicBezTo>
                    <a:pt x="511" y="129"/>
                    <a:pt x="511" y="129"/>
                    <a:pt x="511" y="129"/>
                  </a:cubicBezTo>
                  <a:cubicBezTo>
                    <a:pt x="514" y="124"/>
                    <a:pt x="518" y="119"/>
                    <a:pt x="522" y="115"/>
                  </a:cubicBezTo>
                  <a:cubicBezTo>
                    <a:pt x="536" y="101"/>
                    <a:pt x="554" y="93"/>
                    <a:pt x="573" y="93"/>
                  </a:cubicBezTo>
                  <a:cubicBezTo>
                    <a:pt x="592" y="93"/>
                    <a:pt x="611" y="101"/>
                    <a:pt x="624" y="115"/>
                  </a:cubicBezTo>
                  <a:cubicBezTo>
                    <a:pt x="652" y="143"/>
                    <a:pt x="652" y="189"/>
                    <a:pt x="624" y="217"/>
                  </a:cubicBezTo>
                  <a:cubicBezTo>
                    <a:pt x="620" y="221"/>
                    <a:pt x="615" y="225"/>
                    <a:pt x="610" y="228"/>
                  </a:cubicBezTo>
                  <a:cubicBezTo>
                    <a:pt x="603" y="232"/>
                    <a:pt x="603" y="232"/>
                    <a:pt x="603" y="232"/>
                  </a:cubicBezTo>
                  <a:cubicBezTo>
                    <a:pt x="739" y="368"/>
                    <a:pt x="739" y="368"/>
                    <a:pt x="739" y="368"/>
                  </a:cubicBezTo>
                  <a:cubicBezTo>
                    <a:pt x="601" y="505"/>
                    <a:pt x="601" y="505"/>
                    <a:pt x="601" y="505"/>
                  </a:cubicBezTo>
                  <a:cubicBezTo>
                    <a:pt x="608" y="509"/>
                    <a:pt x="608" y="509"/>
                    <a:pt x="608" y="509"/>
                  </a:cubicBezTo>
                  <a:cubicBezTo>
                    <a:pt x="614" y="512"/>
                    <a:pt x="619" y="516"/>
                    <a:pt x="624" y="521"/>
                  </a:cubicBezTo>
                  <a:cubicBezTo>
                    <a:pt x="652" y="549"/>
                    <a:pt x="652" y="595"/>
                    <a:pt x="624" y="623"/>
                  </a:cubicBezTo>
                  <a:cubicBezTo>
                    <a:pt x="610" y="637"/>
                    <a:pt x="592" y="644"/>
                    <a:pt x="572" y="644"/>
                  </a:cubicBezTo>
                  <a:cubicBezTo>
                    <a:pt x="553" y="644"/>
                    <a:pt x="535" y="637"/>
                    <a:pt x="521" y="623"/>
                  </a:cubicBezTo>
                  <a:cubicBezTo>
                    <a:pt x="517" y="619"/>
                    <a:pt x="513" y="613"/>
                    <a:pt x="509" y="607"/>
                  </a:cubicBezTo>
                  <a:cubicBezTo>
                    <a:pt x="506" y="601"/>
                    <a:pt x="506" y="601"/>
                    <a:pt x="506" y="601"/>
                  </a:cubicBezTo>
                  <a:cubicBezTo>
                    <a:pt x="368" y="738"/>
                    <a:pt x="368" y="738"/>
                    <a:pt x="368" y="738"/>
                  </a:cubicBezTo>
                  <a:lnTo>
                    <a:pt x="226" y="597"/>
                  </a:lnTo>
                  <a:close/>
                </a:path>
              </a:pathLst>
            </a:custGeom>
            <a:solidFill>
              <a:schemeClr val="bg1"/>
            </a:solidFill>
            <a:ln w="9525">
              <a:solidFill>
                <a:srgbClr val="2BBB99"/>
              </a:solidFill>
              <a:round/>
            </a:ln>
          </p:spPr>
          <p:txBody>
            <a:bodyPr vert="horz" wrap="square" lIns="91440" tIns="45720" rIns="91440" bIns="45720" numCol="1" anchor="t" anchorCtr="0" compatLnSpc="1"/>
            <a:lstStyle/>
            <a:p>
              <a:endParaRPr lang="en-US"/>
            </a:p>
          </p:txBody>
        </p:sp>
        <p:sp>
          <p:nvSpPr>
            <p:cNvPr id="53" name="AutoShape 3"/>
            <p:cNvSpPr>
              <a:spLocks noChangeAspect="1" noChangeArrowheads="1" noTextEdit="1"/>
            </p:cNvSpPr>
            <p:nvPr/>
          </p:nvSpPr>
          <p:spPr bwMode="auto">
            <a:xfrm>
              <a:off x="2012" y="328"/>
              <a:ext cx="3656" cy="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9" name="Freeform 13"/>
            <p:cNvSpPr/>
            <p:nvPr/>
          </p:nvSpPr>
          <p:spPr bwMode="auto">
            <a:xfrm>
              <a:off x="4506" y="1265"/>
              <a:ext cx="911" cy="384"/>
            </a:xfrm>
            <a:custGeom>
              <a:avLst/>
              <a:gdLst>
                <a:gd name="T0" fmla="*/ 385 w 385"/>
                <a:gd name="T1" fmla="*/ 143 h 162"/>
                <a:gd name="T2" fmla="*/ 371 w 385"/>
                <a:gd name="T3" fmla="*/ 123 h 162"/>
                <a:gd name="T4" fmla="*/ 260 w 385"/>
                <a:gd name="T5" fmla="*/ 123 h 162"/>
                <a:gd name="T6" fmla="*/ 249 w 385"/>
                <a:gd name="T7" fmla="*/ 137 h 162"/>
                <a:gd name="T8" fmla="*/ 113 w 385"/>
                <a:gd name="T9" fmla="*/ 0 h 162"/>
                <a:gd name="T10" fmla="*/ 0 w 385"/>
                <a:gd name="T11" fmla="*/ 113 h 162"/>
                <a:gd name="T12" fmla="*/ 27 w 385"/>
                <a:gd name="T13" fmla="*/ 162 h 162"/>
                <a:gd name="T14" fmla="*/ 385 w 385"/>
                <a:gd name="T15" fmla="*/ 143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162">
                  <a:moveTo>
                    <a:pt x="385" y="143"/>
                  </a:moveTo>
                  <a:cubicBezTo>
                    <a:pt x="382" y="136"/>
                    <a:pt x="377" y="129"/>
                    <a:pt x="371" y="123"/>
                  </a:cubicBezTo>
                  <a:cubicBezTo>
                    <a:pt x="340" y="92"/>
                    <a:pt x="291" y="92"/>
                    <a:pt x="260" y="123"/>
                  </a:cubicBezTo>
                  <a:cubicBezTo>
                    <a:pt x="256" y="127"/>
                    <a:pt x="252" y="132"/>
                    <a:pt x="249" y="137"/>
                  </a:cubicBezTo>
                  <a:cubicBezTo>
                    <a:pt x="113" y="0"/>
                    <a:pt x="113" y="0"/>
                    <a:pt x="113" y="0"/>
                  </a:cubicBezTo>
                  <a:cubicBezTo>
                    <a:pt x="0" y="113"/>
                    <a:pt x="0" y="113"/>
                    <a:pt x="0" y="113"/>
                  </a:cubicBezTo>
                  <a:cubicBezTo>
                    <a:pt x="14" y="127"/>
                    <a:pt x="22" y="144"/>
                    <a:pt x="27" y="162"/>
                  </a:cubicBezTo>
                  <a:cubicBezTo>
                    <a:pt x="137" y="148"/>
                    <a:pt x="256" y="141"/>
                    <a:pt x="385" y="143"/>
                  </a:cubicBezTo>
                  <a:close/>
                </a:path>
              </a:pathLst>
            </a:custGeom>
            <a:solidFill>
              <a:srgbClr val="FFFFFF">
                <a:alpha val="22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2" name="Freeform 15"/>
            <p:cNvSpPr/>
            <p:nvPr/>
          </p:nvSpPr>
          <p:spPr bwMode="auto">
            <a:xfrm>
              <a:off x="2014" y="1265"/>
              <a:ext cx="1579" cy="1229"/>
            </a:xfrm>
            <a:custGeom>
              <a:avLst/>
              <a:gdLst>
                <a:gd name="T0" fmla="*/ 621 w 667"/>
                <a:gd name="T1" fmla="*/ 242 h 519"/>
                <a:gd name="T2" fmla="*/ 637 w 667"/>
                <a:gd name="T3" fmla="*/ 230 h 519"/>
                <a:gd name="T4" fmla="*/ 637 w 667"/>
                <a:gd name="T5" fmla="*/ 119 h 519"/>
                <a:gd name="T6" fmla="*/ 526 w 667"/>
                <a:gd name="T7" fmla="*/ 119 h 519"/>
                <a:gd name="T8" fmla="*/ 514 w 667"/>
                <a:gd name="T9" fmla="*/ 135 h 519"/>
                <a:gd name="T10" fmla="*/ 494 w 667"/>
                <a:gd name="T11" fmla="*/ 115 h 519"/>
                <a:gd name="T12" fmla="*/ 379 w 667"/>
                <a:gd name="T13" fmla="*/ 0 h 519"/>
                <a:gd name="T14" fmla="*/ 239 w 667"/>
                <a:gd name="T15" fmla="*/ 140 h 519"/>
                <a:gd name="T16" fmla="*/ 223 w 667"/>
                <a:gd name="T17" fmla="*/ 117 h 519"/>
                <a:gd name="T18" fmla="*/ 113 w 667"/>
                <a:gd name="T19" fmla="*/ 117 h 519"/>
                <a:gd name="T20" fmla="*/ 113 w 667"/>
                <a:gd name="T21" fmla="*/ 228 h 519"/>
                <a:gd name="T22" fmla="*/ 136 w 667"/>
                <a:gd name="T23" fmla="*/ 244 h 519"/>
                <a:gd name="T24" fmla="*/ 0 w 667"/>
                <a:gd name="T25" fmla="*/ 379 h 519"/>
                <a:gd name="T26" fmla="*/ 139 w 667"/>
                <a:gd name="T27" fmla="*/ 519 h 519"/>
                <a:gd name="T28" fmla="*/ 139 w 667"/>
                <a:gd name="T29" fmla="*/ 519 h 519"/>
                <a:gd name="T30" fmla="*/ 139 w 667"/>
                <a:gd name="T31" fmla="*/ 519 h 519"/>
                <a:gd name="T32" fmla="*/ 641 w 667"/>
                <a:gd name="T33" fmla="*/ 262 h 519"/>
                <a:gd name="T34" fmla="*/ 639 w 667"/>
                <a:gd name="T35" fmla="*/ 260 h 519"/>
                <a:gd name="T36" fmla="*/ 621 w 667"/>
                <a:gd name="T37" fmla="*/ 24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7" h="519">
                  <a:moveTo>
                    <a:pt x="621" y="242"/>
                  </a:moveTo>
                  <a:cubicBezTo>
                    <a:pt x="626" y="239"/>
                    <a:pt x="632" y="235"/>
                    <a:pt x="637" y="230"/>
                  </a:cubicBezTo>
                  <a:cubicBezTo>
                    <a:pt x="667" y="199"/>
                    <a:pt x="667" y="150"/>
                    <a:pt x="637" y="119"/>
                  </a:cubicBezTo>
                  <a:cubicBezTo>
                    <a:pt x="606" y="89"/>
                    <a:pt x="556" y="89"/>
                    <a:pt x="526" y="119"/>
                  </a:cubicBezTo>
                  <a:cubicBezTo>
                    <a:pt x="521" y="124"/>
                    <a:pt x="517" y="129"/>
                    <a:pt x="514" y="135"/>
                  </a:cubicBezTo>
                  <a:cubicBezTo>
                    <a:pt x="494" y="115"/>
                    <a:pt x="494" y="115"/>
                    <a:pt x="494" y="115"/>
                  </a:cubicBezTo>
                  <a:cubicBezTo>
                    <a:pt x="379" y="0"/>
                    <a:pt x="379" y="0"/>
                    <a:pt x="379" y="0"/>
                  </a:cubicBezTo>
                  <a:cubicBezTo>
                    <a:pt x="239" y="140"/>
                    <a:pt x="239" y="140"/>
                    <a:pt x="239" y="140"/>
                  </a:cubicBezTo>
                  <a:cubicBezTo>
                    <a:pt x="235" y="132"/>
                    <a:pt x="230" y="124"/>
                    <a:pt x="223" y="117"/>
                  </a:cubicBezTo>
                  <a:cubicBezTo>
                    <a:pt x="193" y="87"/>
                    <a:pt x="143" y="87"/>
                    <a:pt x="113" y="117"/>
                  </a:cubicBezTo>
                  <a:cubicBezTo>
                    <a:pt x="82" y="148"/>
                    <a:pt x="82" y="197"/>
                    <a:pt x="113" y="228"/>
                  </a:cubicBezTo>
                  <a:cubicBezTo>
                    <a:pt x="119" y="235"/>
                    <a:pt x="127" y="240"/>
                    <a:pt x="136" y="244"/>
                  </a:cubicBezTo>
                  <a:cubicBezTo>
                    <a:pt x="0" y="379"/>
                    <a:pt x="0" y="379"/>
                    <a:pt x="0" y="379"/>
                  </a:cubicBezTo>
                  <a:cubicBezTo>
                    <a:pt x="139" y="519"/>
                    <a:pt x="139" y="519"/>
                    <a:pt x="139" y="519"/>
                  </a:cubicBezTo>
                  <a:cubicBezTo>
                    <a:pt x="139" y="519"/>
                    <a:pt x="139" y="519"/>
                    <a:pt x="139" y="519"/>
                  </a:cubicBezTo>
                  <a:cubicBezTo>
                    <a:pt x="139" y="519"/>
                    <a:pt x="139" y="519"/>
                    <a:pt x="139" y="519"/>
                  </a:cubicBezTo>
                  <a:cubicBezTo>
                    <a:pt x="237" y="435"/>
                    <a:pt x="442" y="314"/>
                    <a:pt x="641" y="262"/>
                  </a:cubicBezTo>
                  <a:cubicBezTo>
                    <a:pt x="639" y="260"/>
                    <a:pt x="639" y="260"/>
                    <a:pt x="639" y="260"/>
                  </a:cubicBezTo>
                  <a:lnTo>
                    <a:pt x="621" y="242"/>
                  </a:lnTo>
                  <a:close/>
                </a:path>
              </a:pathLst>
            </a:custGeom>
            <a:solidFill>
              <a:srgbClr val="FFFFFF">
                <a:alpha val="22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cxnSp>
        <p:nvCxnSpPr>
          <p:cNvPr id="93" name="Straight Connector 30"/>
          <p:cNvCxnSpPr/>
          <p:nvPr/>
        </p:nvCxnSpPr>
        <p:spPr>
          <a:xfrm>
            <a:off x="6875652" y="2445646"/>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Connector 31"/>
          <p:cNvCxnSpPr/>
          <p:nvPr/>
        </p:nvCxnSpPr>
        <p:spPr>
          <a:xfrm>
            <a:off x="7723728" y="4304427"/>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Connector 38"/>
          <p:cNvCxnSpPr/>
          <p:nvPr/>
        </p:nvCxnSpPr>
        <p:spPr>
          <a:xfrm flipH="1">
            <a:off x="3618395" y="3254260"/>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Connector 39"/>
          <p:cNvCxnSpPr/>
          <p:nvPr/>
        </p:nvCxnSpPr>
        <p:spPr>
          <a:xfrm flipH="1">
            <a:off x="4447564" y="5131109"/>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516228" y="2772590"/>
            <a:ext cx="1140635"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 here</a:t>
            </a:r>
            <a:endParaRPr lang="zh-CN" altLang="en-US" dirty="0">
              <a:solidFill>
                <a:schemeClr val="tx1">
                  <a:lumMod val="75000"/>
                  <a:lumOff val="25000"/>
                </a:schemeClr>
              </a:solidFill>
            </a:endParaRPr>
          </a:p>
        </p:txBody>
      </p:sp>
      <p:sp>
        <p:nvSpPr>
          <p:cNvPr id="117" name="文本框 116"/>
          <p:cNvSpPr txBox="1"/>
          <p:nvPr/>
        </p:nvSpPr>
        <p:spPr>
          <a:xfrm>
            <a:off x="5516228" y="4485395"/>
            <a:ext cx="1140635"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 here</a:t>
            </a:r>
            <a:endParaRPr lang="zh-CN" altLang="en-US" dirty="0">
              <a:solidFill>
                <a:schemeClr val="tx1">
                  <a:lumMod val="75000"/>
                  <a:lumOff val="25000"/>
                </a:schemeClr>
              </a:solidFill>
            </a:endParaRPr>
          </a:p>
        </p:txBody>
      </p:sp>
      <p:sp>
        <p:nvSpPr>
          <p:cNvPr id="118" name="文本框 117"/>
          <p:cNvSpPr txBox="1"/>
          <p:nvPr/>
        </p:nvSpPr>
        <p:spPr>
          <a:xfrm>
            <a:off x="4685258" y="3638687"/>
            <a:ext cx="1140635"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 here</a:t>
            </a:r>
            <a:endParaRPr lang="zh-CN" altLang="en-US" dirty="0">
              <a:solidFill>
                <a:schemeClr val="tx1">
                  <a:lumMod val="75000"/>
                  <a:lumOff val="25000"/>
                </a:schemeClr>
              </a:solidFill>
            </a:endParaRPr>
          </a:p>
        </p:txBody>
      </p:sp>
      <p:sp>
        <p:nvSpPr>
          <p:cNvPr id="123" name="文本框 122"/>
          <p:cNvSpPr txBox="1"/>
          <p:nvPr/>
        </p:nvSpPr>
        <p:spPr>
          <a:xfrm>
            <a:off x="6385790" y="3638687"/>
            <a:ext cx="1140635"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 here</a:t>
            </a:r>
            <a:endParaRPr lang="zh-CN" altLang="en-US" dirty="0">
              <a:solidFill>
                <a:schemeClr val="tx1">
                  <a:lumMod val="75000"/>
                  <a:lumOff val="25000"/>
                </a:schemeClr>
              </a:solidFill>
            </a:endParaRPr>
          </a:p>
        </p:txBody>
      </p:sp>
      <p:sp>
        <p:nvSpPr>
          <p:cNvPr id="125" name="文本框 124"/>
          <p:cNvSpPr txBox="1"/>
          <p:nvPr/>
        </p:nvSpPr>
        <p:spPr>
          <a:xfrm>
            <a:off x="7698568" y="2368981"/>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7698567" y="2123135"/>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7" name="文本框 126"/>
          <p:cNvSpPr txBox="1"/>
          <p:nvPr/>
        </p:nvSpPr>
        <p:spPr>
          <a:xfrm>
            <a:off x="8651068" y="4211719"/>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28" name="文本框 127"/>
          <p:cNvSpPr txBox="1"/>
          <p:nvPr/>
        </p:nvSpPr>
        <p:spPr>
          <a:xfrm>
            <a:off x="8651067" y="3965873"/>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9" name="文本框 128"/>
          <p:cNvSpPr txBox="1"/>
          <p:nvPr/>
        </p:nvSpPr>
        <p:spPr>
          <a:xfrm>
            <a:off x="2419651" y="5100573"/>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0" name="文本框 129"/>
          <p:cNvSpPr txBox="1"/>
          <p:nvPr/>
        </p:nvSpPr>
        <p:spPr>
          <a:xfrm>
            <a:off x="3372150" y="4854727"/>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1" name="文本框 130"/>
          <p:cNvSpPr txBox="1"/>
          <p:nvPr/>
        </p:nvSpPr>
        <p:spPr>
          <a:xfrm>
            <a:off x="1582976" y="3201788"/>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2" name="文本框 131"/>
          <p:cNvSpPr txBox="1"/>
          <p:nvPr/>
        </p:nvSpPr>
        <p:spPr>
          <a:xfrm>
            <a:off x="2535475" y="2955942"/>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820965" y="379754"/>
            <a:ext cx="717550" cy="717550"/>
            <a:chOff x="5276850" y="1310482"/>
            <a:chExt cx="1638300" cy="1638300"/>
          </a:xfrm>
        </p:grpSpPr>
        <p:grpSp>
          <p:nvGrpSpPr>
            <p:cNvPr id="37" name="组合 36"/>
            <p:cNvGrpSpPr/>
            <p:nvPr/>
          </p:nvGrpSpPr>
          <p:grpSpPr>
            <a:xfrm>
              <a:off x="5276850" y="1310482"/>
              <a:ext cx="1638300" cy="1638300"/>
              <a:chOff x="4704555" y="1785938"/>
              <a:chExt cx="2782888" cy="2782888"/>
            </a:xfrm>
          </p:grpSpPr>
          <p:sp>
            <p:nvSpPr>
              <p:cNvPr id="39" name="矩形 38"/>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矩形 39"/>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8" name="文本框 37"/>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1" name="矩形 40"/>
          <p:cNvSpPr/>
          <p:nvPr/>
        </p:nvSpPr>
        <p:spPr>
          <a:xfrm>
            <a:off x="1766286" y="18115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766286" y="79714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8" presetClass="emph" presetSubtype="0" fill="hold" nodeType="withEffect">
                                  <p:stCondLst>
                                    <p:cond delay="0"/>
                                  </p:stCondLst>
                                  <p:childTnLst>
                                    <p:animRot by="21600000">
                                      <p:cBhvr>
                                        <p:cTn id="10" dur="500" fill="hold"/>
                                        <p:tgtEl>
                                          <p:spTgt spid="52"/>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wipe(left)">
                                      <p:cBhvr>
                                        <p:cTn id="14" dur="500"/>
                                        <p:tgtEl>
                                          <p:spTgt spid="93"/>
                                        </p:tgtEl>
                                      </p:cBhvr>
                                    </p:animEffect>
                                  </p:childTnLst>
                                </p:cTn>
                              </p:par>
                              <p:par>
                                <p:cTn id="15" presetID="22" presetClass="entr" presetSubtype="8"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left)">
                                      <p:cBhvr>
                                        <p:cTn id="17" dur="500"/>
                                        <p:tgtEl>
                                          <p:spTgt spid="95"/>
                                        </p:tgtEl>
                                      </p:cBhvr>
                                    </p:animEffect>
                                  </p:childTnLst>
                                </p:cTn>
                              </p:par>
                              <p:par>
                                <p:cTn id="18" presetID="22" presetClass="entr" presetSubtype="2" fill="hold"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right)">
                                      <p:cBhvr>
                                        <p:cTn id="20" dur="500"/>
                                        <p:tgtEl>
                                          <p:spTgt spid="107"/>
                                        </p:tgtEl>
                                      </p:cBhvr>
                                    </p:animEffect>
                                  </p:childTnLst>
                                </p:cTn>
                              </p:par>
                              <p:par>
                                <p:cTn id="21" presetID="22" presetClass="entr" presetSubtype="2" fill="hold"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right)">
                                      <p:cBhvr>
                                        <p:cTn id="2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31" name="文本框 30"/>
          <p:cNvSpPr txBox="1"/>
          <p:nvPr/>
        </p:nvSpPr>
        <p:spPr>
          <a:xfrm>
            <a:off x="3616036" y="3972505"/>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584947" y="455728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5" name="矩形 4"/>
          <p:cNvSpPr/>
          <p:nvPr/>
        </p:nvSpPr>
        <p:spPr>
          <a:xfrm>
            <a:off x="4028045" y="1576444"/>
            <a:ext cx="4135910" cy="372271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35371" y="-267090"/>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633771" y="1881712"/>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453718" y="-270734"/>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352118" y="1878068"/>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9401926" y="643892"/>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142885" y="1476813"/>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95493" y="3852068"/>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236452" y="4684989"/>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313951" y="1968876"/>
            <a:ext cx="1564096" cy="1564096"/>
            <a:chOff x="5313952" y="1347584"/>
            <a:chExt cx="1564096" cy="1564096"/>
          </a:xfrm>
        </p:grpSpPr>
        <p:grpSp>
          <p:nvGrpSpPr>
            <p:cNvPr id="25" name="组合 24"/>
            <p:cNvGrpSpPr/>
            <p:nvPr/>
          </p:nvGrpSpPr>
          <p:grpSpPr>
            <a:xfrm>
              <a:off x="5313952" y="1347584"/>
              <a:ext cx="1564096" cy="1564096"/>
              <a:chOff x="4767578" y="1848961"/>
              <a:chExt cx="2656842" cy="2656842"/>
            </a:xfrm>
          </p:grpSpPr>
          <p:sp>
            <p:nvSpPr>
              <p:cNvPr id="27" name="矩形 26"/>
              <p:cNvSpPr/>
              <p:nvPr/>
            </p:nvSpPr>
            <p:spPr>
              <a:xfrm>
                <a:off x="4767578" y="1848961"/>
                <a:ext cx="2656842" cy="2656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5519057" y="1621801"/>
              <a:ext cx="1153886" cy="1015663"/>
            </a:xfrm>
            <a:prstGeom prst="rect">
              <a:avLst/>
            </a:prstGeom>
            <a:noFill/>
          </p:spPr>
          <p:txBody>
            <a:bodyPr wrap="square" rtlCol="0">
              <a:spAutoFit/>
            </a:bodyPr>
            <a:lstStyle/>
            <a:p>
              <a:pPr algn="ctr"/>
              <a:r>
                <a:rPr lang="en-US" altLang="zh-CN" sz="6000" b="1"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60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29" name="等腰三角形 28"/>
          <p:cNvSpPr/>
          <p:nvPr/>
        </p:nvSpPr>
        <p:spPr>
          <a:xfrm rot="20772729">
            <a:off x="9872336" y="3834254"/>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809157" flipH="1" flipV="1">
            <a:off x="10991155" y="2977187"/>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8809157" flipH="1" flipV="1">
            <a:off x="10535775" y="5556641"/>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772729">
            <a:off x="1200716" y="2645047"/>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8809157" flipH="1" flipV="1">
            <a:off x="1588172" y="1261683"/>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8809157" flipH="1" flipV="1">
            <a:off x="3359821" y="5943024"/>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1777499" y="376279"/>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777499" y="79512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8" name="Group 17"/>
          <p:cNvGrpSpPr/>
          <p:nvPr/>
        </p:nvGrpSpPr>
        <p:grpSpPr>
          <a:xfrm>
            <a:off x="4705587" y="2568861"/>
            <a:ext cx="160910" cy="160910"/>
            <a:chOff x="4705587" y="2597986"/>
            <a:chExt cx="160910" cy="160910"/>
          </a:xfrm>
          <a:solidFill>
            <a:schemeClr val="bg1"/>
          </a:solidFill>
        </p:grpSpPr>
        <p:sp>
          <p:nvSpPr>
            <p:cNvPr id="39" name="Freeform 108"/>
            <p:cNvSpPr/>
            <p:nvPr/>
          </p:nvSpPr>
          <p:spPr bwMode="auto">
            <a:xfrm>
              <a:off x="4705587" y="2597986"/>
              <a:ext cx="160910" cy="160910"/>
            </a:xfrm>
            <a:custGeom>
              <a:avLst/>
              <a:gdLst>
                <a:gd name="T0" fmla="*/ 220 w 220"/>
                <a:gd name="T1" fmla="*/ 220 h 220"/>
                <a:gd name="T2" fmla="*/ 0 w 220"/>
                <a:gd name="T3" fmla="*/ 112 h 220"/>
                <a:gd name="T4" fmla="*/ 220 w 220"/>
                <a:gd name="T5" fmla="*/ 0 h 220"/>
                <a:gd name="T6" fmla="*/ 220 w 220"/>
                <a:gd name="T7" fmla="*/ 220 h 220"/>
              </a:gdLst>
              <a:ahLst/>
              <a:cxnLst>
                <a:cxn ang="0">
                  <a:pos x="T0" y="T1"/>
                </a:cxn>
                <a:cxn ang="0">
                  <a:pos x="T2" y="T3"/>
                </a:cxn>
                <a:cxn ang="0">
                  <a:pos x="T4" y="T5"/>
                </a:cxn>
                <a:cxn ang="0">
                  <a:pos x="T6" y="T7"/>
                </a:cxn>
              </a:cxnLst>
              <a:rect l="0" t="0" r="r" b="b"/>
              <a:pathLst>
                <a:path w="220" h="220">
                  <a:moveTo>
                    <a:pt x="220" y="220"/>
                  </a:moveTo>
                  <a:lnTo>
                    <a:pt x="0" y="112"/>
                  </a:lnTo>
                  <a:lnTo>
                    <a:pt x="220" y="0"/>
                  </a:lnTo>
                  <a:lnTo>
                    <a:pt x="220" y="2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09"/>
            <p:cNvSpPr/>
            <p:nvPr/>
          </p:nvSpPr>
          <p:spPr bwMode="auto">
            <a:xfrm>
              <a:off x="4705587" y="2597986"/>
              <a:ext cx="160910" cy="160910"/>
            </a:xfrm>
            <a:custGeom>
              <a:avLst/>
              <a:gdLst>
                <a:gd name="T0" fmla="*/ 220 w 220"/>
                <a:gd name="T1" fmla="*/ 220 h 220"/>
                <a:gd name="T2" fmla="*/ 0 w 220"/>
                <a:gd name="T3" fmla="*/ 112 h 220"/>
                <a:gd name="T4" fmla="*/ 220 w 220"/>
                <a:gd name="T5" fmla="*/ 0 h 220"/>
                <a:gd name="T6" fmla="*/ 220 w 220"/>
                <a:gd name="T7" fmla="*/ 220 h 220"/>
              </a:gdLst>
              <a:ahLst/>
              <a:cxnLst>
                <a:cxn ang="0">
                  <a:pos x="T0" y="T1"/>
                </a:cxn>
                <a:cxn ang="0">
                  <a:pos x="T2" y="T3"/>
                </a:cxn>
                <a:cxn ang="0">
                  <a:pos x="T4" y="T5"/>
                </a:cxn>
                <a:cxn ang="0">
                  <a:pos x="T6" y="T7"/>
                </a:cxn>
              </a:cxnLst>
              <a:rect l="0" t="0" r="r" b="b"/>
              <a:pathLst>
                <a:path w="220" h="220">
                  <a:moveTo>
                    <a:pt x="220" y="220"/>
                  </a:moveTo>
                  <a:lnTo>
                    <a:pt x="0" y="112"/>
                  </a:lnTo>
                  <a:lnTo>
                    <a:pt x="220" y="0"/>
                  </a:lnTo>
                  <a:lnTo>
                    <a:pt x="220" y="220"/>
                  </a:lnTo>
                </a:path>
              </a:pathLst>
            </a:custGeom>
            <a:grpFill/>
            <a:ln>
              <a:noFill/>
            </a:ln>
          </p:spPr>
          <p:txBody>
            <a:bodyPr vert="horz" wrap="square" lIns="91440" tIns="45720" rIns="91440" bIns="45720" numCol="1" anchor="t" anchorCtr="0" compatLnSpc="1"/>
            <a:lstStyle/>
            <a:p>
              <a:endParaRPr lang="en-US"/>
            </a:p>
          </p:txBody>
        </p:sp>
        <p:sp>
          <p:nvSpPr>
            <p:cNvPr id="41" name="Freeform 110"/>
            <p:cNvSpPr/>
            <p:nvPr/>
          </p:nvSpPr>
          <p:spPr bwMode="auto">
            <a:xfrm>
              <a:off x="4705587" y="2679904"/>
              <a:ext cx="160910" cy="78992"/>
            </a:xfrm>
            <a:custGeom>
              <a:avLst/>
              <a:gdLst>
                <a:gd name="T0" fmla="*/ 220 w 220"/>
                <a:gd name="T1" fmla="*/ 0 h 108"/>
                <a:gd name="T2" fmla="*/ 0 w 220"/>
                <a:gd name="T3" fmla="*/ 0 h 108"/>
                <a:gd name="T4" fmla="*/ 220 w 220"/>
                <a:gd name="T5" fmla="*/ 108 h 108"/>
                <a:gd name="T6" fmla="*/ 220 w 220"/>
                <a:gd name="T7" fmla="*/ 0 h 108"/>
              </a:gdLst>
              <a:ahLst/>
              <a:cxnLst>
                <a:cxn ang="0">
                  <a:pos x="T0" y="T1"/>
                </a:cxn>
                <a:cxn ang="0">
                  <a:pos x="T2" y="T3"/>
                </a:cxn>
                <a:cxn ang="0">
                  <a:pos x="T4" y="T5"/>
                </a:cxn>
                <a:cxn ang="0">
                  <a:pos x="T6" y="T7"/>
                </a:cxn>
              </a:cxnLst>
              <a:rect l="0" t="0" r="r" b="b"/>
              <a:pathLst>
                <a:path w="220" h="108">
                  <a:moveTo>
                    <a:pt x="220" y="0"/>
                  </a:moveTo>
                  <a:lnTo>
                    <a:pt x="0" y="0"/>
                  </a:lnTo>
                  <a:lnTo>
                    <a:pt x="220" y="108"/>
                  </a:lnTo>
                  <a:lnTo>
                    <a:pt x="220" y="0"/>
                  </a:lnTo>
                  <a:close/>
                </a:path>
              </a:pathLst>
            </a:custGeom>
            <a:grpFill/>
            <a:ln>
              <a:noFill/>
            </a:ln>
          </p:spPr>
          <p:txBody>
            <a:bodyPr vert="horz" wrap="square" lIns="91440" tIns="45720" rIns="91440" bIns="45720" numCol="1" anchor="t" anchorCtr="0" compatLnSpc="1"/>
            <a:lstStyle/>
            <a:p>
              <a:endParaRPr lang="en-US"/>
            </a:p>
          </p:txBody>
        </p:sp>
        <p:sp>
          <p:nvSpPr>
            <p:cNvPr id="42" name="Freeform 111"/>
            <p:cNvSpPr/>
            <p:nvPr/>
          </p:nvSpPr>
          <p:spPr bwMode="auto">
            <a:xfrm>
              <a:off x="4705587" y="2679904"/>
              <a:ext cx="160910" cy="78992"/>
            </a:xfrm>
            <a:custGeom>
              <a:avLst/>
              <a:gdLst>
                <a:gd name="T0" fmla="*/ 220 w 220"/>
                <a:gd name="T1" fmla="*/ 0 h 108"/>
                <a:gd name="T2" fmla="*/ 0 w 220"/>
                <a:gd name="T3" fmla="*/ 0 h 108"/>
                <a:gd name="T4" fmla="*/ 220 w 220"/>
                <a:gd name="T5" fmla="*/ 108 h 108"/>
                <a:gd name="T6" fmla="*/ 220 w 220"/>
                <a:gd name="T7" fmla="*/ 0 h 108"/>
              </a:gdLst>
              <a:ahLst/>
              <a:cxnLst>
                <a:cxn ang="0">
                  <a:pos x="T0" y="T1"/>
                </a:cxn>
                <a:cxn ang="0">
                  <a:pos x="T2" y="T3"/>
                </a:cxn>
                <a:cxn ang="0">
                  <a:pos x="T4" y="T5"/>
                </a:cxn>
                <a:cxn ang="0">
                  <a:pos x="T6" y="T7"/>
                </a:cxn>
              </a:cxnLst>
              <a:rect l="0" t="0" r="r" b="b"/>
              <a:pathLst>
                <a:path w="220" h="108">
                  <a:moveTo>
                    <a:pt x="220" y="0"/>
                  </a:moveTo>
                  <a:lnTo>
                    <a:pt x="0" y="0"/>
                  </a:lnTo>
                  <a:lnTo>
                    <a:pt x="220" y="108"/>
                  </a:lnTo>
                  <a:lnTo>
                    <a:pt x="22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3" name="Group 22"/>
          <p:cNvGrpSpPr/>
          <p:nvPr/>
        </p:nvGrpSpPr>
        <p:grpSpPr>
          <a:xfrm>
            <a:off x="4880394" y="5079064"/>
            <a:ext cx="160910" cy="160911"/>
            <a:chOff x="4880394" y="5108189"/>
            <a:chExt cx="160910" cy="160911"/>
          </a:xfrm>
          <a:solidFill>
            <a:schemeClr val="bg1"/>
          </a:solidFill>
        </p:grpSpPr>
        <p:sp>
          <p:nvSpPr>
            <p:cNvPr id="44" name="Freeform 112"/>
            <p:cNvSpPr/>
            <p:nvPr/>
          </p:nvSpPr>
          <p:spPr bwMode="auto">
            <a:xfrm>
              <a:off x="4880394" y="5108189"/>
              <a:ext cx="160910" cy="160910"/>
            </a:xfrm>
            <a:custGeom>
              <a:avLst/>
              <a:gdLst>
                <a:gd name="T0" fmla="*/ 220 w 220"/>
                <a:gd name="T1" fmla="*/ 220 h 220"/>
                <a:gd name="T2" fmla="*/ 0 w 220"/>
                <a:gd name="T3" fmla="*/ 111 h 220"/>
                <a:gd name="T4" fmla="*/ 220 w 220"/>
                <a:gd name="T5" fmla="*/ 0 h 220"/>
                <a:gd name="T6" fmla="*/ 220 w 220"/>
                <a:gd name="T7" fmla="*/ 220 h 220"/>
              </a:gdLst>
              <a:ahLst/>
              <a:cxnLst>
                <a:cxn ang="0">
                  <a:pos x="T0" y="T1"/>
                </a:cxn>
                <a:cxn ang="0">
                  <a:pos x="T2" y="T3"/>
                </a:cxn>
                <a:cxn ang="0">
                  <a:pos x="T4" y="T5"/>
                </a:cxn>
                <a:cxn ang="0">
                  <a:pos x="T6" y="T7"/>
                </a:cxn>
              </a:cxnLst>
              <a:rect l="0" t="0" r="r" b="b"/>
              <a:pathLst>
                <a:path w="220" h="220">
                  <a:moveTo>
                    <a:pt x="220" y="220"/>
                  </a:moveTo>
                  <a:lnTo>
                    <a:pt x="0" y="111"/>
                  </a:lnTo>
                  <a:lnTo>
                    <a:pt x="220" y="0"/>
                  </a:lnTo>
                  <a:lnTo>
                    <a:pt x="220" y="220"/>
                  </a:lnTo>
                  <a:close/>
                </a:path>
              </a:pathLst>
            </a:custGeom>
            <a:grpFill/>
            <a:ln>
              <a:noFill/>
            </a:ln>
          </p:spPr>
          <p:txBody>
            <a:bodyPr vert="horz" wrap="square" lIns="91440" tIns="45720" rIns="91440" bIns="45720" numCol="1" anchor="t" anchorCtr="0" compatLnSpc="1"/>
            <a:lstStyle/>
            <a:p>
              <a:endParaRPr lang="en-US"/>
            </a:p>
          </p:txBody>
        </p:sp>
        <p:sp>
          <p:nvSpPr>
            <p:cNvPr id="45" name="Freeform 113"/>
            <p:cNvSpPr/>
            <p:nvPr/>
          </p:nvSpPr>
          <p:spPr bwMode="auto">
            <a:xfrm>
              <a:off x="4880394" y="5108189"/>
              <a:ext cx="160910" cy="160910"/>
            </a:xfrm>
            <a:custGeom>
              <a:avLst/>
              <a:gdLst>
                <a:gd name="T0" fmla="*/ 220 w 220"/>
                <a:gd name="T1" fmla="*/ 220 h 220"/>
                <a:gd name="T2" fmla="*/ 0 w 220"/>
                <a:gd name="T3" fmla="*/ 111 h 220"/>
                <a:gd name="T4" fmla="*/ 220 w 220"/>
                <a:gd name="T5" fmla="*/ 0 h 220"/>
                <a:gd name="T6" fmla="*/ 220 w 220"/>
                <a:gd name="T7" fmla="*/ 220 h 220"/>
              </a:gdLst>
              <a:ahLst/>
              <a:cxnLst>
                <a:cxn ang="0">
                  <a:pos x="T0" y="T1"/>
                </a:cxn>
                <a:cxn ang="0">
                  <a:pos x="T2" y="T3"/>
                </a:cxn>
                <a:cxn ang="0">
                  <a:pos x="T4" y="T5"/>
                </a:cxn>
                <a:cxn ang="0">
                  <a:pos x="T6" y="T7"/>
                </a:cxn>
              </a:cxnLst>
              <a:rect l="0" t="0" r="r" b="b"/>
              <a:pathLst>
                <a:path w="220" h="220">
                  <a:moveTo>
                    <a:pt x="220" y="220"/>
                  </a:moveTo>
                  <a:lnTo>
                    <a:pt x="0" y="111"/>
                  </a:lnTo>
                  <a:lnTo>
                    <a:pt x="220" y="0"/>
                  </a:lnTo>
                  <a:lnTo>
                    <a:pt x="220" y="2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114"/>
            <p:cNvSpPr/>
            <p:nvPr/>
          </p:nvSpPr>
          <p:spPr bwMode="auto">
            <a:xfrm>
              <a:off x="4880394" y="5189376"/>
              <a:ext cx="160910" cy="79724"/>
            </a:xfrm>
            <a:custGeom>
              <a:avLst/>
              <a:gdLst>
                <a:gd name="T0" fmla="*/ 220 w 220"/>
                <a:gd name="T1" fmla="*/ 0 h 109"/>
                <a:gd name="T2" fmla="*/ 0 w 220"/>
                <a:gd name="T3" fmla="*/ 0 h 109"/>
                <a:gd name="T4" fmla="*/ 220 w 220"/>
                <a:gd name="T5" fmla="*/ 109 h 109"/>
                <a:gd name="T6" fmla="*/ 220 w 220"/>
                <a:gd name="T7" fmla="*/ 0 h 109"/>
              </a:gdLst>
              <a:ahLst/>
              <a:cxnLst>
                <a:cxn ang="0">
                  <a:pos x="T0" y="T1"/>
                </a:cxn>
                <a:cxn ang="0">
                  <a:pos x="T2" y="T3"/>
                </a:cxn>
                <a:cxn ang="0">
                  <a:pos x="T4" y="T5"/>
                </a:cxn>
                <a:cxn ang="0">
                  <a:pos x="T6" y="T7"/>
                </a:cxn>
              </a:cxnLst>
              <a:rect l="0" t="0" r="r" b="b"/>
              <a:pathLst>
                <a:path w="220" h="109">
                  <a:moveTo>
                    <a:pt x="220" y="0"/>
                  </a:moveTo>
                  <a:lnTo>
                    <a:pt x="0" y="0"/>
                  </a:lnTo>
                  <a:lnTo>
                    <a:pt x="220" y="109"/>
                  </a:lnTo>
                  <a:lnTo>
                    <a:pt x="220" y="0"/>
                  </a:lnTo>
                  <a:close/>
                </a:path>
              </a:pathLst>
            </a:custGeom>
            <a:grpFill/>
            <a:ln>
              <a:noFill/>
            </a:ln>
          </p:spPr>
          <p:txBody>
            <a:bodyPr vert="horz" wrap="square" lIns="91440" tIns="45720" rIns="91440" bIns="45720" numCol="1" anchor="t" anchorCtr="0" compatLnSpc="1"/>
            <a:lstStyle/>
            <a:p>
              <a:endParaRPr lang="en-US"/>
            </a:p>
          </p:txBody>
        </p:sp>
        <p:sp>
          <p:nvSpPr>
            <p:cNvPr id="47" name="Freeform 115"/>
            <p:cNvSpPr/>
            <p:nvPr/>
          </p:nvSpPr>
          <p:spPr bwMode="auto">
            <a:xfrm>
              <a:off x="4880394" y="5189376"/>
              <a:ext cx="160910" cy="79724"/>
            </a:xfrm>
            <a:custGeom>
              <a:avLst/>
              <a:gdLst>
                <a:gd name="T0" fmla="*/ 220 w 220"/>
                <a:gd name="T1" fmla="*/ 0 h 109"/>
                <a:gd name="T2" fmla="*/ 0 w 220"/>
                <a:gd name="T3" fmla="*/ 0 h 109"/>
                <a:gd name="T4" fmla="*/ 220 w 220"/>
                <a:gd name="T5" fmla="*/ 109 h 109"/>
                <a:gd name="T6" fmla="*/ 220 w 220"/>
                <a:gd name="T7" fmla="*/ 0 h 109"/>
              </a:gdLst>
              <a:ahLst/>
              <a:cxnLst>
                <a:cxn ang="0">
                  <a:pos x="T0" y="T1"/>
                </a:cxn>
                <a:cxn ang="0">
                  <a:pos x="T2" y="T3"/>
                </a:cxn>
                <a:cxn ang="0">
                  <a:pos x="T4" y="T5"/>
                </a:cxn>
                <a:cxn ang="0">
                  <a:pos x="T6" y="T7"/>
                </a:cxn>
              </a:cxnLst>
              <a:rect l="0" t="0" r="r" b="b"/>
              <a:pathLst>
                <a:path w="220" h="109">
                  <a:moveTo>
                    <a:pt x="220" y="0"/>
                  </a:moveTo>
                  <a:lnTo>
                    <a:pt x="0" y="0"/>
                  </a:lnTo>
                  <a:lnTo>
                    <a:pt x="220" y="109"/>
                  </a:lnTo>
                  <a:lnTo>
                    <a:pt x="22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8" name="Group 27"/>
          <p:cNvGrpSpPr/>
          <p:nvPr/>
        </p:nvGrpSpPr>
        <p:grpSpPr>
          <a:xfrm>
            <a:off x="7256750" y="2538141"/>
            <a:ext cx="160910" cy="160911"/>
            <a:chOff x="7256750" y="2567266"/>
            <a:chExt cx="160910" cy="160911"/>
          </a:xfrm>
          <a:solidFill>
            <a:schemeClr val="bg1"/>
          </a:solidFill>
        </p:grpSpPr>
        <p:sp>
          <p:nvSpPr>
            <p:cNvPr id="49" name="Freeform 116"/>
            <p:cNvSpPr/>
            <p:nvPr/>
          </p:nvSpPr>
          <p:spPr bwMode="auto">
            <a:xfrm>
              <a:off x="7256750" y="2567266"/>
              <a:ext cx="160910" cy="160910"/>
            </a:xfrm>
            <a:custGeom>
              <a:avLst/>
              <a:gdLst>
                <a:gd name="T0" fmla="*/ 0 w 220"/>
                <a:gd name="T1" fmla="*/ 220 h 220"/>
                <a:gd name="T2" fmla="*/ 220 w 220"/>
                <a:gd name="T3" fmla="*/ 111 h 220"/>
                <a:gd name="T4" fmla="*/ 0 w 220"/>
                <a:gd name="T5" fmla="*/ 0 h 220"/>
                <a:gd name="T6" fmla="*/ 0 w 220"/>
                <a:gd name="T7" fmla="*/ 220 h 220"/>
              </a:gdLst>
              <a:ahLst/>
              <a:cxnLst>
                <a:cxn ang="0">
                  <a:pos x="T0" y="T1"/>
                </a:cxn>
                <a:cxn ang="0">
                  <a:pos x="T2" y="T3"/>
                </a:cxn>
                <a:cxn ang="0">
                  <a:pos x="T4" y="T5"/>
                </a:cxn>
                <a:cxn ang="0">
                  <a:pos x="T6" y="T7"/>
                </a:cxn>
              </a:cxnLst>
              <a:rect l="0" t="0" r="r" b="b"/>
              <a:pathLst>
                <a:path w="220" h="220">
                  <a:moveTo>
                    <a:pt x="0" y="220"/>
                  </a:moveTo>
                  <a:lnTo>
                    <a:pt x="220" y="111"/>
                  </a:lnTo>
                  <a:lnTo>
                    <a:pt x="0" y="0"/>
                  </a:lnTo>
                  <a:lnTo>
                    <a:pt x="0" y="220"/>
                  </a:lnTo>
                  <a:close/>
                </a:path>
              </a:pathLst>
            </a:custGeom>
            <a:grpFill/>
            <a:ln>
              <a:noFill/>
            </a:ln>
          </p:spPr>
          <p:txBody>
            <a:bodyPr vert="horz" wrap="square" lIns="91440" tIns="45720" rIns="91440" bIns="45720" numCol="1" anchor="t" anchorCtr="0" compatLnSpc="1"/>
            <a:lstStyle/>
            <a:p>
              <a:endParaRPr lang="en-US"/>
            </a:p>
          </p:txBody>
        </p:sp>
        <p:sp>
          <p:nvSpPr>
            <p:cNvPr id="50" name="Freeform 117"/>
            <p:cNvSpPr/>
            <p:nvPr/>
          </p:nvSpPr>
          <p:spPr bwMode="auto">
            <a:xfrm>
              <a:off x="7256750" y="2567266"/>
              <a:ext cx="160910" cy="160910"/>
            </a:xfrm>
            <a:custGeom>
              <a:avLst/>
              <a:gdLst>
                <a:gd name="T0" fmla="*/ 0 w 220"/>
                <a:gd name="T1" fmla="*/ 220 h 220"/>
                <a:gd name="T2" fmla="*/ 220 w 220"/>
                <a:gd name="T3" fmla="*/ 111 h 220"/>
                <a:gd name="T4" fmla="*/ 0 w 220"/>
                <a:gd name="T5" fmla="*/ 0 h 220"/>
                <a:gd name="T6" fmla="*/ 0 w 220"/>
                <a:gd name="T7" fmla="*/ 220 h 220"/>
              </a:gdLst>
              <a:ahLst/>
              <a:cxnLst>
                <a:cxn ang="0">
                  <a:pos x="T0" y="T1"/>
                </a:cxn>
                <a:cxn ang="0">
                  <a:pos x="T2" y="T3"/>
                </a:cxn>
                <a:cxn ang="0">
                  <a:pos x="T4" y="T5"/>
                </a:cxn>
                <a:cxn ang="0">
                  <a:pos x="T6" y="T7"/>
                </a:cxn>
              </a:cxnLst>
              <a:rect l="0" t="0" r="r" b="b"/>
              <a:pathLst>
                <a:path w="220" h="220">
                  <a:moveTo>
                    <a:pt x="0" y="220"/>
                  </a:moveTo>
                  <a:lnTo>
                    <a:pt x="220" y="111"/>
                  </a:lnTo>
                  <a:lnTo>
                    <a:pt x="0" y="0"/>
                  </a:lnTo>
                  <a:lnTo>
                    <a:pt x="0" y="2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118"/>
            <p:cNvSpPr/>
            <p:nvPr/>
          </p:nvSpPr>
          <p:spPr bwMode="auto">
            <a:xfrm>
              <a:off x="7256750" y="2648453"/>
              <a:ext cx="160910" cy="79724"/>
            </a:xfrm>
            <a:custGeom>
              <a:avLst/>
              <a:gdLst>
                <a:gd name="T0" fmla="*/ 220 w 220"/>
                <a:gd name="T1" fmla="*/ 0 h 109"/>
                <a:gd name="T2" fmla="*/ 0 w 220"/>
                <a:gd name="T3" fmla="*/ 0 h 109"/>
                <a:gd name="T4" fmla="*/ 0 w 220"/>
                <a:gd name="T5" fmla="*/ 109 h 109"/>
                <a:gd name="T6" fmla="*/ 220 w 220"/>
                <a:gd name="T7" fmla="*/ 0 h 109"/>
              </a:gdLst>
              <a:ahLst/>
              <a:cxnLst>
                <a:cxn ang="0">
                  <a:pos x="T0" y="T1"/>
                </a:cxn>
                <a:cxn ang="0">
                  <a:pos x="T2" y="T3"/>
                </a:cxn>
                <a:cxn ang="0">
                  <a:pos x="T4" y="T5"/>
                </a:cxn>
                <a:cxn ang="0">
                  <a:pos x="T6" y="T7"/>
                </a:cxn>
              </a:cxnLst>
              <a:rect l="0" t="0" r="r" b="b"/>
              <a:pathLst>
                <a:path w="220" h="109">
                  <a:moveTo>
                    <a:pt x="220" y="0"/>
                  </a:moveTo>
                  <a:lnTo>
                    <a:pt x="0" y="0"/>
                  </a:lnTo>
                  <a:lnTo>
                    <a:pt x="0" y="109"/>
                  </a:lnTo>
                  <a:lnTo>
                    <a:pt x="220" y="0"/>
                  </a:lnTo>
                  <a:close/>
                </a:path>
              </a:pathLst>
            </a:custGeom>
            <a:grpFill/>
            <a:ln>
              <a:noFill/>
            </a:ln>
          </p:spPr>
          <p:txBody>
            <a:bodyPr vert="horz" wrap="square" lIns="91440" tIns="45720" rIns="91440" bIns="45720" numCol="1" anchor="t" anchorCtr="0" compatLnSpc="1"/>
            <a:lstStyle/>
            <a:p>
              <a:endParaRPr lang="en-US"/>
            </a:p>
          </p:txBody>
        </p:sp>
        <p:sp>
          <p:nvSpPr>
            <p:cNvPr id="55" name="Freeform 119"/>
            <p:cNvSpPr/>
            <p:nvPr/>
          </p:nvSpPr>
          <p:spPr bwMode="auto">
            <a:xfrm>
              <a:off x="7256750" y="2648453"/>
              <a:ext cx="160910" cy="79724"/>
            </a:xfrm>
            <a:custGeom>
              <a:avLst/>
              <a:gdLst>
                <a:gd name="T0" fmla="*/ 220 w 220"/>
                <a:gd name="T1" fmla="*/ 0 h 109"/>
                <a:gd name="T2" fmla="*/ 0 w 220"/>
                <a:gd name="T3" fmla="*/ 0 h 109"/>
                <a:gd name="T4" fmla="*/ 0 w 220"/>
                <a:gd name="T5" fmla="*/ 109 h 109"/>
                <a:gd name="T6" fmla="*/ 220 w 220"/>
                <a:gd name="T7" fmla="*/ 0 h 109"/>
              </a:gdLst>
              <a:ahLst/>
              <a:cxnLst>
                <a:cxn ang="0">
                  <a:pos x="T0" y="T1"/>
                </a:cxn>
                <a:cxn ang="0">
                  <a:pos x="T2" y="T3"/>
                </a:cxn>
                <a:cxn ang="0">
                  <a:pos x="T4" y="T5"/>
                </a:cxn>
                <a:cxn ang="0">
                  <a:pos x="T6" y="T7"/>
                </a:cxn>
              </a:cxnLst>
              <a:rect l="0" t="0" r="r" b="b"/>
              <a:pathLst>
                <a:path w="220" h="109">
                  <a:moveTo>
                    <a:pt x="220" y="0"/>
                  </a:moveTo>
                  <a:lnTo>
                    <a:pt x="0" y="0"/>
                  </a:lnTo>
                  <a:lnTo>
                    <a:pt x="0" y="109"/>
                  </a:lnTo>
                  <a:lnTo>
                    <a:pt x="22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7" name="Group 32"/>
          <p:cNvGrpSpPr/>
          <p:nvPr/>
        </p:nvGrpSpPr>
        <p:grpSpPr>
          <a:xfrm>
            <a:off x="7152889" y="5024940"/>
            <a:ext cx="159448" cy="160910"/>
            <a:chOff x="7152889" y="5054065"/>
            <a:chExt cx="159448" cy="160910"/>
          </a:xfrm>
          <a:solidFill>
            <a:schemeClr val="bg1"/>
          </a:solidFill>
        </p:grpSpPr>
        <p:sp>
          <p:nvSpPr>
            <p:cNvPr id="59" name="Freeform 120"/>
            <p:cNvSpPr/>
            <p:nvPr/>
          </p:nvSpPr>
          <p:spPr bwMode="auto">
            <a:xfrm>
              <a:off x="7152889" y="5054065"/>
              <a:ext cx="159448" cy="160910"/>
            </a:xfrm>
            <a:custGeom>
              <a:avLst/>
              <a:gdLst>
                <a:gd name="T0" fmla="*/ 0 w 218"/>
                <a:gd name="T1" fmla="*/ 220 h 220"/>
                <a:gd name="T2" fmla="*/ 218 w 218"/>
                <a:gd name="T3" fmla="*/ 109 h 220"/>
                <a:gd name="T4" fmla="*/ 0 w 218"/>
                <a:gd name="T5" fmla="*/ 0 h 220"/>
                <a:gd name="T6" fmla="*/ 0 w 218"/>
                <a:gd name="T7" fmla="*/ 220 h 220"/>
              </a:gdLst>
              <a:ahLst/>
              <a:cxnLst>
                <a:cxn ang="0">
                  <a:pos x="T0" y="T1"/>
                </a:cxn>
                <a:cxn ang="0">
                  <a:pos x="T2" y="T3"/>
                </a:cxn>
                <a:cxn ang="0">
                  <a:pos x="T4" y="T5"/>
                </a:cxn>
                <a:cxn ang="0">
                  <a:pos x="T6" y="T7"/>
                </a:cxn>
              </a:cxnLst>
              <a:rect l="0" t="0" r="r" b="b"/>
              <a:pathLst>
                <a:path w="218" h="220">
                  <a:moveTo>
                    <a:pt x="0" y="220"/>
                  </a:moveTo>
                  <a:lnTo>
                    <a:pt x="218" y="109"/>
                  </a:lnTo>
                  <a:lnTo>
                    <a:pt x="0" y="0"/>
                  </a:lnTo>
                  <a:lnTo>
                    <a:pt x="0" y="220"/>
                  </a:lnTo>
                  <a:close/>
                </a:path>
              </a:pathLst>
            </a:custGeom>
            <a:grpFill/>
            <a:ln>
              <a:noFill/>
            </a:ln>
          </p:spPr>
          <p:txBody>
            <a:bodyPr vert="horz" wrap="square" lIns="91440" tIns="45720" rIns="91440" bIns="45720" numCol="1" anchor="t" anchorCtr="0" compatLnSpc="1"/>
            <a:lstStyle/>
            <a:p>
              <a:endParaRPr lang="en-US"/>
            </a:p>
          </p:txBody>
        </p:sp>
        <p:sp>
          <p:nvSpPr>
            <p:cNvPr id="61" name="Freeform 121"/>
            <p:cNvSpPr/>
            <p:nvPr/>
          </p:nvSpPr>
          <p:spPr bwMode="auto">
            <a:xfrm>
              <a:off x="7152889" y="5054065"/>
              <a:ext cx="159448" cy="160910"/>
            </a:xfrm>
            <a:custGeom>
              <a:avLst/>
              <a:gdLst>
                <a:gd name="T0" fmla="*/ 0 w 218"/>
                <a:gd name="T1" fmla="*/ 220 h 220"/>
                <a:gd name="T2" fmla="*/ 218 w 218"/>
                <a:gd name="T3" fmla="*/ 109 h 220"/>
                <a:gd name="T4" fmla="*/ 0 w 218"/>
                <a:gd name="T5" fmla="*/ 0 h 220"/>
                <a:gd name="T6" fmla="*/ 0 w 218"/>
                <a:gd name="T7" fmla="*/ 220 h 220"/>
              </a:gdLst>
              <a:ahLst/>
              <a:cxnLst>
                <a:cxn ang="0">
                  <a:pos x="T0" y="T1"/>
                </a:cxn>
                <a:cxn ang="0">
                  <a:pos x="T2" y="T3"/>
                </a:cxn>
                <a:cxn ang="0">
                  <a:pos x="T4" y="T5"/>
                </a:cxn>
                <a:cxn ang="0">
                  <a:pos x="T6" y="T7"/>
                </a:cxn>
              </a:cxnLst>
              <a:rect l="0" t="0" r="r" b="b"/>
              <a:pathLst>
                <a:path w="218" h="220">
                  <a:moveTo>
                    <a:pt x="0" y="220"/>
                  </a:moveTo>
                  <a:lnTo>
                    <a:pt x="218" y="109"/>
                  </a:lnTo>
                  <a:lnTo>
                    <a:pt x="0" y="0"/>
                  </a:lnTo>
                  <a:lnTo>
                    <a:pt x="0" y="2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122"/>
            <p:cNvSpPr/>
            <p:nvPr/>
          </p:nvSpPr>
          <p:spPr bwMode="auto">
            <a:xfrm>
              <a:off x="7152889" y="5133788"/>
              <a:ext cx="159448" cy="81187"/>
            </a:xfrm>
            <a:custGeom>
              <a:avLst/>
              <a:gdLst>
                <a:gd name="T0" fmla="*/ 218 w 218"/>
                <a:gd name="T1" fmla="*/ 0 h 111"/>
                <a:gd name="T2" fmla="*/ 0 w 218"/>
                <a:gd name="T3" fmla="*/ 0 h 111"/>
                <a:gd name="T4" fmla="*/ 0 w 218"/>
                <a:gd name="T5" fmla="*/ 111 h 111"/>
                <a:gd name="T6" fmla="*/ 218 w 218"/>
                <a:gd name="T7" fmla="*/ 0 h 111"/>
              </a:gdLst>
              <a:ahLst/>
              <a:cxnLst>
                <a:cxn ang="0">
                  <a:pos x="T0" y="T1"/>
                </a:cxn>
                <a:cxn ang="0">
                  <a:pos x="T2" y="T3"/>
                </a:cxn>
                <a:cxn ang="0">
                  <a:pos x="T4" y="T5"/>
                </a:cxn>
                <a:cxn ang="0">
                  <a:pos x="T6" y="T7"/>
                </a:cxn>
              </a:cxnLst>
              <a:rect l="0" t="0" r="r" b="b"/>
              <a:pathLst>
                <a:path w="218" h="111">
                  <a:moveTo>
                    <a:pt x="218" y="0"/>
                  </a:moveTo>
                  <a:lnTo>
                    <a:pt x="0" y="0"/>
                  </a:lnTo>
                  <a:lnTo>
                    <a:pt x="0" y="111"/>
                  </a:lnTo>
                  <a:lnTo>
                    <a:pt x="218" y="0"/>
                  </a:lnTo>
                  <a:close/>
                </a:path>
              </a:pathLst>
            </a:custGeom>
            <a:grpFill/>
            <a:ln>
              <a:noFill/>
            </a:ln>
          </p:spPr>
          <p:txBody>
            <a:bodyPr vert="horz" wrap="square" lIns="91440" tIns="45720" rIns="91440" bIns="45720" numCol="1" anchor="t" anchorCtr="0" compatLnSpc="1"/>
            <a:lstStyle/>
            <a:p>
              <a:endParaRPr lang="en-US"/>
            </a:p>
          </p:txBody>
        </p:sp>
        <p:sp>
          <p:nvSpPr>
            <p:cNvPr id="63" name="Freeform 123"/>
            <p:cNvSpPr/>
            <p:nvPr/>
          </p:nvSpPr>
          <p:spPr bwMode="auto">
            <a:xfrm>
              <a:off x="7152889" y="5133788"/>
              <a:ext cx="159448" cy="81187"/>
            </a:xfrm>
            <a:custGeom>
              <a:avLst/>
              <a:gdLst>
                <a:gd name="T0" fmla="*/ 218 w 218"/>
                <a:gd name="T1" fmla="*/ 0 h 111"/>
                <a:gd name="T2" fmla="*/ 0 w 218"/>
                <a:gd name="T3" fmla="*/ 0 h 111"/>
                <a:gd name="T4" fmla="*/ 0 w 218"/>
                <a:gd name="T5" fmla="*/ 111 h 111"/>
                <a:gd name="T6" fmla="*/ 218 w 218"/>
                <a:gd name="T7" fmla="*/ 0 h 111"/>
              </a:gdLst>
              <a:ahLst/>
              <a:cxnLst>
                <a:cxn ang="0">
                  <a:pos x="T0" y="T1"/>
                </a:cxn>
                <a:cxn ang="0">
                  <a:pos x="T2" y="T3"/>
                </a:cxn>
                <a:cxn ang="0">
                  <a:pos x="T4" y="T5"/>
                </a:cxn>
                <a:cxn ang="0">
                  <a:pos x="T6" y="T7"/>
                </a:cxn>
              </a:cxnLst>
              <a:rect l="0" t="0" r="r" b="b"/>
              <a:pathLst>
                <a:path w="218" h="111">
                  <a:moveTo>
                    <a:pt x="218" y="0"/>
                  </a:moveTo>
                  <a:lnTo>
                    <a:pt x="0" y="0"/>
                  </a:lnTo>
                  <a:lnTo>
                    <a:pt x="0" y="111"/>
                  </a:lnTo>
                  <a:lnTo>
                    <a:pt x="21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5" name="Freeform 95"/>
          <p:cNvSpPr/>
          <p:nvPr/>
        </p:nvSpPr>
        <p:spPr bwMode="auto">
          <a:xfrm>
            <a:off x="5700306" y="3816648"/>
            <a:ext cx="1912641" cy="1505976"/>
          </a:xfrm>
          <a:custGeom>
            <a:avLst/>
            <a:gdLst>
              <a:gd name="T0" fmla="*/ 771 w 1105"/>
              <a:gd name="T1" fmla="*/ 0 h 870"/>
              <a:gd name="T2" fmla="*/ 792 w 1105"/>
              <a:gd name="T3" fmla="*/ 79 h 870"/>
              <a:gd name="T4" fmla="*/ 635 w 1105"/>
              <a:gd name="T5" fmla="*/ 236 h 870"/>
              <a:gd name="T6" fmla="*/ 478 w 1105"/>
              <a:gd name="T7" fmla="*/ 79 h 870"/>
              <a:gd name="T8" fmla="*/ 499 w 1105"/>
              <a:gd name="T9" fmla="*/ 0 h 870"/>
              <a:gd name="T10" fmla="*/ 235 w 1105"/>
              <a:gd name="T11" fmla="*/ 0 h 870"/>
              <a:gd name="T12" fmla="*/ 235 w 1105"/>
              <a:gd name="T13" fmla="*/ 311 h 870"/>
              <a:gd name="T14" fmla="*/ 140 w 1105"/>
              <a:gd name="T15" fmla="*/ 273 h 870"/>
              <a:gd name="T16" fmla="*/ 0 w 1105"/>
              <a:gd name="T17" fmla="*/ 413 h 870"/>
              <a:gd name="T18" fmla="*/ 140 w 1105"/>
              <a:gd name="T19" fmla="*/ 552 h 870"/>
              <a:gd name="T20" fmla="*/ 235 w 1105"/>
              <a:gd name="T21" fmla="*/ 514 h 870"/>
              <a:gd name="T22" fmla="*/ 235 w 1105"/>
              <a:gd name="T23" fmla="*/ 870 h 870"/>
              <a:gd name="T24" fmla="*/ 1105 w 1105"/>
              <a:gd name="T25" fmla="*/ 0 h 870"/>
              <a:gd name="T26" fmla="*/ 771 w 1105"/>
              <a:gd name="T27"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5" h="870">
                <a:moveTo>
                  <a:pt x="771" y="0"/>
                </a:moveTo>
                <a:cubicBezTo>
                  <a:pt x="785" y="23"/>
                  <a:pt x="792" y="50"/>
                  <a:pt x="792" y="79"/>
                </a:cubicBezTo>
                <a:cubicBezTo>
                  <a:pt x="792" y="165"/>
                  <a:pt x="722" y="236"/>
                  <a:pt x="635" y="236"/>
                </a:cubicBezTo>
                <a:cubicBezTo>
                  <a:pt x="548" y="236"/>
                  <a:pt x="478" y="165"/>
                  <a:pt x="478" y="79"/>
                </a:cubicBezTo>
                <a:cubicBezTo>
                  <a:pt x="478" y="50"/>
                  <a:pt x="485" y="23"/>
                  <a:pt x="499" y="0"/>
                </a:cubicBezTo>
                <a:cubicBezTo>
                  <a:pt x="235" y="0"/>
                  <a:pt x="235" y="0"/>
                  <a:pt x="235" y="0"/>
                </a:cubicBezTo>
                <a:cubicBezTo>
                  <a:pt x="235" y="311"/>
                  <a:pt x="235" y="311"/>
                  <a:pt x="235" y="311"/>
                </a:cubicBezTo>
                <a:cubicBezTo>
                  <a:pt x="210" y="287"/>
                  <a:pt x="177" y="273"/>
                  <a:pt x="140" y="273"/>
                </a:cubicBezTo>
                <a:cubicBezTo>
                  <a:pt x="63" y="273"/>
                  <a:pt x="0" y="335"/>
                  <a:pt x="0" y="413"/>
                </a:cubicBezTo>
                <a:cubicBezTo>
                  <a:pt x="0" y="490"/>
                  <a:pt x="63" y="552"/>
                  <a:pt x="140" y="552"/>
                </a:cubicBezTo>
                <a:cubicBezTo>
                  <a:pt x="177" y="552"/>
                  <a:pt x="210" y="538"/>
                  <a:pt x="235" y="514"/>
                </a:cubicBezTo>
                <a:cubicBezTo>
                  <a:pt x="235" y="870"/>
                  <a:pt x="235" y="870"/>
                  <a:pt x="235" y="870"/>
                </a:cubicBezTo>
                <a:cubicBezTo>
                  <a:pt x="714" y="867"/>
                  <a:pt x="1102" y="479"/>
                  <a:pt x="1105" y="0"/>
                </a:cubicBezTo>
                <a:cubicBezTo>
                  <a:pt x="771" y="0"/>
                  <a:pt x="771" y="0"/>
                  <a:pt x="771" y="0"/>
                </a:cubicBezTo>
              </a:path>
            </a:pathLst>
          </a:custGeom>
          <a:solidFill>
            <a:schemeClr val="bg1"/>
          </a:solidFill>
          <a:ln w="9525">
            <a:solidFill>
              <a:srgbClr val="089DA3"/>
            </a:solidFill>
            <a:round/>
          </a:ln>
        </p:spPr>
        <p:txBody>
          <a:bodyPr vert="horz" wrap="square" lIns="91440" tIns="45720" rIns="91440" bIns="45720" numCol="1" anchor="t" anchorCtr="0" compatLnSpc="1"/>
          <a:lstStyle/>
          <a:p>
            <a:endParaRPr lang="en-US"/>
          </a:p>
        </p:txBody>
      </p:sp>
      <p:grpSp>
        <p:nvGrpSpPr>
          <p:cNvPr id="66" name="Group 39"/>
          <p:cNvGrpSpPr/>
          <p:nvPr/>
        </p:nvGrpSpPr>
        <p:grpSpPr>
          <a:xfrm>
            <a:off x="6434568" y="4360717"/>
            <a:ext cx="518520" cy="519407"/>
            <a:chOff x="7275629" y="3973834"/>
            <a:chExt cx="464344" cy="465138"/>
          </a:xfrm>
          <a:solidFill>
            <a:srgbClr val="089DA3"/>
          </a:solidFill>
        </p:grpSpPr>
        <p:sp>
          <p:nvSpPr>
            <p:cNvPr id="67"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8"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9"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0"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1"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2"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74" name="Freeform 90"/>
          <p:cNvSpPr/>
          <p:nvPr/>
        </p:nvSpPr>
        <p:spPr bwMode="auto">
          <a:xfrm>
            <a:off x="4579053" y="3429000"/>
            <a:ext cx="1497199" cy="1893624"/>
          </a:xfrm>
          <a:custGeom>
            <a:avLst/>
            <a:gdLst>
              <a:gd name="T0" fmla="*/ 788 w 865"/>
              <a:gd name="T1" fmla="*/ 479 h 1094"/>
              <a:gd name="T2" fmla="*/ 865 w 865"/>
              <a:gd name="T3" fmla="*/ 500 h 1094"/>
              <a:gd name="T4" fmla="*/ 865 w 865"/>
              <a:gd name="T5" fmla="*/ 224 h 1094"/>
              <a:gd name="T6" fmla="*/ 596 w 865"/>
              <a:gd name="T7" fmla="*/ 224 h 1094"/>
              <a:gd name="T8" fmla="*/ 624 w 865"/>
              <a:gd name="T9" fmla="*/ 140 h 1094"/>
              <a:gd name="T10" fmla="*/ 484 w 865"/>
              <a:gd name="T11" fmla="*/ 0 h 1094"/>
              <a:gd name="T12" fmla="*/ 345 w 865"/>
              <a:gd name="T13" fmla="*/ 140 h 1094"/>
              <a:gd name="T14" fmla="*/ 373 w 865"/>
              <a:gd name="T15" fmla="*/ 224 h 1094"/>
              <a:gd name="T16" fmla="*/ 0 w 865"/>
              <a:gd name="T17" fmla="*/ 224 h 1094"/>
              <a:gd name="T18" fmla="*/ 865 w 865"/>
              <a:gd name="T19" fmla="*/ 1094 h 1094"/>
              <a:gd name="T20" fmla="*/ 865 w 865"/>
              <a:gd name="T21" fmla="*/ 773 h 1094"/>
              <a:gd name="T22" fmla="*/ 788 w 865"/>
              <a:gd name="T23" fmla="*/ 794 h 1094"/>
              <a:gd name="T24" fmla="*/ 630 w 865"/>
              <a:gd name="T25" fmla="*/ 637 h 1094"/>
              <a:gd name="T26" fmla="*/ 788 w 865"/>
              <a:gd name="T27" fmla="*/ 479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5" h="1094">
                <a:moveTo>
                  <a:pt x="788" y="479"/>
                </a:moveTo>
                <a:cubicBezTo>
                  <a:pt x="816" y="479"/>
                  <a:pt x="842" y="487"/>
                  <a:pt x="865" y="500"/>
                </a:cubicBezTo>
                <a:cubicBezTo>
                  <a:pt x="865" y="224"/>
                  <a:pt x="865" y="224"/>
                  <a:pt x="865" y="224"/>
                </a:cubicBezTo>
                <a:cubicBezTo>
                  <a:pt x="596" y="224"/>
                  <a:pt x="596" y="224"/>
                  <a:pt x="596" y="224"/>
                </a:cubicBezTo>
                <a:cubicBezTo>
                  <a:pt x="613" y="201"/>
                  <a:pt x="624" y="172"/>
                  <a:pt x="624" y="140"/>
                </a:cubicBezTo>
                <a:cubicBezTo>
                  <a:pt x="624" y="63"/>
                  <a:pt x="561" y="0"/>
                  <a:pt x="484" y="0"/>
                </a:cubicBezTo>
                <a:cubicBezTo>
                  <a:pt x="407" y="0"/>
                  <a:pt x="345" y="63"/>
                  <a:pt x="345" y="140"/>
                </a:cubicBezTo>
                <a:cubicBezTo>
                  <a:pt x="345" y="172"/>
                  <a:pt x="355" y="201"/>
                  <a:pt x="373" y="224"/>
                </a:cubicBezTo>
                <a:cubicBezTo>
                  <a:pt x="0" y="224"/>
                  <a:pt x="0" y="224"/>
                  <a:pt x="0" y="224"/>
                </a:cubicBezTo>
                <a:cubicBezTo>
                  <a:pt x="3" y="702"/>
                  <a:pt x="388" y="1088"/>
                  <a:pt x="865" y="1094"/>
                </a:cubicBezTo>
                <a:cubicBezTo>
                  <a:pt x="865" y="773"/>
                  <a:pt x="865" y="773"/>
                  <a:pt x="865" y="773"/>
                </a:cubicBezTo>
                <a:cubicBezTo>
                  <a:pt x="842" y="786"/>
                  <a:pt x="816" y="794"/>
                  <a:pt x="788" y="794"/>
                </a:cubicBezTo>
                <a:cubicBezTo>
                  <a:pt x="701" y="794"/>
                  <a:pt x="630" y="723"/>
                  <a:pt x="630" y="637"/>
                </a:cubicBezTo>
                <a:cubicBezTo>
                  <a:pt x="630" y="550"/>
                  <a:pt x="701" y="479"/>
                  <a:pt x="788" y="479"/>
                </a:cubicBezTo>
              </a:path>
            </a:pathLst>
          </a:custGeom>
          <a:solidFill>
            <a:schemeClr val="bg1"/>
          </a:solidFill>
          <a:ln w="9525">
            <a:solidFill>
              <a:srgbClr val="089DA3"/>
            </a:solidFill>
            <a:round/>
          </a:ln>
        </p:spPr>
        <p:txBody>
          <a:bodyPr vert="horz" wrap="square" lIns="91440" tIns="45720" rIns="91440" bIns="45720" numCol="1" anchor="t" anchorCtr="0" compatLnSpc="1"/>
          <a:lstStyle/>
          <a:p>
            <a:endParaRPr lang="en-US"/>
          </a:p>
        </p:txBody>
      </p:sp>
      <p:sp>
        <p:nvSpPr>
          <p:cNvPr id="75" name="AutoShape 117"/>
          <p:cNvSpPr/>
          <p:nvPr/>
        </p:nvSpPr>
        <p:spPr bwMode="auto">
          <a:xfrm>
            <a:off x="5041304" y="4119818"/>
            <a:ext cx="518520" cy="389111"/>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089DA3"/>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7" name="Freeform 83"/>
          <p:cNvSpPr/>
          <p:nvPr/>
        </p:nvSpPr>
        <p:spPr bwMode="auto">
          <a:xfrm>
            <a:off x="6107703" y="2288730"/>
            <a:ext cx="1505244" cy="1905326"/>
          </a:xfrm>
          <a:custGeom>
            <a:avLst/>
            <a:gdLst>
              <a:gd name="T0" fmla="*/ 870 w 870"/>
              <a:gd name="T1" fmla="*/ 865 h 1101"/>
              <a:gd name="T2" fmla="*/ 0 w 870"/>
              <a:gd name="T3" fmla="*/ 0 h 1101"/>
              <a:gd name="T4" fmla="*/ 0 w 870"/>
              <a:gd name="T5" fmla="*/ 333 h 1101"/>
              <a:gd name="T6" fmla="*/ 79 w 870"/>
              <a:gd name="T7" fmla="*/ 312 h 1101"/>
              <a:gd name="T8" fmla="*/ 236 w 870"/>
              <a:gd name="T9" fmla="*/ 469 h 1101"/>
              <a:gd name="T10" fmla="*/ 79 w 870"/>
              <a:gd name="T11" fmla="*/ 627 h 1101"/>
              <a:gd name="T12" fmla="*/ 0 w 870"/>
              <a:gd name="T13" fmla="*/ 606 h 1101"/>
              <a:gd name="T14" fmla="*/ 0 w 870"/>
              <a:gd name="T15" fmla="*/ 865 h 1101"/>
              <a:gd name="T16" fmla="*/ 299 w 870"/>
              <a:gd name="T17" fmla="*/ 865 h 1101"/>
              <a:gd name="T18" fmla="*/ 260 w 870"/>
              <a:gd name="T19" fmla="*/ 962 h 1101"/>
              <a:gd name="T20" fmla="*/ 400 w 870"/>
              <a:gd name="T21" fmla="*/ 1101 h 1101"/>
              <a:gd name="T22" fmla="*/ 540 w 870"/>
              <a:gd name="T23" fmla="*/ 962 h 1101"/>
              <a:gd name="T24" fmla="*/ 501 w 870"/>
              <a:gd name="T25" fmla="*/ 865 h 1101"/>
              <a:gd name="T26" fmla="*/ 870 w 870"/>
              <a:gd name="T27" fmla="*/ 8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0" h="1101">
                <a:moveTo>
                  <a:pt x="870" y="865"/>
                </a:moveTo>
                <a:cubicBezTo>
                  <a:pt x="864" y="388"/>
                  <a:pt x="478" y="3"/>
                  <a:pt x="0" y="0"/>
                </a:cubicBezTo>
                <a:cubicBezTo>
                  <a:pt x="0" y="333"/>
                  <a:pt x="0" y="333"/>
                  <a:pt x="0" y="333"/>
                </a:cubicBezTo>
                <a:cubicBezTo>
                  <a:pt x="23" y="320"/>
                  <a:pt x="50" y="312"/>
                  <a:pt x="79" y="312"/>
                </a:cubicBezTo>
                <a:cubicBezTo>
                  <a:pt x="165" y="312"/>
                  <a:pt x="236" y="383"/>
                  <a:pt x="236" y="469"/>
                </a:cubicBezTo>
                <a:cubicBezTo>
                  <a:pt x="236" y="556"/>
                  <a:pt x="165" y="627"/>
                  <a:pt x="79" y="627"/>
                </a:cubicBezTo>
                <a:cubicBezTo>
                  <a:pt x="50" y="627"/>
                  <a:pt x="23" y="619"/>
                  <a:pt x="0" y="606"/>
                </a:cubicBezTo>
                <a:cubicBezTo>
                  <a:pt x="0" y="865"/>
                  <a:pt x="0" y="865"/>
                  <a:pt x="0" y="865"/>
                </a:cubicBezTo>
                <a:cubicBezTo>
                  <a:pt x="299" y="865"/>
                  <a:pt x="299" y="865"/>
                  <a:pt x="299" y="865"/>
                </a:cubicBezTo>
                <a:cubicBezTo>
                  <a:pt x="275" y="890"/>
                  <a:pt x="260" y="924"/>
                  <a:pt x="260" y="962"/>
                </a:cubicBezTo>
                <a:cubicBezTo>
                  <a:pt x="260" y="1039"/>
                  <a:pt x="323" y="1101"/>
                  <a:pt x="400" y="1101"/>
                </a:cubicBezTo>
                <a:cubicBezTo>
                  <a:pt x="477" y="1101"/>
                  <a:pt x="540" y="1039"/>
                  <a:pt x="540" y="962"/>
                </a:cubicBezTo>
                <a:cubicBezTo>
                  <a:pt x="540" y="924"/>
                  <a:pt x="525" y="890"/>
                  <a:pt x="501" y="865"/>
                </a:cubicBezTo>
                <a:cubicBezTo>
                  <a:pt x="870" y="865"/>
                  <a:pt x="870" y="865"/>
                  <a:pt x="870" y="865"/>
                </a:cubicBezTo>
              </a:path>
            </a:pathLst>
          </a:custGeom>
          <a:solidFill>
            <a:schemeClr val="bg1"/>
          </a:solidFill>
          <a:ln w="9525">
            <a:solidFill>
              <a:srgbClr val="089DA3"/>
            </a:solidFill>
            <a:round/>
          </a:ln>
        </p:spPr>
        <p:txBody>
          <a:bodyPr vert="horz" wrap="square" lIns="91440" tIns="45720" rIns="91440" bIns="45720" numCol="1" anchor="t" anchorCtr="0" compatLnSpc="1"/>
          <a:lstStyle/>
          <a:p>
            <a:endParaRPr lang="en-US"/>
          </a:p>
        </p:txBody>
      </p:sp>
      <p:grpSp>
        <p:nvGrpSpPr>
          <p:cNvPr id="78" name="Group 51"/>
          <p:cNvGrpSpPr/>
          <p:nvPr/>
        </p:nvGrpSpPr>
        <p:grpSpPr>
          <a:xfrm>
            <a:off x="6645078" y="3014493"/>
            <a:ext cx="518520" cy="518520"/>
            <a:chOff x="4427654" y="3049909"/>
            <a:chExt cx="464344" cy="464344"/>
          </a:xfrm>
          <a:solidFill>
            <a:srgbClr val="089DA3"/>
          </a:solidFill>
        </p:grpSpPr>
        <p:sp>
          <p:nvSpPr>
            <p:cNvPr id="79" name="AutoShape 123"/>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2" name="AutoShape 124"/>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3" name="AutoShape 125"/>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85" name="Freeform 66"/>
          <p:cNvSpPr/>
          <p:nvPr/>
        </p:nvSpPr>
        <p:spPr bwMode="auto">
          <a:xfrm>
            <a:off x="4579053" y="2288730"/>
            <a:ext cx="1905326" cy="1497199"/>
          </a:xfrm>
          <a:custGeom>
            <a:avLst/>
            <a:gdLst>
              <a:gd name="T0" fmla="*/ 962 w 1101"/>
              <a:gd name="T1" fmla="*/ 330 h 865"/>
              <a:gd name="T2" fmla="*/ 865 w 1101"/>
              <a:gd name="T3" fmla="*/ 369 h 865"/>
              <a:gd name="T4" fmla="*/ 865 w 1101"/>
              <a:gd name="T5" fmla="*/ 0 h 865"/>
              <a:gd name="T6" fmla="*/ 0 w 1101"/>
              <a:gd name="T7" fmla="*/ 865 h 865"/>
              <a:gd name="T8" fmla="*/ 342 w 1101"/>
              <a:gd name="T9" fmla="*/ 865 h 865"/>
              <a:gd name="T10" fmla="*/ 327 w 1101"/>
              <a:gd name="T11" fmla="*/ 799 h 865"/>
              <a:gd name="T12" fmla="*/ 484 w 1101"/>
              <a:gd name="T13" fmla="*/ 642 h 865"/>
              <a:gd name="T14" fmla="*/ 642 w 1101"/>
              <a:gd name="T15" fmla="*/ 799 h 865"/>
              <a:gd name="T16" fmla="*/ 627 w 1101"/>
              <a:gd name="T17" fmla="*/ 865 h 865"/>
              <a:gd name="T18" fmla="*/ 865 w 1101"/>
              <a:gd name="T19" fmla="*/ 865 h 865"/>
              <a:gd name="T20" fmla="*/ 865 w 1101"/>
              <a:gd name="T21" fmla="*/ 570 h 865"/>
              <a:gd name="T22" fmla="*/ 962 w 1101"/>
              <a:gd name="T23" fmla="*/ 609 h 865"/>
              <a:gd name="T24" fmla="*/ 1101 w 1101"/>
              <a:gd name="T25" fmla="*/ 469 h 865"/>
              <a:gd name="T26" fmla="*/ 962 w 1101"/>
              <a:gd name="T27" fmla="*/ 33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1" h="865">
                <a:moveTo>
                  <a:pt x="962" y="330"/>
                </a:moveTo>
                <a:cubicBezTo>
                  <a:pt x="924" y="330"/>
                  <a:pt x="890" y="345"/>
                  <a:pt x="865" y="369"/>
                </a:cubicBezTo>
                <a:cubicBezTo>
                  <a:pt x="865" y="0"/>
                  <a:pt x="865" y="0"/>
                  <a:pt x="865" y="0"/>
                </a:cubicBezTo>
                <a:cubicBezTo>
                  <a:pt x="390" y="6"/>
                  <a:pt x="6" y="390"/>
                  <a:pt x="0" y="865"/>
                </a:cubicBezTo>
                <a:cubicBezTo>
                  <a:pt x="342" y="865"/>
                  <a:pt x="342" y="865"/>
                  <a:pt x="342" y="865"/>
                </a:cubicBezTo>
                <a:cubicBezTo>
                  <a:pt x="332" y="845"/>
                  <a:pt x="327" y="823"/>
                  <a:pt x="327" y="799"/>
                </a:cubicBezTo>
                <a:cubicBezTo>
                  <a:pt x="327" y="712"/>
                  <a:pt x="398" y="642"/>
                  <a:pt x="484" y="642"/>
                </a:cubicBezTo>
                <a:cubicBezTo>
                  <a:pt x="571" y="642"/>
                  <a:pt x="642" y="712"/>
                  <a:pt x="642" y="799"/>
                </a:cubicBezTo>
                <a:cubicBezTo>
                  <a:pt x="642" y="823"/>
                  <a:pt x="636" y="845"/>
                  <a:pt x="627" y="865"/>
                </a:cubicBezTo>
                <a:cubicBezTo>
                  <a:pt x="865" y="865"/>
                  <a:pt x="865" y="865"/>
                  <a:pt x="865" y="865"/>
                </a:cubicBezTo>
                <a:cubicBezTo>
                  <a:pt x="865" y="570"/>
                  <a:pt x="865" y="570"/>
                  <a:pt x="865" y="570"/>
                </a:cubicBezTo>
                <a:cubicBezTo>
                  <a:pt x="890" y="594"/>
                  <a:pt x="924" y="609"/>
                  <a:pt x="962" y="609"/>
                </a:cubicBezTo>
                <a:cubicBezTo>
                  <a:pt x="1039" y="609"/>
                  <a:pt x="1101" y="547"/>
                  <a:pt x="1101" y="469"/>
                </a:cubicBezTo>
                <a:cubicBezTo>
                  <a:pt x="1101" y="392"/>
                  <a:pt x="1039" y="330"/>
                  <a:pt x="962" y="330"/>
                </a:cubicBezTo>
              </a:path>
            </a:pathLst>
          </a:custGeom>
          <a:solidFill>
            <a:schemeClr val="bg1"/>
          </a:solidFill>
          <a:ln w="9525">
            <a:solidFill>
              <a:srgbClr val="089DA3"/>
            </a:solidFill>
            <a:round/>
          </a:ln>
        </p:spPr>
        <p:txBody>
          <a:bodyPr vert="horz" wrap="square" lIns="91440" tIns="45720" rIns="91440" bIns="45720" numCol="1" anchor="t" anchorCtr="0" compatLnSpc="1"/>
          <a:lstStyle/>
          <a:p>
            <a:endParaRPr lang="en-US"/>
          </a:p>
        </p:txBody>
      </p:sp>
      <p:grpSp>
        <p:nvGrpSpPr>
          <p:cNvPr id="86" name="Group 57"/>
          <p:cNvGrpSpPr/>
          <p:nvPr/>
        </p:nvGrpSpPr>
        <p:grpSpPr>
          <a:xfrm>
            <a:off x="5240086" y="2800625"/>
            <a:ext cx="518520" cy="454702"/>
            <a:chOff x="1640798" y="2149003"/>
            <a:chExt cx="464344" cy="407194"/>
          </a:xfrm>
          <a:solidFill>
            <a:srgbClr val="089DA3"/>
          </a:solidFill>
        </p:grpSpPr>
        <p:sp>
          <p:nvSpPr>
            <p:cNvPr id="87" name="AutoShape 147"/>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8" name="AutoShape 148"/>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90" name="Rectangle 60"/>
          <p:cNvSpPr/>
          <p:nvPr/>
        </p:nvSpPr>
        <p:spPr>
          <a:xfrm>
            <a:off x="7935969" y="2206750"/>
            <a:ext cx="752534" cy="752534"/>
          </a:xfrm>
          <a:prstGeom prst="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smtClean="0">
                <a:solidFill>
                  <a:srgbClr val="089DA3"/>
                </a:solidFill>
                <a:latin typeface="+mj-lt"/>
              </a:rPr>
              <a:t>02</a:t>
            </a:r>
            <a:endParaRPr lang="en-US" sz="3600" b="1">
              <a:solidFill>
                <a:srgbClr val="089DA3"/>
              </a:solidFill>
              <a:latin typeface="+mj-lt"/>
            </a:endParaRPr>
          </a:p>
        </p:txBody>
      </p:sp>
      <p:sp>
        <p:nvSpPr>
          <p:cNvPr id="96" name="Rectangle 63"/>
          <p:cNvSpPr/>
          <p:nvPr/>
        </p:nvSpPr>
        <p:spPr>
          <a:xfrm>
            <a:off x="7935969" y="4643448"/>
            <a:ext cx="752534" cy="752534"/>
          </a:xfrm>
          <a:prstGeom prst="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smtClean="0">
                <a:solidFill>
                  <a:srgbClr val="089DA3"/>
                </a:solidFill>
                <a:latin typeface="+mj-lt"/>
              </a:rPr>
              <a:t>04</a:t>
            </a:r>
            <a:endParaRPr lang="en-US" sz="3600" b="1">
              <a:solidFill>
                <a:srgbClr val="089DA3"/>
              </a:solidFill>
              <a:latin typeface="+mj-lt"/>
            </a:endParaRPr>
          </a:p>
        </p:txBody>
      </p:sp>
      <p:sp>
        <p:nvSpPr>
          <p:cNvPr id="99" name="Rectangle 66"/>
          <p:cNvSpPr/>
          <p:nvPr/>
        </p:nvSpPr>
        <p:spPr>
          <a:xfrm flipH="1">
            <a:off x="3532662" y="2206750"/>
            <a:ext cx="752534" cy="752534"/>
          </a:xfrm>
          <a:prstGeom prst="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smtClean="0">
                <a:solidFill>
                  <a:srgbClr val="089DA3"/>
                </a:solidFill>
                <a:latin typeface="+mj-lt"/>
              </a:rPr>
              <a:t>01</a:t>
            </a:r>
            <a:endParaRPr lang="en-US" sz="3600" b="1" dirty="0">
              <a:solidFill>
                <a:srgbClr val="089DA3"/>
              </a:solidFill>
              <a:latin typeface="+mj-lt"/>
            </a:endParaRPr>
          </a:p>
        </p:txBody>
      </p:sp>
      <p:sp>
        <p:nvSpPr>
          <p:cNvPr id="102" name="Rectangle 69"/>
          <p:cNvSpPr/>
          <p:nvPr/>
        </p:nvSpPr>
        <p:spPr>
          <a:xfrm flipH="1">
            <a:off x="3532662" y="4643448"/>
            <a:ext cx="752534" cy="752534"/>
          </a:xfrm>
          <a:prstGeom prst="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smtClean="0">
                <a:solidFill>
                  <a:srgbClr val="089DA3"/>
                </a:solidFill>
                <a:latin typeface="+mj-lt"/>
              </a:rPr>
              <a:t>03</a:t>
            </a:r>
            <a:endParaRPr lang="en-US" sz="3600" b="1">
              <a:solidFill>
                <a:srgbClr val="089DA3"/>
              </a:solidFill>
              <a:latin typeface="+mj-lt"/>
            </a:endParaRPr>
          </a:p>
        </p:txBody>
      </p:sp>
      <p:sp>
        <p:nvSpPr>
          <p:cNvPr id="106" name="文本框 105"/>
          <p:cNvSpPr txBox="1"/>
          <p:nvPr/>
        </p:nvSpPr>
        <p:spPr>
          <a:xfrm>
            <a:off x="8688504" y="2298291"/>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a:off x="8688503" y="2052445"/>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8688504" y="4749828"/>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8688503" y="4503982"/>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1374109" y="2298291"/>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a:off x="2326608" y="2052445"/>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1374109" y="4749828"/>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2326608" y="4503982"/>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ppt_x</p:attrName>
                                            </p:attrNameLst>
                                          </p:cBhvr>
                                          <p:tavLst>
                                            <p:tav tm="0">
                                              <p:val>
                                                <p:strVal val="#ppt_x+#ppt_w*1.125000"/>
                                              </p:val>
                                            </p:tav>
                                            <p:tav tm="100000">
                                              <p:val>
                                                <p:strVal val="#ppt_x"/>
                                              </p:val>
                                            </p:tav>
                                          </p:tavLst>
                                        </p:anim>
                                        <p:animEffect transition="in" filter="wipe(left)">
                                          <p:cBhvr>
                                            <p:cTn id="8" dur="500"/>
                                            <p:tgtEl>
                                              <p:spTgt spid="38"/>
                                            </p:tgtEl>
                                          </p:cBhvr>
                                        </p:animEffect>
                                      </p:childTnLst>
                                    </p:cTn>
                                  </p:par>
                                  <p:par>
                                    <p:cTn id="9" presetID="12" presetClass="entr" presetSubtype="8"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p:tgtEl>
                                              <p:spTgt spid="48"/>
                                            </p:tgtEl>
                                            <p:attrNameLst>
                                              <p:attrName>ppt_x</p:attrName>
                                            </p:attrNameLst>
                                          </p:cBhvr>
                                          <p:tavLst>
                                            <p:tav tm="0">
                                              <p:val>
                                                <p:strVal val="#ppt_x-#ppt_w*1.125000"/>
                                              </p:val>
                                            </p:tav>
                                            <p:tav tm="100000">
                                              <p:val>
                                                <p:strVal val="#ppt_x"/>
                                              </p:val>
                                            </p:tav>
                                          </p:tavLst>
                                        </p:anim>
                                        <p:animEffect transition="in" filter="wipe(right)">
                                          <p:cBhvr>
                                            <p:cTn id="12" dur="500"/>
                                            <p:tgtEl>
                                              <p:spTgt spid="48"/>
                                            </p:tgtEl>
                                          </p:cBhvr>
                                        </p:animEffect>
                                      </p:childTnLst>
                                    </p:cTn>
                                  </p:par>
                                  <p:par>
                                    <p:cTn id="13" presetID="12" presetClass="entr" presetSubtype="8"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p:tgtEl>
                                              <p:spTgt spid="57"/>
                                            </p:tgtEl>
                                            <p:attrNameLst>
                                              <p:attrName>ppt_x</p:attrName>
                                            </p:attrNameLst>
                                          </p:cBhvr>
                                          <p:tavLst>
                                            <p:tav tm="0">
                                              <p:val>
                                                <p:strVal val="#ppt_x-#ppt_w*1.125000"/>
                                              </p:val>
                                            </p:tav>
                                            <p:tav tm="100000">
                                              <p:val>
                                                <p:strVal val="#ppt_x"/>
                                              </p:val>
                                            </p:tav>
                                          </p:tavLst>
                                        </p:anim>
                                        <p:animEffect transition="in" filter="wipe(right)">
                                          <p:cBhvr>
                                            <p:cTn id="16" dur="500"/>
                                            <p:tgtEl>
                                              <p:spTgt spid="57"/>
                                            </p:tgtEl>
                                          </p:cBhvr>
                                        </p:animEffect>
                                      </p:childTnLst>
                                    </p:cTn>
                                  </p:par>
                                  <p:par>
                                    <p:cTn id="17" presetID="12" presetClass="entr" presetSubtype="2"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p:tgtEl>
                                              <p:spTgt spid="43"/>
                                            </p:tgtEl>
                                            <p:attrNameLst>
                                              <p:attrName>ppt_x</p:attrName>
                                            </p:attrNameLst>
                                          </p:cBhvr>
                                          <p:tavLst>
                                            <p:tav tm="0">
                                              <p:val>
                                                <p:strVal val="#ppt_x+#ppt_w*1.125000"/>
                                              </p:val>
                                            </p:tav>
                                            <p:tav tm="100000">
                                              <p:val>
                                                <p:strVal val="#ppt_x"/>
                                              </p:val>
                                            </p:tav>
                                          </p:tavLst>
                                        </p:anim>
                                        <p:animEffect transition="in" filter="wipe(left)">
                                          <p:cBhvr>
                                            <p:cTn id="20" dur="500"/>
                                            <p:tgtEl>
                                              <p:spTgt spid="43"/>
                                            </p:tgtEl>
                                          </p:cBhvr>
                                        </p:animEffect>
                                      </p:childTnLst>
                                    </p:cTn>
                                  </p:par>
                                </p:childTnLst>
                              </p:cTn>
                            </p:par>
                            <p:par>
                              <p:cTn id="21" fill="hold">
                                <p:stCondLst>
                                  <p:cond delay="500"/>
                                </p:stCondLst>
                                <p:childTnLst>
                                  <p:par>
                                    <p:cTn id="22" presetID="2" presetClass="entr" presetSubtype="8" fill="hold" grpId="0" nodeType="afterEffect" p14:presetBounceEnd="50000">
                                      <p:stCondLst>
                                        <p:cond delay="0"/>
                                      </p:stCondLst>
                                      <p:childTnLst>
                                        <p:set>
                                          <p:cBhvr>
                                            <p:cTn id="23" dur="1" fill="hold">
                                              <p:stCondLst>
                                                <p:cond delay="0"/>
                                              </p:stCondLst>
                                            </p:cTn>
                                            <p:tgtEl>
                                              <p:spTgt spid="99"/>
                                            </p:tgtEl>
                                            <p:attrNameLst>
                                              <p:attrName>style.visibility</p:attrName>
                                            </p:attrNameLst>
                                          </p:cBhvr>
                                          <p:to>
                                            <p:strVal val="visible"/>
                                          </p:to>
                                        </p:set>
                                        <p:anim calcmode="lin" valueType="num" p14:bounceEnd="50000">
                                          <p:cBhvr additive="base">
                                            <p:cTn id="24" dur="1000" fill="hold"/>
                                            <p:tgtEl>
                                              <p:spTgt spid="99"/>
                                            </p:tgtEl>
                                            <p:attrNameLst>
                                              <p:attrName>ppt_x</p:attrName>
                                            </p:attrNameLst>
                                          </p:cBhvr>
                                          <p:tavLst>
                                            <p:tav tm="0">
                                              <p:val>
                                                <p:strVal val="0-#ppt_w/2"/>
                                              </p:val>
                                            </p:tav>
                                            <p:tav tm="100000">
                                              <p:val>
                                                <p:strVal val="#ppt_x"/>
                                              </p:val>
                                            </p:tav>
                                          </p:tavLst>
                                        </p:anim>
                                        <p:anim calcmode="lin" valueType="num" p14:bounceEnd="50000">
                                          <p:cBhvr additive="base">
                                            <p:cTn id="25" dur="1000" fill="hold"/>
                                            <p:tgtEl>
                                              <p:spTgt spid="9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50000">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14:bounceEnd="50000">
                                          <p:cBhvr additive="base">
                                            <p:cTn id="28" dur="1000" fill="hold"/>
                                            <p:tgtEl>
                                              <p:spTgt spid="90"/>
                                            </p:tgtEl>
                                            <p:attrNameLst>
                                              <p:attrName>ppt_x</p:attrName>
                                            </p:attrNameLst>
                                          </p:cBhvr>
                                          <p:tavLst>
                                            <p:tav tm="0">
                                              <p:val>
                                                <p:strVal val="1+#ppt_w/2"/>
                                              </p:val>
                                            </p:tav>
                                            <p:tav tm="100000">
                                              <p:val>
                                                <p:strVal val="#ppt_x"/>
                                              </p:val>
                                            </p:tav>
                                          </p:tavLst>
                                        </p:anim>
                                        <p:anim calcmode="lin" valueType="num" p14:bounceEnd="50000">
                                          <p:cBhvr additive="base">
                                            <p:cTn id="29" dur="10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50000">
                                      <p:stCondLst>
                                        <p:cond delay="0"/>
                                      </p:stCondLst>
                                      <p:childTnLst>
                                        <p:set>
                                          <p:cBhvr>
                                            <p:cTn id="31" dur="1" fill="hold">
                                              <p:stCondLst>
                                                <p:cond delay="0"/>
                                              </p:stCondLst>
                                            </p:cTn>
                                            <p:tgtEl>
                                              <p:spTgt spid="102"/>
                                            </p:tgtEl>
                                            <p:attrNameLst>
                                              <p:attrName>style.visibility</p:attrName>
                                            </p:attrNameLst>
                                          </p:cBhvr>
                                          <p:to>
                                            <p:strVal val="visible"/>
                                          </p:to>
                                        </p:set>
                                        <p:anim calcmode="lin" valueType="num" p14:bounceEnd="50000">
                                          <p:cBhvr additive="base">
                                            <p:cTn id="32" dur="1000" fill="hold"/>
                                            <p:tgtEl>
                                              <p:spTgt spid="102"/>
                                            </p:tgtEl>
                                            <p:attrNameLst>
                                              <p:attrName>ppt_x</p:attrName>
                                            </p:attrNameLst>
                                          </p:cBhvr>
                                          <p:tavLst>
                                            <p:tav tm="0">
                                              <p:val>
                                                <p:strVal val="0-#ppt_w/2"/>
                                              </p:val>
                                            </p:tav>
                                            <p:tav tm="100000">
                                              <p:val>
                                                <p:strVal val="#ppt_x"/>
                                              </p:val>
                                            </p:tav>
                                          </p:tavLst>
                                        </p:anim>
                                        <p:anim calcmode="lin" valueType="num" p14:bounceEnd="50000">
                                          <p:cBhvr additive="base">
                                            <p:cTn id="33" dur="1000" fill="hold"/>
                                            <p:tgtEl>
                                              <p:spTgt spid="10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50000">
                                      <p:stCondLst>
                                        <p:cond delay="0"/>
                                      </p:stCondLst>
                                      <p:childTnLst>
                                        <p:set>
                                          <p:cBhvr>
                                            <p:cTn id="35" dur="1" fill="hold">
                                              <p:stCondLst>
                                                <p:cond delay="0"/>
                                              </p:stCondLst>
                                            </p:cTn>
                                            <p:tgtEl>
                                              <p:spTgt spid="96"/>
                                            </p:tgtEl>
                                            <p:attrNameLst>
                                              <p:attrName>style.visibility</p:attrName>
                                            </p:attrNameLst>
                                          </p:cBhvr>
                                          <p:to>
                                            <p:strVal val="visible"/>
                                          </p:to>
                                        </p:set>
                                        <p:anim calcmode="lin" valueType="num" p14:bounceEnd="50000">
                                          <p:cBhvr additive="base">
                                            <p:cTn id="36" dur="10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37" dur="10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6" grpId="0" animBg="1"/>
          <p:bldP spid="99" grpId="0" animBg="1"/>
          <p:bldP spid="10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ppt_x</p:attrName>
                                            </p:attrNameLst>
                                          </p:cBhvr>
                                          <p:tavLst>
                                            <p:tav tm="0">
                                              <p:val>
                                                <p:strVal val="#ppt_x+#ppt_w*1.125000"/>
                                              </p:val>
                                            </p:tav>
                                            <p:tav tm="100000">
                                              <p:val>
                                                <p:strVal val="#ppt_x"/>
                                              </p:val>
                                            </p:tav>
                                          </p:tavLst>
                                        </p:anim>
                                        <p:animEffect transition="in" filter="wipe(left)">
                                          <p:cBhvr>
                                            <p:cTn id="8" dur="500"/>
                                            <p:tgtEl>
                                              <p:spTgt spid="38"/>
                                            </p:tgtEl>
                                          </p:cBhvr>
                                        </p:animEffect>
                                      </p:childTnLst>
                                    </p:cTn>
                                  </p:par>
                                  <p:par>
                                    <p:cTn id="9" presetID="12" presetClass="entr" presetSubtype="8"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p:tgtEl>
                                              <p:spTgt spid="48"/>
                                            </p:tgtEl>
                                            <p:attrNameLst>
                                              <p:attrName>ppt_x</p:attrName>
                                            </p:attrNameLst>
                                          </p:cBhvr>
                                          <p:tavLst>
                                            <p:tav tm="0">
                                              <p:val>
                                                <p:strVal val="#ppt_x-#ppt_w*1.125000"/>
                                              </p:val>
                                            </p:tav>
                                            <p:tav tm="100000">
                                              <p:val>
                                                <p:strVal val="#ppt_x"/>
                                              </p:val>
                                            </p:tav>
                                          </p:tavLst>
                                        </p:anim>
                                        <p:animEffect transition="in" filter="wipe(right)">
                                          <p:cBhvr>
                                            <p:cTn id="12" dur="500"/>
                                            <p:tgtEl>
                                              <p:spTgt spid="48"/>
                                            </p:tgtEl>
                                          </p:cBhvr>
                                        </p:animEffect>
                                      </p:childTnLst>
                                    </p:cTn>
                                  </p:par>
                                  <p:par>
                                    <p:cTn id="13" presetID="12" presetClass="entr" presetSubtype="8"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p:tgtEl>
                                              <p:spTgt spid="57"/>
                                            </p:tgtEl>
                                            <p:attrNameLst>
                                              <p:attrName>ppt_x</p:attrName>
                                            </p:attrNameLst>
                                          </p:cBhvr>
                                          <p:tavLst>
                                            <p:tav tm="0">
                                              <p:val>
                                                <p:strVal val="#ppt_x-#ppt_w*1.125000"/>
                                              </p:val>
                                            </p:tav>
                                            <p:tav tm="100000">
                                              <p:val>
                                                <p:strVal val="#ppt_x"/>
                                              </p:val>
                                            </p:tav>
                                          </p:tavLst>
                                        </p:anim>
                                        <p:animEffect transition="in" filter="wipe(right)">
                                          <p:cBhvr>
                                            <p:cTn id="16" dur="500"/>
                                            <p:tgtEl>
                                              <p:spTgt spid="57"/>
                                            </p:tgtEl>
                                          </p:cBhvr>
                                        </p:animEffect>
                                      </p:childTnLst>
                                    </p:cTn>
                                  </p:par>
                                  <p:par>
                                    <p:cTn id="17" presetID="12" presetClass="entr" presetSubtype="2"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p:tgtEl>
                                              <p:spTgt spid="43"/>
                                            </p:tgtEl>
                                            <p:attrNameLst>
                                              <p:attrName>ppt_x</p:attrName>
                                            </p:attrNameLst>
                                          </p:cBhvr>
                                          <p:tavLst>
                                            <p:tav tm="0">
                                              <p:val>
                                                <p:strVal val="#ppt_x+#ppt_w*1.125000"/>
                                              </p:val>
                                            </p:tav>
                                            <p:tav tm="100000">
                                              <p:val>
                                                <p:strVal val="#ppt_x"/>
                                              </p:val>
                                            </p:tav>
                                          </p:tavLst>
                                        </p:anim>
                                        <p:animEffect transition="in" filter="wipe(left)">
                                          <p:cBhvr>
                                            <p:cTn id="20" dur="500"/>
                                            <p:tgtEl>
                                              <p:spTgt spid="43"/>
                                            </p:tgtEl>
                                          </p:cBhvr>
                                        </p:animEffect>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99"/>
                                            </p:tgtEl>
                                            <p:attrNameLst>
                                              <p:attrName>style.visibility</p:attrName>
                                            </p:attrNameLst>
                                          </p:cBhvr>
                                          <p:to>
                                            <p:strVal val="visible"/>
                                          </p:to>
                                        </p:set>
                                        <p:anim calcmode="lin" valueType="num">
                                          <p:cBhvr additive="base">
                                            <p:cTn id="24" dur="1000" fill="hold"/>
                                            <p:tgtEl>
                                              <p:spTgt spid="99"/>
                                            </p:tgtEl>
                                            <p:attrNameLst>
                                              <p:attrName>ppt_x</p:attrName>
                                            </p:attrNameLst>
                                          </p:cBhvr>
                                          <p:tavLst>
                                            <p:tav tm="0">
                                              <p:val>
                                                <p:strVal val="0-#ppt_w/2"/>
                                              </p:val>
                                            </p:tav>
                                            <p:tav tm="100000">
                                              <p:val>
                                                <p:strVal val="#ppt_x"/>
                                              </p:val>
                                            </p:tav>
                                          </p:tavLst>
                                        </p:anim>
                                        <p:anim calcmode="lin" valueType="num">
                                          <p:cBhvr additive="base">
                                            <p:cTn id="25" dur="1000" fill="hold"/>
                                            <p:tgtEl>
                                              <p:spTgt spid="9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1000" fill="hold"/>
                                            <p:tgtEl>
                                              <p:spTgt spid="90"/>
                                            </p:tgtEl>
                                            <p:attrNameLst>
                                              <p:attrName>ppt_x</p:attrName>
                                            </p:attrNameLst>
                                          </p:cBhvr>
                                          <p:tavLst>
                                            <p:tav tm="0">
                                              <p:val>
                                                <p:strVal val="1+#ppt_w/2"/>
                                              </p:val>
                                            </p:tav>
                                            <p:tav tm="100000">
                                              <p:val>
                                                <p:strVal val="#ppt_x"/>
                                              </p:val>
                                            </p:tav>
                                          </p:tavLst>
                                        </p:anim>
                                        <p:anim calcmode="lin" valueType="num">
                                          <p:cBhvr additive="base">
                                            <p:cTn id="29" dur="10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02"/>
                                            </p:tgtEl>
                                            <p:attrNameLst>
                                              <p:attrName>style.visibility</p:attrName>
                                            </p:attrNameLst>
                                          </p:cBhvr>
                                          <p:to>
                                            <p:strVal val="visible"/>
                                          </p:to>
                                        </p:set>
                                        <p:anim calcmode="lin" valueType="num">
                                          <p:cBhvr additive="base">
                                            <p:cTn id="32" dur="1000" fill="hold"/>
                                            <p:tgtEl>
                                              <p:spTgt spid="102"/>
                                            </p:tgtEl>
                                            <p:attrNameLst>
                                              <p:attrName>ppt_x</p:attrName>
                                            </p:attrNameLst>
                                          </p:cBhvr>
                                          <p:tavLst>
                                            <p:tav tm="0">
                                              <p:val>
                                                <p:strVal val="0-#ppt_w/2"/>
                                              </p:val>
                                            </p:tav>
                                            <p:tav tm="100000">
                                              <p:val>
                                                <p:strVal val="#ppt_x"/>
                                              </p:val>
                                            </p:tav>
                                          </p:tavLst>
                                        </p:anim>
                                        <p:anim calcmode="lin" valueType="num">
                                          <p:cBhvr additive="base">
                                            <p:cTn id="33" dur="1000" fill="hold"/>
                                            <p:tgtEl>
                                              <p:spTgt spid="10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96"/>
                                            </p:tgtEl>
                                            <p:attrNameLst>
                                              <p:attrName>style.visibility</p:attrName>
                                            </p:attrNameLst>
                                          </p:cBhvr>
                                          <p:to>
                                            <p:strVal val="visible"/>
                                          </p:to>
                                        </p:set>
                                        <p:anim calcmode="lin" valueType="num">
                                          <p:cBhvr additive="base">
                                            <p:cTn id="36" dur="1000" fill="hold"/>
                                            <p:tgtEl>
                                              <p:spTgt spid="96"/>
                                            </p:tgtEl>
                                            <p:attrNameLst>
                                              <p:attrName>ppt_x</p:attrName>
                                            </p:attrNameLst>
                                          </p:cBhvr>
                                          <p:tavLst>
                                            <p:tav tm="0">
                                              <p:val>
                                                <p:strVal val="1+#ppt_w/2"/>
                                              </p:val>
                                            </p:tav>
                                            <p:tav tm="100000">
                                              <p:val>
                                                <p:strVal val="#ppt_x"/>
                                              </p:val>
                                            </p:tav>
                                          </p:tavLst>
                                        </p:anim>
                                        <p:anim calcmode="lin" valueType="num">
                                          <p:cBhvr additive="base">
                                            <p:cTn id="37" dur="10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6" grpId="0" animBg="1"/>
          <p:bldP spid="99" grpId="0" animBg="1"/>
          <p:bldP spid="102"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1777499" y="376279"/>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777499" y="79512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60" name="图表 59"/>
          <p:cNvGraphicFramePr/>
          <p:nvPr/>
        </p:nvGraphicFramePr>
        <p:xfrm>
          <a:off x="1224424" y="2075544"/>
          <a:ext cx="5749202" cy="3832800"/>
        </p:xfrm>
        <a:graphic>
          <a:graphicData uri="http://schemas.openxmlformats.org/drawingml/2006/chart">
            <c:chart xmlns:c="http://schemas.openxmlformats.org/drawingml/2006/chart" xmlns:r="http://schemas.openxmlformats.org/officeDocument/2006/relationships" r:id="rId1"/>
          </a:graphicData>
        </a:graphic>
      </p:graphicFrame>
      <p:sp>
        <p:nvSpPr>
          <p:cNvPr id="64" name="文本框 63"/>
          <p:cNvSpPr txBox="1"/>
          <p:nvPr/>
        </p:nvSpPr>
        <p:spPr>
          <a:xfrm>
            <a:off x="7638771" y="4225759"/>
            <a:ext cx="3290300"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bg1"/>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即点击文本框即可进行编辑输入相关内容点击文本框即点击文本框即可进行编辑输入相关内容点击文本框即</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73" name="Oval 48"/>
          <p:cNvSpPr/>
          <p:nvPr/>
        </p:nvSpPr>
        <p:spPr>
          <a:xfrm>
            <a:off x="7638770" y="2270218"/>
            <a:ext cx="623353" cy="623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76" name="Oval 57"/>
          <p:cNvSpPr/>
          <p:nvPr/>
        </p:nvSpPr>
        <p:spPr>
          <a:xfrm>
            <a:off x="9401181" y="2270218"/>
            <a:ext cx="623353" cy="623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grpSp>
        <p:nvGrpSpPr>
          <p:cNvPr id="80" name="Group 93"/>
          <p:cNvGrpSpPr/>
          <p:nvPr/>
        </p:nvGrpSpPr>
        <p:grpSpPr>
          <a:xfrm>
            <a:off x="7797242" y="2441286"/>
            <a:ext cx="284861" cy="240721"/>
            <a:chOff x="13828713" y="2805113"/>
            <a:chExt cx="1381125" cy="1166812"/>
          </a:xfrm>
          <a:solidFill>
            <a:srgbClr val="089DA3"/>
          </a:solidFill>
        </p:grpSpPr>
        <p:sp>
          <p:nvSpPr>
            <p:cNvPr id="81"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solidFill>
                <a:srgbClr val="089DA3"/>
              </a:solidFill>
            </a:ln>
          </p:spPr>
          <p:txBody>
            <a:bodyPr vert="horz" wrap="square" lIns="91440" tIns="45720" rIns="91440" bIns="45720" numCol="1" anchor="t" anchorCtr="0" compatLnSpc="1"/>
            <a:lstStyle/>
            <a:p>
              <a:endParaRPr lang="id-ID" dirty="0">
                <a:latin typeface="Raleway Light"/>
              </a:endParaRPr>
            </a:p>
          </p:txBody>
        </p:sp>
        <p:sp>
          <p:nvSpPr>
            <p:cNvPr id="84" name="Freeform 11"/>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solidFill>
                <a:srgbClr val="089DA3"/>
              </a:solidFill>
            </a:ln>
          </p:spPr>
          <p:txBody>
            <a:bodyPr vert="horz" wrap="square" lIns="91440" tIns="45720" rIns="91440" bIns="45720" numCol="1" anchor="t" anchorCtr="0" compatLnSpc="1"/>
            <a:lstStyle/>
            <a:p>
              <a:endParaRPr lang="id-ID" dirty="0">
                <a:latin typeface="Raleway Light"/>
              </a:endParaRPr>
            </a:p>
          </p:txBody>
        </p:sp>
        <p:sp>
          <p:nvSpPr>
            <p:cNvPr id="89"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solidFill>
                <a:srgbClr val="089DA3"/>
              </a:solidFill>
            </a:ln>
          </p:spPr>
          <p:txBody>
            <a:bodyPr vert="horz" wrap="square" lIns="91440" tIns="45720" rIns="91440" bIns="45720" numCol="1" anchor="t" anchorCtr="0" compatLnSpc="1"/>
            <a:lstStyle/>
            <a:p>
              <a:endParaRPr lang="id-ID" dirty="0">
                <a:latin typeface="Raleway Light"/>
              </a:endParaRPr>
            </a:p>
          </p:txBody>
        </p:sp>
      </p:grpSp>
      <p:sp>
        <p:nvSpPr>
          <p:cNvPr id="91" name="Freeform 22"/>
          <p:cNvSpPr>
            <a:spLocks noEditPoints="1"/>
          </p:cNvSpPr>
          <p:nvPr/>
        </p:nvSpPr>
        <p:spPr bwMode="auto">
          <a:xfrm>
            <a:off x="9570426" y="2475728"/>
            <a:ext cx="284861" cy="205350"/>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rgbClr val="089DA3"/>
          </a:solidFill>
          <a:ln>
            <a:solidFill>
              <a:srgbClr val="089DA3"/>
            </a:solidFill>
          </a:ln>
        </p:spPr>
        <p:txBody>
          <a:bodyPr vert="horz" wrap="square" lIns="182843" tIns="91422" rIns="182843" bIns="91422" numCol="1" anchor="t" anchorCtr="0" compatLnSpc="1"/>
          <a:lstStyle/>
          <a:p>
            <a:endParaRPr lang="id-ID" dirty="0">
              <a:latin typeface="Raleway Light"/>
            </a:endParaRPr>
          </a:p>
        </p:txBody>
      </p:sp>
      <p:sp>
        <p:nvSpPr>
          <p:cNvPr id="92" name="文本框 91"/>
          <p:cNvSpPr txBox="1"/>
          <p:nvPr/>
        </p:nvSpPr>
        <p:spPr>
          <a:xfrm>
            <a:off x="7638770" y="3044918"/>
            <a:ext cx="155139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9377680" y="3044918"/>
            <a:ext cx="155139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29" name="文本框 28"/>
          <p:cNvSpPr txBox="1"/>
          <p:nvPr/>
        </p:nvSpPr>
        <p:spPr>
          <a:xfrm>
            <a:off x="3616036" y="3972505"/>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584947" y="455728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5" name="矩形 4"/>
          <p:cNvSpPr/>
          <p:nvPr/>
        </p:nvSpPr>
        <p:spPr>
          <a:xfrm>
            <a:off x="4028045" y="1576444"/>
            <a:ext cx="4135910" cy="372271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35371" y="-267090"/>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633771" y="1881712"/>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453718" y="-270734"/>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352118" y="1878068"/>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9401926" y="643892"/>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142885" y="1476813"/>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95493" y="3852068"/>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236452" y="4684989"/>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313951" y="1968876"/>
            <a:ext cx="1564096" cy="1564096"/>
            <a:chOff x="5313952" y="1347584"/>
            <a:chExt cx="1564096" cy="1564096"/>
          </a:xfrm>
        </p:grpSpPr>
        <p:grpSp>
          <p:nvGrpSpPr>
            <p:cNvPr id="25" name="组合 24"/>
            <p:cNvGrpSpPr/>
            <p:nvPr/>
          </p:nvGrpSpPr>
          <p:grpSpPr>
            <a:xfrm>
              <a:off x="5313952" y="1347584"/>
              <a:ext cx="1564096" cy="1564096"/>
              <a:chOff x="4767578" y="1848961"/>
              <a:chExt cx="2656842" cy="2656842"/>
            </a:xfrm>
          </p:grpSpPr>
          <p:sp>
            <p:nvSpPr>
              <p:cNvPr id="27" name="矩形 26"/>
              <p:cNvSpPr/>
              <p:nvPr/>
            </p:nvSpPr>
            <p:spPr>
              <a:xfrm>
                <a:off x="4767578" y="1848961"/>
                <a:ext cx="2656842" cy="2656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5519057" y="1621801"/>
              <a:ext cx="1153886" cy="1015663"/>
            </a:xfrm>
            <a:prstGeom prst="rect">
              <a:avLst/>
            </a:prstGeom>
            <a:noFill/>
          </p:spPr>
          <p:txBody>
            <a:bodyPr wrap="square" rtlCol="0">
              <a:spAutoFit/>
            </a:bodyPr>
            <a:lstStyle/>
            <a:p>
              <a:pPr algn="ctr"/>
              <a:r>
                <a:rPr lang="en-US" altLang="zh-CN" sz="6000" b="1" dirty="0" smtClean="0">
                  <a:ln w="28575">
                    <a:noFill/>
                  </a:ln>
                  <a:solidFill>
                    <a:schemeClr val="bg1"/>
                  </a:solidFill>
                  <a:latin typeface="微软雅黑" panose="020B0503020204020204" pitchFamily="34" charset="-122"/>
                  <a:ea typeface="微软雅黑" panose="020B0503020204020204" pitchFamily="34" charset="-122"/>
                </a:rPr>
                <a:t>05</a:t>
              </a:r>
              <a:endParaRPr lang="zh-CN" altLang="en-US" sz="60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1" name="等腰三角形 30"/>
          <p:cNvSpPr/>
          <p:nvPr/>
        </p:nvSpPr>
        <p:spPr>
          <a:xfrm rot="20772729">
            <a:off x="9872336" y="3834254"/>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8809157" flipH="1" flipV="1">
            <a:off x="10991155" y="2977187"/>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8809157" flipH="1" flipV="1">
            <a:off x="10535775" y="5556641"/>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772729">
            <a:off x="1200716" y="2645047"/>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8809157" flipH="1" flipV="1">
            <a:off x="1588172" y="1261683"/>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8809157" flipH="1" flipV="1">
            <a:off x="3359821" y="5943024"/>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05</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1818933" y="20103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研究的结论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818933" y="79512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2" name="Group 17"/>
          <p:cNvGrpSpPr/>
          <p:nvPr/>
        </p:nvGrpSpPr>
        <p:grpSpPr>
          <a:xfrm>
            <a:off x="1479322" y="4508512"/>
            <a:ext cx="4050184" cy="1642418"/>
            <a:chOff x="1422808" y="4480802"/>
            <a:chExt cx="4050184" cy="1642418"/>
          </a:xfrm>
        </p:grpSpPr>
        <p:sp>
          <p:nvSpPr>
            <p:cNvPr id="23" name="Freeform 18"/>
            <p:cNvSpPr/>
            <p:nvPr/>
          </p:nvSpPr>
          <p:spPr bwMode="auto">
            <a:xfrm>
              <a:off x="1422808" y="5144439"/>
              <a:ext cx="1287255" cy="693650"/>
            </a:xfrm>
            <a:custGeom>
              <a:avLst/>
              <a:gdLst>
                <a:gd name="T0" fmla="*/ 0 w 772"/>
                <a:gd name="T1" fmla="*/ 171 h 416"/>
                <a:gd name="T2" fmla="*/ 623 w 772"/>
                <a:gd name="T3" fmla="*/ 0 h 416"/>
                <a:gd name="T4" fmla="*/ 772 w 772"/>
                <a:gd name="T5" fmla="*/ 104 h 416"/>
                <a:gd name="T6" fmla="*/ 636 w 772"/>
                <a:gd name="T7" fmla="*/ 416 h 416"/>
                <a:gd name="T8" fmla="*/ 553 w 772"/>
                <a:gd name="T9" fmla="*/ 386 h 416"/>
                <a:gd name="T10" fmla="*/ 80 w 772"/>
                <a:gd name="T11" fmla="*/ 198 h 416"/>
                <a:gd name="T12" fmla="*/ 0 w 772"/>
                <a:gd name="T13" fmla="*/ 171 h 416"/>
              </a:gdLst>
              <a:ahLst/>
              <a:cxnLst>
                <a:cxn ang="0">
                  <a:pos x="T0" y="T1"/>
                </a:cxn>
                <a:cxn ang="0">
                  <a:pos x="T2" y="T3"/>
                </a:cxn>
                <a:cxn ang="0">
                  <a:pos x="T4" y="T5"/>
                </a:cxn>
                <a:cxn ang="0">
                  <a:pos x="T6" y="T7"/>
                </a:cxn>
                <a:cxn ang="0">
                  <a:pos x="T8" y="T9"/>
                </a:cxn>
                <a:cxn ang="0">
                  <a:pos x="T10" y="T11"/>
                </a:cxn>
                <a:cxn ang="0">
                  <a:pos x="T12" y="T13"/>
                </a:cxn>
              </a:cxnLst>
              <a:rect l="0" t="0" r="r" b="b"/>
              <a:pathLst>
                <a:path w="772" h="416">
                  <a:moveTo>
                    <a:pt x="0" y="171"/>
                  </a:moveTo>
                  <a:lnTo>
                    <a:pt x="623" y="0"/>
                  </a:lnTo>
                  <a:lnTo>
                    <a:pt x="772" y="104"/>
                  </a:lnTo>
                  <a:lnTo>
                    <a:pt x="636" y="416"/>
                  </a:lnTo>
                  <a:lnTo>
                    <a:pt x="553" y="386"/>
                  </a:lnTo>
                  <a:lnTo>
                    <a:pt x="80" y="198"/>
                  </a:lnTo>
                  <a:lnTo>
                    <a:pt x="0" y="171"/>
                  </a:ln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24" name="Freeform 19"/>
            <p:cNvSpPr/>
            <p:nvPr/>
          </p:nvSpPr>
          <p:spPr bwMode="auto">
            <a:xfrm>
              <a:off x="1449487" y="5357870"/>
              <a:ext cx="4023505" cy="765350"/>
            </a:xfrm>
            <a:custGeom>
              <a:avLst/>
              <a:gdLst>
                <a:gd name="T0" fmla="*/ 690 w 2665"/>
                <a:gd name="T1" fmla="*/ 318 h 507"/>
                <a:gd name="T2" fmla="*/ 0 w 2665"/>
                <a:gd name="T3" fmla="*/ 47 h 507"/>
                <a:gd name="T4" fmla="*/ 0 w 2665"/>
                <a:gd name="T5" fmla="*/ 129 h 507"/>
                <a:gd name="T6" fmla="*/ 639 w 2665"/>
                <a:gd name="T7" fmla="*/ 369 h 507"/>
                <a:gd name="T8" fmla="*/ 1627 w 2665"/>
                <a:gd name="T9" fmla="*/ 507 h 507"/>
                <a:gd name="T10" fmla="*/ 2665 w 2665"/>
                <a:gd name="T11" fmla="*/ 121 h 507"/>
                <a:gd name="T12" fmla="*/ 2663 w 2665"/>
                <a:gd name="T13" fmla="*/ 58 h 507"/>
                <a:gd name="T14" fmla="*/ 1258 w 2665"/>
                <a:gd name="T15" fmla="*/ 56 h 507"/>
                <a:gd name="T16" fmla="*/ 690 w 2665"/>
                <a:gd name="T17" fmla="*/ 31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5" h="507">
                  <a:moveTo>
                    <a:pt x="690" y="318"/>
                  </a:moveTo>
                  <a:cubicBezTo>
                    <a:pt x="690" y="318"/>
                    <a:pt x="300" y="0"/>
                    <a:pt x="0" y="47"/>
                  </a:cubicBezTo>
                  <a:cubicBezTo>
                    <a:pt x="0" y="129"/>
                    <a:pt x="0" y="129"/>
                    <a:pt x="0" y="129"/>
                  </a:cubicBezTo>
                  <a:cubicBezTo>
                    <a:pt x="0" y="129"/>
                    <a:pt x="352" y="107"/>
                    <a:pt x="639" y="369"/>
                  </a:cubicBezTo>
                  <a:cubicBezTo>
                    <a:pt x="1627" y="507"/>
                    <a:pt x="1627" y="507"/>
                    <a:pt x="1627" y="507"/>
                  </a:cubicBezTo>
                  <a:cubicBezTo>
                    <a:pt x="2665" y="121"/>
                    <a:pt x="2665" y="121"/>
                    <a:pt x="2665" y="121"/>
                  </a:cubicBezTo>
                  <a:cubicBezTo>
                    <a:pt x="2663" y="58"/>
                    <a:pt x="2663" y="58"/>
                    <a:pt x="2663" y="58"/>
                  </a:cubicBezTo>
                  <a:cubicBezTo>
                    <a:pt x="1258" y="56"/>
                    <a:pt x="1258" y="56"/>
                    <a:pt x="1258" y="56"/>
                  </a:cubicBezTo>
                  <a:lnTo>
                    <a:pt x="690" y="318"/>
                  </a:ln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25" name="Freeform 20"/>
            <p:cNvSpPr/>
            <p:nvPr/>
          </p:nvSpPr>
          <p:spPr bwMode="auto">
            <a:xfrm>
              <a:off x="2483292" y="5279500"/>
              <a:ext cx="2984697" cy="738671"/>
            </a:xfrm>
            <a:custGeom>
              <a:avLst/>
              <a:gdLst>
                <a:gd name="T0" fmla="*/ 0 w 1790"/>
                <a:gd name="T1" fmla="*/ 335 h 443"/>
                <a:gd name="T2" fmla="*/ 851 w 1790"/>
                <a:gd name="T3" fmla="*/ 443 h 443"/>
                <a:gd name="T4" fmla="*/ 1790 w 1790"/>
                <a:gd name="T5" fmla="*/ 100 h 443"/>
                <a:gd name="T6" fmla="*/ 949 w 1790"/>
                <a:gd name="T7" fmla="*/ 0 h 443"/>
                <a:gd name="T8" fmla="*/ 0 w 1790"/>
                <a:gd name="T9" fmla="*/ 335 h 443"/>
              </a:gdLst>
              <a:ahLst/>
              <a:cxnLst>
                <a:cxn ang="0">
                  <a:pos x="T0" y="T1"/>
                </a:cxn>
                <a:cxn ang="0">
                  <a:pos x="T2" y="T3"/>
                </a:cxn>
                <a:cxn ang="0">
                  <a:pos x="T4" y="T5"/>
                </a:cxn>
                <a:cxn ang="0">
                  <a:pos x="T6" y="T7"/>
                </a:cxn>
                <a:cxn ang="0">
                  <a:pos x="T8" y="T9"/>
                </a:cxn>
              </a:cxnLst>
              <a:rect l="0" t="0" r="r" b="b"/>
              <a:pathLst>
                <a:path w="1790" h="443">
                  <a:moveTo>
                    <a:pt x="0" y="335"/>
                  </a:moveTo>
                  <a:lnTo>
                    <a:pt x="851" y="443"/>
                  </a:lnTo>
                  <a:lnTo>
                    <a:pt x="1790" y="100"/>
                  </a:lnTo>
                  <a:lnTo>
                    <a:pt x="949" y="0"/>
                  </a:lnTo>
                  <a:lnTo>
                    <a:pt x="0" y="335"/>
                  </a:ln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26" name="Freeform 21"/>
            <p:cNvSpPr/>
            <p:nvPr/>
          </p:nvSpPr>
          <p:spPr bwMode="auto">
            <a:xfrm>
              <a:off x="2483292" y="5279500"/>
              <a:ext cx="2943012" cy="636958"/>
            </a:xfrm>
            <a:custGeom>
              <a:avLst/>
              <a:gdLst>
                <a:gd name="T0" fmla="*/ 0 w 1765"/>
                <a:gd name="T1" fmla="*/ 335 h 382"/>
                <a:gd name="T2" fmla="*/ 825 w 1765"/>
                <a:gd name="T3" fmla="*/ 382 h 382"/>
                <a:gd name="T4" fmla="*/ 1765 w 1765"/>
                <a:gd name="T5" fmla="*/ 38 h 382"/>
                <a:gd name="T6" fmla="*/ 949 w 1765"/>
                <a:gd name="T7" fmla="*/ 0 h 382"/>
                <a:gd name="T8" fmla="*/ 0 w 1765"/>
                <a:gd name="T9" fmla="*/ 335 h 382"/>
              </a:gdLst>
              <a:ahLst/>
              <a:cxnLst>
                <a:cxn ang="0">
                  <a:pos x="T0" y="T1"/>
                </a:cxn>
                <a:cxn ang="0">
                  <a:pos x="T2" y="T3"/>
                </a:cxn>
                <a:cxn ang="0">
                  <a:pos x="T4" y="T5"/>
                </a:cxn>
                <a:cxn ang="0">
                  <a:pos x="T6" y="T7"/>
                </a:cxn>
                <a:cxn ang="0">
                  <a:pos x="T8" y="T9"/>
                </a:cxn>
              </a:cxnLst>
              <a:rect l="0" t="0" r="r" b="b"/>
              <a:pathLst>
                <a:path w="1765" h="382">
                  <a:moveTo>
                    <a:pt x="0" y="335"/>
                  </a:moveTo>
                  <a:lnTo>
                    <a:pt x="825" y="382"/>
                  </a:lnTo>
                  <a:lnTo>
                    <a:pt x="1765" y="38"/>
                  </a:lnTo>
                  <a:lnTo>
                    <a:pt x="949" y="0"/>
                  </a:lnTo>
                  <a:lnTo>
                    <a:pt x="0" y="335"/>
                  </a:ln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7" name="Freeform 22"/>
            <p:cNvSpPr/>
            <p:nvPr/>
          </p:nvSpPr>
          <p:spPr bwMode="auto">
            <a:xfrm>
              <a:off x="2499967" y="5241150"/>
              <a:ext cx="2894656" cy="606944"/>
            </a:xfrm>
            <a:custGeom>
              <a:avLst/>
              <a:gdLst>
                <a:gd name="T0" fmla="*/ 1037 w 1917"/>
                <a:gd name="T1" fmla="*/ 25 h 402"/>
                <a:gd name="T2" fmla="*/ 1917 w 1917"/>
                <a:gd name="T3" fmla="*/ 0 h 402"/>
                <a:gd name="T4" fmla="*/ 906 w 1917"/>
                <a:gd name="T5" fmla="*/ 402 h 402"/>
                <a:gd name="T6" fmla="*/ 0 w 1917"/>
                <a:gd name="T7" fmla="*/ 390 h 402"/>
                <a:gd name="T8" fmla="*/ 1037 w 1917"/>
                <a:gd name="T9" fmla="*/ 25 h 402"/>
              </a:gdLst>
              <a:ahLst/>
              <a:cxnLst>
                <a:cxn ang="0">
                  <a:pos x="T0" y="T1"/>
                </a:cxn>
                <a:cxn ang="0">
                  <a:pos x="T2" y="T3"/>
                </a:cxn>
                <a:cxn ang="0">
                  <a:pos x="T4" y="T5"/>
                </a:cxn>
                <a:cxn ang="0">
                  <a:pos x="T6" y="T7"/>
                </a:cxn>
                <a:cxn ang="0">
                  <a:pos x="T8" y="T9"/>
                </a:cxn>
              </a:cxnLst>
              <a:rect l="0" t="0" r="r" b="b"/>
              <a:pathLst>
                <a:path w="1917" h="402">
                  <a:moveTo>
                    <a:pt x="1037" y="25"/>
                  </a:moveTo>
                  <a:cubicBezTo>
                    <a:pt x="1037" y="25"/>
                    <a:pt x="1703" y="67"/>
                    <a:pt x="1917" y="0"/>
                  </a:cubicBezTo>
                  <a:cubicBezTo>
                    <a:pt x="906" y="402"/>
                    <a:pt x="906" y="402"/>
                    <a:pt x="906" y="402"/>
                  </a:cubicBezTo>
                  <a:cubicBezTo>
                    <a:pt x="0" y="390"/>
                    <a:pt x="0" y="390"/>
                    <a:pt x="0" y="390"/>
                  </a:cubicBezTo>
                  <a:lnTo>
                    <a:pt x="1037" y="25"/>
                  </a:lnTo>
                  <a:close/>
                </a:path>
              </a:pathLst>
            </a:custGeom>
            <a:solidFill>
              <a:schemeClr val="bg2"/>
            </a:solidFill>
            <a:ln>
              <a:noFill/>
            </a:ln>
          </p:spPr>
          <p:txBody>
            <a:bodyPr vert="horz" wrap="square" lIns="91440" tIns="45720" rIns="91440" bIns="45720" numCol="1" anchor="t" anchorCtr="0" compatLnSpc="1"/>
            <a:lstStyle/>
            <a:p>
              <a:endParaRPr lang="en-US"/>
            </a:p>
          </p:txBody>
        </p:sp>
        <p:sp>
          <p:nvSpPr>
            <p:cNvPr id="28" name="Freeform 23"/>
            <p:cNvSpPr/>
            <p:nvPr/>
          </p:nvSpPr>
          <p:spPr bwMode="auto">
            <a:xfrm>
              <a:off x="1442817" y="4647545"/>
              <a:ext cx="2622865" cy="1190544"/>
            </a:xfrm>
            <a:custGeom>
              <a:avLst/>
              <a:gdLst>
                <a:gd name="T0" fmla="*/ 689 w 1738"/>
                <a:gd name="T1" fmla="*/ 789 h 789"/>
                <a:gd name="T2" fmla="*/ 0 w 1738"/>
                <a:gd name="T3" fmla="*/ 465 h 789"/>
                <a:gd name="T4" fmla="*/ 1250 w 1738"/>
                <a:gd name="T5" fmla="*/ 0 h 789"/>
                <a:gd name="T6" fmla="*/ 1738 w 1738"/>
                <a:gd name="T7" fmla="*/ 419 h 789"/>
                <a:gd name="T8" fmla="*/ 689 w 1738"/>
                <a:gd name="T9" fmla="*/ 789 h 789"/>
              </a:gdLst>
              <a:ahLst/>
              <a:cxnLst>
                <a:cxn ang="0">
                  <a:pos x="T0" y="T1"/>
                </a:cxn>
                <a:cxn ang="0">
                  <a:pos x="T2" y="T3"/>
                </a:cxn>
                <a:cxn ang="0">
                  <a:pos x="T4" y="T5"/>
                </a:cxn>
                <a:cxn ang="0">
                  <a:pos x="T6" y="T7"/>
                </a:cxn>
                <a:cxn ang="0">
                  <a:pos x="T8" y="T9"/>
                </a:cxn>
              </a:cxnLst>
              <a:rect l="0" t="0" r="r" b="b"/>
              <a:pathLst>
                <a:path w="1738" h="789">
                  <a:moveTo>
                    <a:pt x="689" y="789"/>
                  </a:moveTo>
                  <a:cubicBezTo>
                    <a:pt x="689" y="789"/>
                    <a:pt x="333" y="454"/>
                    <a:pt x="0" y="465"/>
                  </a:cubicBezTo>
                  <a:cubicBezTo>
                    <a:pt x="1250" y="0"/>
                    <a:pt x="1250" y="0"/>
                    <a:pt x="1250" y="0"/>
                  </a:cubicBezTo>
                  <a:cubicBezTo>
                    <a:pt x="1250" y="0"/>
                    <a:pt x="1647" y="17"/>
                    <a:pt x="1738" y="419"/>
                  </a:cubicBezTo>
                  <a:lnTo>
                    <a:pt x="689" y="789"/>
                  </a:ln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29" name="Freeform 24"/>
            <p:cNvSpPr/>
            <p:nvPr/>
          </p:nvSpPr>
          <p:spPr bwMode="auto">
            <a:xfrm>
              <a:off x="1456157" y="4552501"/>
              <a:ext cx="2609526" cy="1285588"/>
            </a:xfrm>
            <a:custGeom>
              <a:avLst/>
              <a:gdLst>
                <a:gd name="T0" fmla="*/ 680 w 1729"/>
                <a:gd name="T1" fmla="*/ 851 h 851"/>
                <a:gd name="T2" fmla="*/ 0 w 1729"/>
                <a:gd name="T3" fmla="*/ 479 h 851"/>
                <a:gd name="T4" fmla="*/ 1243 w 1729"/>
                <a:gd name="T5" fmla="*/ 0 h 851"/>
                <a:gd name="T6" fmla="*/ 1729 w 1729"/>
                <a:gd name="T7" fmla="*/ 481 h 851"/>
                <a:gd name="T8" fmla="*/ 680 w 1729"/>
                <a:gd name="T9" fmla="*/ 851 h 851"/>
              </a:gdLst>
              <a:ahLst/>
              <a:cxnLst>
                <a:cxn ang="0">
                  <a:pos x="T0" y="T1"/>
                </a:cxn>
                <a:cxn ang="0">
                  <a:pos x="T2" y="T3"/>
                </a:cxn>
                <a:cxn ang="0">
                  <a:pos x="T4" y="T5"/>
                </a:cxn>
                <a:cxn ang="0">
                  <a:pos x="T6" y="T7"/>
                </a:cxn>
                <a:cxn ang="0">
                  <a:pos x="T8" y="T9"/>
                </a:cxn>
              </a:cxnLst>
              <a:rect l="0" t="0" r="r" b="b"/>
              <a:pathLst>
                <a:path w="1729" h="851">
                  <a:moveTo>
                    <a:pt x="680" y="851"/>
                  </a:moveTo>
                  <a:cubicBezTo>
                    <a:pt x="680" y="851"/>
                    <a:pt x="420" y="471"/>
                    <a:pt x="0" y="479"/>
                  </a:cubicBezTo>
                  <a:cubicBezTo>
                    <a:pt x="1243" y="0"/>
                    <a:pt x="1243" y="0"/>
                    <a:pt x="1243" y="0"/>
                  </a:cubicBezTo>
                  <a:cubicBezTo>
                    <a:pt x="1243" y="0"/>
                    <a:pt x="1574" y="109"/>
                    <a:pt x="1729" y="481"/>
                  </a:cubicBezTo>
                  <a:lnTo>
                    <a:pt x="680" y="851"/>
                  </a:lnTo>
                  <a:close/>
                </a:path>
              </a:pathLst>
            </a:custGeom>
            <a:solidFill>
              <a:schemeClr val="bg1">
                <a:lumMod val="85000"/>
              </a:schemeClr>
            </a:solidFill>
            <a:ln>
              <a:noFill/>
            </a:ln>
          </p:spPr>
          <p:txBody>
            <a:bodyPr vert="horz" wrap="square" lIns="91440" tIns="45720" rIns="91440" bIns="45720" numCol="1" anchor="t" anchorCtr="0" compatLnSpc="1"/>
            <a:lstStyle/>
            <a:p>
              <a:endParaRPr lang="en-US"/>
            </a:p>
          </p:txBody>
        </p:sp>
        <p:sp>
          <p:nvSpPr>
            <p:cNvPr id="30" name="Freeform 25"/>
            <p:cNvSpPr/>
            <p:nvPr/>
          </p:nvSpPr>
          <p:spPr bwMode="auto">
            <a:xfrm>
              <a:off x="1532858" y="4480802"/>
              <a:ext cx="2532824" cy="1357287"/>
            </a:xfrm>
            <a:custGeom>
              <a:avLst/>
              <a:gdLst>
                <a:gd name="T0" fmla="*/ 629 w 1678"/>
                <a:gd name="T1" fmla="*/ 899 h 899"/>
                <a:gd name="T2" fmla="*/ 0 w 1678"/>
                <a:gd name="T3" fmla="*/ 434 h 899"/>
                <a:gd name="T4" fmla="*/ 1170 w 1678"/>
                <a:gd name="T5" fmla="*/ 0 h 899"/>
                <a:gd name="T6" fmla="*/ 1678 w 1678"/>
                <a:gd name="T7" fmla="*/ 529 h 899"/>
                <a:gd name="T8" fmla="*/ 629 w 1678"/>
                <a:gd name="T9" fmla="*/ 899 h 899"/>
              </a:gdLst>
              <a:ahLst/>
              <a:cxnLst>
                <a:cxn ang="0">
                  <a:pos x="T0" y="T1"/>
                </a:cxn>
                <a:cxn ang="0">
                  <a:pos x="T2" y="T3"/>
                </a:cxn>
                <a:cxn ang="0">
                  <a:pos x="T4" y="T5"/>
                </a:cxn>
                <a:cxn ang="0">
                  <a:pos x="T6" y="T7"/>
                </a:cxn>
                <a:cxn ang="0">
                  <a:pos x="T8" y="T9"/>
                </a:cxn>
              </a:cxnLst>
              <a:rect l="0" t="0" r="r" b="b"/>
              <a:pathLst>
                <a:path w="1678" h="899">
                  <a:moveTo>
                    <a:pt x="629" y="899"/>
                  </a:moveTo>
                  <a:cubicBezTo>
                    <a:pt x="629" y="899"/>
                    <a:pt x="499" y="428"/>
                    <a:pt x="0" y="434"/>
                  </a:cubicBezTo>
                  <a:cubicBezTo>
                    <a:pt x="1170" y="0"/>
                    <a:pt x="1170" y="0"/>
                    <a:pt x="1170" y="0"/>
                  </a:cubicBezTo>
                  <a:cubicBezTo>
                    <a:pt x="1170" y="0"/>
                    <a:pt x="1602" y="41"/>
                    <a:pt x="1678" y="529"/>
                  </a:cubicBezTo>
                  <a:lnTo>
                    <a:pt x="629" y="899"/>
                  </a:ln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38" name="Rectangle 64"/>
            <p:cNvSpPr>
              <a:spLocks noChangeArrowheads="1"/>
            </p:cNvSpPr>
            <p:nvPr/>
          </p:nvSpPr>
          <p:spPr bwMode="auto">
            <a:xfrm>
              <a:off x="3925618" y="4635873"/>
              <a:ext cx="20009" cy="203426"/>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39" name="Oval 65"/>
            <p:cNvSpPr>
              <a:spLocks noChangeArrowheads="1"/>
            </p:cNvSpPr>
            <p:nvPr/>
          </p:nvSpPr>
          <p:spPr bwMode="auto">
            <a:xfrm>
              <a:off x="3903941" y="4815955"/>
              <a:ext cx="63362" cy="61695"/>
            </a:xfrm>
            <a:prstGeom prst="ellipse">
              <a:avLst/>
            </a:prstGeom>
            <a:solidFill>
              <a:schemeClr val="bg1"/>
            </a:solidFill>
            <a:ln>
              <a:noFill/>
            </a:ln>
          </p:spPr>
          <p:txBody>
            <a:bodyPr vert="horz" wrap="square" lIns="91440" tIns="45720" rIns="91440" bIns="45720" numCol="1" anchor="t" anchorCtr="0" compatLnSpc="1"/>
            <a:lstStyle/>
            <a:p>
              <a:endParaRPr lang="en-US"/>
            </a:p>
          </p:txBody>
        </p:sp>
        <p:sp>
          <p:nvSpPr>
            <p:cNvPr id="40" name="Freeform 66"/>
            <p:cNvSpPr/>
            <p:nvPr/>
          </p:nvSpPr>
          <p:spPr bwMode="auto">
            <a:xfrm>
              <a:off x="3897272" y="4849304"/>
              <a:ext cx="45021" cy="135062"/>
            </a:xfrm>
            <a:custGeom>
              <a:avLst/>
              <a:gdLst>
                <a:gd name="T0" fmla="*/ 16 w 30"/>
                <a:gd name="T1" fmla="*/ 5 h 90"/>
                <a:gd name="T2" fmla="*/ 7 w 30"/>
                <a:gd name="T3" fmla="*/ 90 h 90"/>
                <a:gd name="T4" fmla="*/ 30 w 30"/>
                <a:gd name="T5" fmla="*/ 90 h 90"/>
                <a:gd name="T6" fmla="*/ 30 w 30"/>
                <a:gd name="T7" fmla="*/ 0 h 90"/>
                <a:gd name="T8" fmla="*/ 16 w 30"/>
                <a:gd name="T9" fmla="*/ 5 h 90"/>
              </a:gdLst>
              <a:ahLst/>
              <a:cxnLst>
                <a:cxn ang="0">
                  <a:pos x="T0" y="T1"/>
                </a:cxn>
                <a:cxn ang="0">
                  <a:pos x="T2" y="T3"/>
                </a:cxn>
                <a:cxn ang="0">
                  <a:pos x="T4" y="T5"/>
                </a:cxn>
                <a:cxn ang="0">
                  <a:pos x="T6" y="T7"/>
                </a:cxn>
                <a:cxn ang="0">
                  <a:pos x="T8" y="T9"/>
                </a:cxn>
              </a:cxnLst>
              <a:rect l="0" t="0" r="r" b="b"/>
              <a:pathLst>
                <a:path w="30" h="90">
                  <a:moveTo>
                    <a:pt x="16" y="5"/>
                  </a:moveTo>
                  <a:cubicBezTo>
                    <a:pt x="16" y="5"/>
                    <a:pt x="0" y="38"/>
                    <a:pt x="7" y="90"/>
                  </a:cubicBezTo>
                  <a:cubicBezTo>
                    <a:pt x="30" y="90"/>
                    <a:pt x="30" y="90"/>
                    <a:pt x="30" y="90"/>
                  </a:cubicBezTo>
                  <a:cubicBezTo>
                    <a:pt x="30" y="0"/>
                    <a:pt x="30" y="0"/>
                    <a:pt x="30" y="0"/>
                  </a:cubicBezTo>
                  <a:cubicBezTo>
                    <a:pt x="30" y="0"/>
                    <a:pt x="16" y="7"/>
                    <a:pt x="16" y="5"/>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1" name="Freeform 67"/>
            <p:cNvSpPr/>
            <p:nvPr/>
          </p:nvSpPr>
          <p:spPr bwMode="auto">
            <a:xfrm>
              <a:off x="3932288" y="4849304"/>
              <a:ext cx="45021" cy="135062"/>
            </a:xfrm>
            <a:custGeom>
              <a:avLst/>
              <a:gdLst>
                <a:gd name="T0" fmla="*/ 14 w 30"/>
                <a:gd name="T1" fmla="*/ 5 h 90"/>
                <a:gd name="T2" fmla="*/ 23 w 30"/>
                <a:gd name="T3" fmla="*/ 90 h 90"/>
                <a:gd name="T4" fmla="*/ 0 w 30"/>
                <a:gd name="T5" fmla="*/ 90 h 90"/>
                <a:gd name="T6" fmla="*/ 0 w 30"/>
                <a:gd name="T7" fmla="*/ 0 h 90"/>
                <a:gd name="T8" fmla="*/ 14 w 30"/>
                <a:gd name="T9" fmla="*/ 5 h 90"/>
              </a:gdLst>
              <a:ahLst/>
              <a:cxnLst>
                <a:cxn ang="0">
                  <a:pos x="T0" y="T1"/>
                </a:cxn>
                <a:cxn ang="0">
                  <a:pos x="T2" y="T3"/>
                </a:cxn>
                <a:cxn ang="0">
                  <a:pos x="T4" y="T5"/>
                </a:cxn>
                <a:cxn ang="0">
                  <a:pos x="T6" y="T7"/>
                </a:cxn>
                <a:cxn ang="0">
                  <a:pos x="T8" y="T9"/>
                </a:cxn>
              </a:cxnLst>
              <a:rect l="0" t="0" r="r" b="b"/>
              <a:pathLst>
                <a:path w="30" h="90">
                  <a:moveTo>
                    <a:pt x="14" y="5"/>
                  </a:moveTo>
                  <a:cubicBezTo>
                    <a:pt x="14" y="5"/>
                    <a:pt x="30" y="38"/>
                    <a:pt x="23" y="90"/>
                  </a:cubicBezTo>
                  <a:cubicBezTo>
                    <a:pt x="0" y="90"/>
                    <a:pt x="0" y="90"/>
                    <a:pt x="0" y="90"/>
                  </a:cubicBezTo>
                  <a:cubicBezTo>
                    <a:pt x="0" y="0"/>
                    <a:pt x="0" y="0"/>
                    <a:pt x="0" y="0"/>
                  </a:cubicBezTo>
                  <a:cubicBezTo>
                    <a:pt x="0" y="0"/>
                    <a:pt x="14" y="7"/>
                    <a:pt x="14" y="5"/>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sp>
        <p:nvSpPr>
          <p:cNvPr id="43" name="Freeform 31"/>
          <p:cNvSpPr>
            <a:spLocks noChangeArrowheads="1"/>
          </p:cNvSpPr>
          <p:nvPr/>
        </p:nvSpPr>
        <p:spPr bwMode="auto">
          <a:xfrm>
            <a:off x="3957119" y="2019040"/>
            <a:ext cx="525242" cy="615282"/>
          </a:xfrm>
          <a:custGeom>
            <a:avLst/>
            <a:gdLst>
              <a:gd name="connsiteX0" fmla="*/ 250032 w 500064"/>
              <a:gd name="connsiteY0" fmla="*/ 0 h 585788"/>
              <a:gd name="connsiteX1" fmla="*/ 500064 w 500064"/>
              <a:gd name="connsiteY1" fmla="*/ 250032 h 585788"/>
              <a:gd name="connsiteX2" fmla="*/ 250032 w 500064"/>
              <a:gd name="connsiteY2" fmla="*/ 500064 h 585788"/>
              <a:gd name="connsiteX3" fmla="*/ 239993 w 500064"/>
              <a:gd name="connsiteY3" fmla="*/ 499052 h 585788"/>
              <a:gd name="connsiteX4" fmla="*/ 138113 w 500064"/>
              <a:gd name="connsiteY4" fmla="*/ 585788 h 585788"/>
              <a:gd name="connsiteX5" fmla="*/ 127000 w 500064"/>
              <a:gd name="connsiteY5" fmla="*/ 465138 h 585788"/>
              <a:gd name="connsiteX6" fmla="*/ 131002 w 500064"/>
              <a:gd name="connsiteY6" fmla="*/ 465780 h 585788"/>
              <a:gd name="connsiteX7" fmla="*/ 73233 w 500064"/>
              <a:gd name="connsiteY7" fmla="*/ 426831 h 585788"/>
              <a:gd name="connsiteX8" fmla="*/ 0 w 500064"/>
              <a:gd name="connsiteY8" fmla="*/ 250032 h 585788"/>
              <a:gd name="connsiteX9" fmla="*/ 250032 w 500064"/>
              <a:gd name="connsiteY9" fmla="*/ 0 h 58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4" h="585788">
                <a:moveTo>
                  <a:pt x="250032" y="0"/>
                </a:moveTo>
                <a:cubicBezTo>
                  <a:pt x="388121" y="0"/>
                  <a:pt x="500064" y="111943"/>
                  <a:pt x="500064" y="250032"/>
                </a:cubicBezTo>
                <a:cubicBezTo>
                  <a:pt x="500064" y="388121"/>
                  <a:pt x="388121" y="500064"/>
                  <a:pt x="250032" y="500064"/>
                </a:cubicBezTo>
                <a:lnTo>
                  <a:pt x="239993" y="499052"/>
                </a:lnTo>
                <a:lnTo>
                  <a:pt x="138113" y="585788"/>
                </a:lnTo>
                <a:lnTo>
                  <a:pt x="127000" y="465138"/>
                </a:lnTo>
                <a:lnTo>
                  <a:pt x="131002" y="465780"/>
                </a:lnTo>
                <a:lnTo>
                  <a:pt x="73233" y="426831"/>
                </a:lnTo>
                <a:cubicBezTo>
                  <a:pt x="27986" y="381585"/>
                  <a:pt x="0" y="319077"/>
                  <a:pt x="0" y="250032"/>
                </a:cubicBezTo>
                <a:cubicBezTo>
                  <a:pt x="0" y="111943"/>
                  <a:pt x="111943" y="0"/>
                  <a:pt x="250032"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44" name="Freeform 28"/>
          <p:cNvSpPr/>
          <p:nvPr/>
        </p:nvSpPr>
        <p:spPr bwMode="auto">
          <a:xfrm>
            <a:off x="4132201" y="2157438"/>
            <a:ext cx="66697" cy="281796"/>
          </a:xfrm>
          <a:custGeom>
            <a:avLst/>
            <a:gdLst>
              <a:gd name="T0" fmla="*/ 40 w 40"/>
              <a:gd name="T1" fmla="*/ 135 h 169"/>
              <a:gd name="T2" fmla="*/ 27 w 40"/>
              <a:gd name="T3" fmla="*/ 169 h 169"/>
              <a:gd name="T4" fmla="*/ 12 w 40"/>
              <a:gd name="T5" fmla="*/ 169 h 169"/>
              <a:gd name="T6" fmla="*/ 0 w 40"/>
              <a:gd name="T7" fmla="*/ 135 h 169"/>
              <a:gd name="T8" fmla="*/ 0 w 40"/>
              <a:gd name="T9" fmla="*/ 0 h 169"/>
              <a:gd name="T10" fmla="*/ 40 w 40"/>
              <a:gd name="T11" fmla="*/ 0 h 169"/>
              <a:gd name="T12" fmla="*/ 40 w 40"/>
              <a:gd name="T13" fmla="*/ 135 h 169"/>
            </a:gdLst>
            <a:ahLst/>
            <a:cxnLst>
              <a:cxn ang="0">
                <a:pos x="T0" y="T1"/>
              </a:cxn>
              <a:cxn ang="0">
                <a:pos x="T2" y="T3"/>
              </a:cxn>
              <a:cxn ang="0">
                <a:pos x="T4" y="T5"/>
              </a:cxn>
              <a:cxn ang="0">
                <a:pos x="T6" y="T7"/>
              </a:cxn>
              <a:cxn ang="0">
                <a:pos x="T8" y="T9"/>
              </a:cxn>
              <a:cxn ang="0">
                <a:pos x="T10" y="T11"/>
              </a:cxn>
              <a:cxn ang="0">
                <a:pos x="T12" y="T13"/>
              </a:cxn>
            </a:cxnLst>
            <a:rect l="0" t="0" r="r" b="b"/>
            <a:pathLst>
              <a:path w="40" h="169">
                <a:moveTo>
                  <a:pt x="40" y="135"/>
                </a:moveTo>
                <a:lnTo>
                  <a:pt x="27" y="169"/>
                </a:lnTo>
                <a:lnTo>
                  <a:pt x="12" y="169"/>
                </a:lnTo>
                <a:lnTo>
                  <a:pt x="0" y="135"/>
                </a:lnTo>
                <a:lnTo>
                  <a:pt x="0" y="0"/>
                </a:lnTo>
                <a:lnTo>
                  <a:pt x="40" y="0"/>
                </a:lnTo>
                <a:lnTo>
                  <a:pt x="40" y="135"/>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5" name="Freeform 29"/>
          <p:cNvSpPr/>
          <p:nvPr/>
        </p:nvSpPr>
        <p:spPr bwMode="auto">
          <a:xfrm>
            <a:off x="4132201" y="2107415"/>
            <a:ext cx="66697" cy="80037"/>
          </a:xfrm>
          <a:custGeom>
            <a:avLst/>
            <a:gdLst>
              <a:gd name="T0" fmla="*/ 44 w 44"/>
              <a:gd name="T1" fmla="*/ 32 h 54"/>
              <a:gd name="T2" fmla="*/ 22 w 44"/>
              <a:gd name="T3" fmla="*/ 54 h 54"/>
              <a:gd name="T4" fmla="*/ 22 w 44"/>
              <a:gd name="T5" fmla="*/ 54 h 54"/>
              <a:gd name="T6" fmla="*/ 0 w 44"/>
              <a:gd name="T7" fmla="*/ 32 h 54"/>
              <a:gd name="T8" fmla="*/ 0 w 44"/>
              <a:gd name="T9" fmla="*/ 12 h 54"/>
              <a:gd name="T10" fmla="*/ 22 w 44"/>
              <a:gd name="T11" fmla="*/ 2 h 54"/>
              <a:gd name="T12" fmla="*/ 22 w 44"/>
              <a:gd name="T13" fmla="*/ 2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6" name="Rectangle 30"/>
          <p:cNvSpPr>
            <a:spLocks noChangeArrowheads="1"/>
          </p:cNvSpPr>
          <p:nvPr/>
        </p:nvSpPr>
        <p:spPr bwMode="auto">
          <a:xfrm>
            <a:off x="4127198" y="2139096"/>
            <a:ext cx="73367" cy="70032"/>
          </a:xfrm>
          <a:prstGeom prst="rect">
            <a:avLst/>
          </a:prstGeom>
          <a:solidFill>
            <a:srgbClr val="089DA3"/>
          </a:solidFill>
          <a:ln>
            <a:noFill/>
          </a:ln>
        </p:spPr>
        <p:txBody>
          <a:bodyPr vert="horz" wrap="square" lIns="91440" tIns="45720" rIns="91440" bIns="45720" numCol="1" anchor="t" anchorCtr="0" compatLnSpc="1"/>
          <a:lstStyle/>
          <a:p>
            <a:endParaRPr lang="en-US"/>
          </a:p>
        </p:txBody>
      </p:sp>
      <p:sp>
        <p:nvSpPr>
          <p:cNvPr id="47" name="Freeform 31"/>
          <p:cNvSpPr/>
          <p:nvPr/>
        </p:nvSpPr>
        <p:spPr bwMode="auto">
          <a:xfrm>
            <a:off x="4150542" y="2429228"/>
            <a:ext cx="26679" cy="41686"/>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8"/>
                  <a:pt x="6" y="21"/>
                </a:cubicBezTo>
                <a:cubicBezTo>
                  <a:pt x="8" y="25"/>
                  <a:pt x="11" y="27"/>
                  <a:pt x="17" y="6"/>
                </a:cubicBezTo>
                <a:cubicBezTo>
                  <a:pt x="17" y="6"/>
                  <a:pt x="10" y="0"/>
                  <a:pt x="0" y="5"/>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8" name="Freeform 32"/>
          <p:cNvSpPr/>
          <p:nvPr/>
        </p:nvSpPr>
        <p:spPr bwMode="auto">
          <a:xfrm>
            <a:off x="4230579" y="2157438"/>
            <a:ext cx="66697" cy="281796"/>
          </a:xfrm>
          <a:custGeom>
            <a:avLst/>
            <a:gdLst>
              <a:gd name="T0" fmla="*/ 40 w 40"/>
              <a:gd name="T1" fmla="*/ 135 h 169"/>
              <a:gd name="T2" fmla="*/ 28 w 40"/>
              <a:gd name="T3" fmla="*/ 169 h 169"/>
              <a:gd name="T4" fmla="*/ 13 w 40"/>
              <a:gd name="T5" fmla="*/ 169 h 169"/>
              <a:gd name="T6" fmla="*/ 0 w 40"/>
              <a:gd name="T7" fmla="*/ 135 h 169"/>
              <a:gd name="T8" fmla="*/ 0 w 40"/>
              <a:gd name="T9" fmla="*/ 0 h 169"/>
              <a:gd name="T10" fmla="*/ 40 w 40"/>
              <a:gd name="T11" fmla="*/ 0 h 169"/>
              <a:gd name="T12" fmla="*/ 40 w 40"/>
              <a:gd name="T13" fmla="*/ 135 h 169"/>
            </a:gdLst>
            <a:ahLst/>
            <a:cxnLst>
              <a:cxn ang="0">
                <a:pos x="T0" y="T1"/>
              </a:cxn>
              <a:cxn ang="0">
                <a:pos x="T2" y="T3"/>
              </a:cxn>
              <a:cxn ang="0">
                <a:pos x="T4" y="T5"/>
              </a:cxn>
              <a:cxn ang="0">
                <a:pos x="T6" y="T7"/>
              </a:cxn>
              <a:cxn ang="0">
                <a:pos x="T8" y="T9"/>
              </a:cxn>
              <a:cxn ang="0">
                <a:pos x="T10" y="T11"/>
              </a:cxn>
              <a:cxn ang="0">
                <a:pos x="T12" y="T13"/>
              </a:cxn>
            </a:cxnLst>
            <a:rect l="0" t="0" r="r" b="b"/>
            <a:pathLst>
              <a:path w="40" h="169">
                <a:moveTo>
                  <a:pt x="40" y="135"/>
                </a:moveTo>
                <a:lnTo>
                  <a:pt x="28" y="169"/>
                </a:lnTo>
                <a:lnTo>
                  <a:pt x="13" y="169"/>
                </a:lnTo>
                <a:lnTo>
                  <a:pt x="0" y="135"/>
                </a:lnTo>
                <a:lnTo>
                  <a:pt x="0" y="0"/>
                </a:lnTo>
                <a:lnTo>
                  <a:pt x="40" y="0"/>
                </a:lnTo>
                <a:lnTo>
                  <a:pt x="40" y="135"/>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9" name="Freeform 33"/>
          <p:cNvSpPr/>
          <p:nvPr/>
        </p:nvSpPr>
        <p:spPr bwMode="auto">
          <a:xfrm>
            <a:off x="4230579" y="2107415"/>
            <a:ext cx="66697" cy="80037"/>
          </a:xfrm>
          <a:custGeom>
            <a:avLst/>
            <a:gdLst>
              <a:gd name="T0" fmla="*/ 44 w 44"/>
              <a:gd name="T1" fmla="*/ 32 h 54"/>
              <a:gd name="T2" fmla="*/ 22 w 44"/>
              <a:gd name="T3" fmla="*/ 54 h 54"/>
              <a:gd name="T4" fmla="*/ 22 w 44"/>
              <a:gd name="T5" fmla="*/ 54 h 54"/>
              <a:gd name="T6" fmla="*/ 0 w 44"/>
              <a:gd name="T7" fmla="*/ 32 h 54"/>
              <a:gd name="T8" fmla="*/ 0 w 44"/>
              <a:gd name="T9" fmla="*/ 12 h 54"/>
              <a:gd name="T10" fmla="*/ 22 w 44"/>
              <a:gd name="T11" fmla="*/ 2 h 54"/>
              <a:gd name="T12" fmla="*/ 22 w 44"/>
              <a:gd name="T13" fmla="*/ 2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50" name="Rectangle 34"/>
          <p:cNvSpPr>
            <a:spLocks noChangeArrowheads="1"/>
          </p:cNvSpPr>
          <p:nvPr/>
        </p:nvSpPr>
        <p:spPr bwMode="auto">
          <a:xfrm>
            <a:off x="4228912" y="2139096"/>
            <a:ext cx="73367" cy="70032"/>
          </a:xfrm>
          <a:prstGeom prst="rect">
            <a:avLst/>
          </a:prstGeom>
          <a:solidFill>
            <a:srgbClr val="089DA3"/>
          </a:solidFill>
          <a:ln>
            <a:noFill/>
          </a:ln>
        </p:spPr>
        <p:txBody>
          <a:bodyPr vert="horz" wrap="square" lIns="91440" tIns="45720" rIns="91440" bIns="45720" numCol="1" anchor="t" anchorCtr="0" compatLnSpc="1"/>
          <a:lstStyle/>
          <a:p>
            <a:endParaRPr lang="en-US"/>
          </a:p>
        </p:txBody>
      </p:sp>
      <p:sp>
        <p:nvSpPr>
          <p:cNvPr id="51" name="Freeform 35"/>
          <p:cNvSpPr/>
          <p:nvPr/>
        </p:nvSpPr>
        <p:spPr bwMode="auto">
          <a:xfrm>
            <a:off x="4250588" y="2429228"/>
            <a:ext cx="26679" cy="41686"/>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5" y="18"/>
                  <a:pt x="6" y="21"/>
                </a:cubicBezTo>
                <a:cubicBezTo>
                  <a:pt x="8" y="25"/>
                  <a:pt x="11" y="27"/>
                  <a:pt x="17" y="6"/>
                </a:cubicBezTo>
                <a:cubicBezTo>
                  <a:pt x="17" y="6"/>
                  <a:pt x="10" y="0"/>
                  <a:pt x="0" y="5"/>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52" name="Freeform 36"/>
          <p:cNvSpPr/>
          <p:nvPr/>
        </p:nvSpPr>
        <p:spPr bwMode="auto">
          <a:xfrm>
            <a:off x="4293941" y="2152435"/>
            <a:ext cx="23344" cy="143399"/>
          </a:xfrm>
          <a:custGeom>
            <a:avLst/>
            <a:gdLst>
              <a:gd name="T0" fmla="*/ 1 w 16"/>
              <a:gd name="T1" fmla="*/ 1 h 95"/>
              <a:gd name="T2" fmla="*/ 14 w 16"/>
              <a:gd name="T3" fmla="*/ 11 h 95"/>
              <a:gd name="T4" fmla="*/ 14 w 16"/>
              <a:gd name="T5" fmla="*/ 89 h 95"/>
              <a:gd name="T6" fmla="*/ 10 w 16"/>
              <a:gd name="T7" fmla="*/ 95 h 95"/>
              <a:gd name="T8" fmla="*/ 10 w 16"/>
              <a:gd name="T9" fmla="*/ 33 h 95"/>
              <a:gd name="T10" fmla="*/ 5 w 16"/>
              <a:gd name="T11" fmla="*/ 26 h 95"/>
              <a:gd name="T12" fmla="*/ 0 w 16"/>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6" h="95">
                <a:moveTo>
                  <a:pt x="1" y="1"/>
                </a:moveTo>
                <a:cubicBezTo>
                  <a:pt x="1" y="1"/>
                  <a:pt x="13" y="7"/>
                  <a:pt x="14" y="11"/>
                </a:cubicBezTo>
                <a:cubicBezTo>
                  <a:pt x="14" y="15"/>
                  <a:pt x="14" y="89"/>
                  <a:pt x="14" y="89"/>
                </a:cubicBezTo>
                <a:cubicBezTo>
                  <a:pt x="14" y="89"/>
                  <a:pt x="16" y="95"/>
                  <a:pt x="10" y="95"/>
                </a:cubicBezTo>
                <a:cubicBezTo>
                  <a:pt x="10" y="33"/>
                  <a:pt x="10" y="33"/>
                  <a:pt x="10" y="33"/>
                </a:cubicBezTo>
                <a:cubicBezTo>
                  <a:pt x="5" y="26"/>
                  <a:pt x="5" y="26"/>
                  <a:pt x="5" y="26"/>
                </a:cubicBezTo>
                <a:cubicBezTo>
                  <a:pt x="0" y="0"/>
                  <a:pt x="0" y="0"/>
                  <a:pt x="0" y="0"/>
                </a:cubicBezTo>
              </a:path>
            </a:pathLst>
          </a:custGeom>
          <a:solidFill>
            <a:srgbClr val="089DA3"/>
          </a:solidFill>
          <a:ln>
            <a:noFill/>
          </a:ln>
        </p:spPr>
        <p:txBody>
          <a:bodyPr vert="horz" wrap="square" lIns="91440" tIns="45720" rIns="91440" bIns="45720" numCol="1" anchor="t" anchorCtr="0" compatLnSpc="1"/>
          <a:lstStyle/>
          <a:p>
            <a:endParaRPr lang="en-US"/>
          </a:p>
        </p:txBody>
      </p:sp>
      <p:sp>
        <p:nvSpPr>
          <p:cNvPr id="53" name="Freeform 41"/>
          <p:cNvSpPr>
            <a:spLocks noChangeArrowheads="1"/>
          </p:cNvSpPr>
          <p:nvPr/>
        </p:nvSpPr>
        <p:spPr bwMode="auto">
          <a:xfrm>
            <a:off x="3250131" y="4348439"/>
            <a:ext cx="887072" cy="1040475"/>
          </a:xfrm>
          <a:custGeom>
            <a:avLst/>
            <a:gdLst>
              <a:gd name="connsiteX0" fmla="*/ 422275 w 844550"/>
              <a:gd name="connsiteY0" fmla="*/ 0 h 990600"/>
              <a:gd name="connsiteX1" fmla="*/ 844550 w 844550"/>
              <a:gd name="connsiteY1" fmla="*/ 423069 h 990600"/>
              <a:gd name="connsiteX2" fmla="*/ 422275 w 844550"/>
              <a:gd name="connsiteY2" fmla="*/ 846138 h 990600"/>
              <a:gd name="connsiteX3" fmla="*/ 405694 w 844550"/>
              <a:gd name="connsiteY3" fmla="*/ 844464 h 990600"/>
              <a:gd name="connsiteX4" fmla="*/ 233363 w 844550"/>
              <a:gd name="connsiteY4" fmla="*/ 990600 h 990600"/>
              <a:gd name="connsiteX5" fmla="*/ 214489 w 844550"/>
              <a:gd name="connsiteY5" fmla="*/ 789281 h 990600"/>
              <a:gd name="connsiteX6" fmla="*/ 186177 w 844550"/>
              <a:gd name="connsiteY6" fmla="*/ 773885 h 990600"/>
              <a:gd name="connsiteX7" fmla="*/ 0 w 844550"/>
              <a:gd name="connsiteY7" fmla="*/ 423069 h 990600"/>
              <a:gd name="connsiteX8" fmla="*/ 422275 w 844550"/>
              <a:gd name="connsiteY8" fmla="*/ 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550" h="990600">
                <a:moveTo>
                  <a:pt x="422275" y="0"/>
                </a:moveTo>
                <a:cubicBezTo>
                  <a:pt x="655491" y="0"/>
                  <a:pt x="844550" y="189414"/>
                  <a:pt x="844550" y="423069"/>
                </a:cubicBezTo>
                <a:cubicBezTo>
                  <a:pt x="844550" y="656724"/>
                  <a:pt x="655491" y="846138"/>
                  <a:pt x="422275" y="846138"/>
                </a:cubicBezTo>
                <a:lnTo>
                  <a:pt x="405694" y="844464"/>
                </a:lnTo>
                <a:lnTo>
                  <a:pt x="233363" y="990600"/>
                </a:lnTo>
                <a:lnTo>
                  <a:pt x="214489" y="789281"/>
                </a:lnTo>
                <a:lnTo>
                  <a:pt x="186177" y="773885"/>
                </a:lnTo>
                <a:cubicBezTo>
                  <a:pt x="73851" y="697856"/>
                  <a:pt x="0" y="569104"/>
                  <a:pt x="0" y="423069"/>
                </a:cubicBezTo>
                <a:cubicBezTo>
                  <a:pt x="0" y="189414"/>
                  <a:pt x="189059" y="0"/>
                  <a:pt x="422275"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54" name="Freeform 42"/>
          <p:cNvSpPr>
            <a:spLocks noChangeArrowheads="1"/>
          </p:cNvSpPr>
          <p:nvPr/>
        </p:nvSpPr>
        <p:spPr bwMode="auto">
          <a:xfrm>
            <a:off x="4358971" y="4171692"/>
            <a:ext cx="581933" cy="678644"/>
          </a:xfrm>
          <a:custGeom>
            <a:avLst/>
            <a:gdLst>
              <a:gd name="connsiteX0" fmla="*/ 277019 w 554038"/>
              <a:gd name="connsiteY0" fmla="*/ 0 h 646113"/>
              <a:gd name="connsiteX1" fmla="*/ 554038 w 554038"/>
              <a:gd name="connsiteY1" fmla="*/ 276225 h 646113"/>
              <a:gd name="connsiteX2" fmla="*/ 277019 w 554038"/>
              <a:gd name="connsiteY2" fmla="*/ 552450 h 646113"/>
              <a:gd name="connsiteX3" fmla="*/ 266356 w 554038"/>
              <a:gd name="connsiteY3" fmla="*/ 551378 h 646113"/>
              <a:gd name="connsiteX4" fmla="*/ 152400 w 554038"/>
              <a:gd name="connsiteY4" fmla="*/ 646113 h 646113"/>
              <a:gd name="connsiteX5" fmla="*/ 141401 w 554038"/>
              <a:gd name="connsiteY5" fmla="*/ 515703 h 646113"/>
              <a:gd name="connsiteX6" fmla="*/ 122135 w 554038"/>
              <a:gd name="connsiteY6" fmla="*/ 505275 h 646113"/>
              <a:gd name="connsiteX7" fmla="*/ 0 w 554038"/>
              <a:gd name="connsiteY7" fmla="*/ 276225 h 646113"/>
              <a:gd name="connsiteX8" fmla="*/ 277019 w 554038"/>
              <a:gd name="connsiteY8" fmla="*/ 0 h 6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038" h="646113">
                <a:moveTo>
                  <a:pt x="277019" y="0"/>
                </a:moveTo>
                <a:cubicBezTo>
                  <a:pt x="430012" y="0"/>
                  <a:pt x="554038" y="123670"/>
                  <a:pt x="554038" y="276225"/>
                </a:cubicBezTo>
                <a:cubicBezTo>
                  <a:pt x="554038" y="428780"/>
                  <a:pt x="430012" y="552450"/>
                  <a:pt x="277019" y="552450"/>
                </a:cubicBezTo>
                <a:lnTo>
                  <a:pt x="266356" y="551378"/>
                </a:lnTo>
                <a:lnTo>
                  <a:pt x="152400" y="646113"/>
                </a:lnTo>
                <a:lnTo>
                  <a:pt x="141401" y="515703"/>
                </a:lnTo>
                <a:lnTo>
                  <a:pt x="122135" y="505275"/>
                </a:lnTo>
                <a:cubicBezTo>
                  <a:pt x="48448" y="455636"/>
                  <a:pt x="0" y="371572"/>
                  <a:pt x="0" y="276225"/>
                </a:cubicBezTo>
                <a:cubicBezTo>
                  <a:pt x="0" y="123670"/>
                  <a:pt x="124026" y="0"/>
                  <a:pt x="277019"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55" name="Freeform 43"/>
          <p:cNvSpPr>
            <a:spLocks noChangeArrowheads="1"/>
          </p:cNvSpPr>
          <p:nvPr/>
        </p:nvSpPr>
        <p:spPr bwMode="auto">
          <a:xfrm>
            <a:off x="4038825" y="3396337"/>
            <a:ext cx="701988" cy="820375"/>
          </a:xfrm>
          <a:custGeom>
            <a:avLst/>
            <a:gdLst>
              <a:gd name="connsiteX0" fmla="*/ 334169 w 668338"/>
              <a:gd name="connsiteY0" fmla="*/ 0 h 781050"/>
              <a:gd name="connsiteX1" fmla="*/ 668338 w 668338"/>
              <a:gd name="connsiteY1" fmla="*/ 334169 h 781050"/>
              <a:gd name="connsiteX2" fmla="*/ 334169 w 668338"/>
              <a:gd name="connsiteY2" fmla="*/ 668338 h 781050"/>
              <a:gd name="connsiteX3" fmla="*/ 318611 w 668338"/>
              <a:gd name="connsiteY3" fmla="*/ 666770 h 781050"/>
              <a:gd name="connsiteX4" fmla="*/ 182563 w 668338"/>
              <a:gd name="connsiteY4" fmla="*/ 781050 h 781050"/>
              <a:gd name="connsiteX5" fmla="*/ 168307 w 668338"/>
              <a:gd name="connsiteY5" fmla="*/ 622652 h 781050"/>
              <a:gd name="connsiteX6" fmla="*/ 147332 w 668338"/>
              <a:gd name="connsiteY6" fmla="*/ 611267 h 781050"/>
              <a:gd name="connsiteX7" fmla="*/ 0 w 668338"/>
              <a:gd name="connsiteY7" fmla="*/ 334169 h 781050"/>
              <a:gd name="connsiteX8" fmla="*/ 334169 w 668338"/>
              <a:gd name="connsiteY8"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338" h="781050">
                <a:moveTo>
                  <a:pt x="334169" y="0"/>
                </a:moveTo>
                <a:cubicBezTo>
                  <a:pt x="518725" y="0"/>
                  <a:pt x="668338" y="149613"/>
                  <a:pt x="668338" y="334169"/>
                </a:cubicBezTo>
                <a:cubicBezTo>
                  <a:pt x="668338" y="518725"/>
                  <a:pt x="518725" y="668338"/>
                  <a:pt x="334169" y="668338"/>
                </a:cubicBezTo>
                <a:lnTo>
                  <a:pt x="318611" y="666770"/>
                </a:lnTo>
                <a:lnTo>
                  <a:pt x="182563" y="781050"/>
                </a:lnTo>
                <a:lnTo>
                  <a:pt x="168307" y="622652"/>
                </a:lnTo>
                <a:lnTo>
                  <a:pt x="147332" y="611267"/>
                </a:lnTo>
                <a:cubicBezTo>
                  <a:pt x="58443" y="551215"/>
                  <a:pt x="0" y="449517"/>
                  <a:pt x="0" y="334169"/>
                </a:cubicBezTo>
                <a:cubicBezTo>
                  <a:pt x="0" y="149613"/>
                  <a:pt x="149613" y="0"/>
                  <a:pt x="334169"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56" name="Freeform 44"/>
          <p:cNvSpPr>
            <a:spLocks noChangeArrowheads="1"/>
          </p:cNvSpPr>
          <p:nvPr/>
        </p:nvSpPr>
        <p:spPr bwMode="auto">
          <a:xfrm>
            <a:off x="3381858" y="2661002"/>
            <a:ext cx="701988" cy="820375"/>
          </a:xfrm>
          <a:custGeom>
            <a:avLst/>
            <a:gdLst>
              <a:gd name="connsiteX0" fmla="*/ 334169 w 668338"/>
              <a:gd name="connsiteY0" fmla="*/ 0 h 781050"/>
              <a:gd name="connsiteX1" fmla="*/ 668338 w 668338"/>
              <a:gd name="connsiteY1" fmla="*/ 334169 h 781050"/>
              <a:gd name="connsiteX2" fmla="*/ 334169 w 668338"/>
              <a:gd name="connsiteY2" fmla="*/ 668338 h 781050"/>
              <a:gd name="connsiteX3" fmla="*/ 320262 w 668338"/>
              <a:gd name="connsiteY3" fmla="*/ 666936 h 781050"/>
              <a:gd name="connsiteX4" fmla="*/ 184150 w 668338"/>
              <a:gd name="connsiteY4" fmla="*/ 781050 h 781050"/>
              <a:gd name="connsiteX5" fmla="*/ 169975 w 668338"/>
              <a:gd name="connsiteY5" fmla="*/ 623557 h 781050"/>
              <a:gd name="connsiteX6" fmla="*/ 147332 w 668338"/>
              <a:gd name="connsiteY6" fmla="*/ 611267 h 781050"/>
              <a:gd name="connsiteX7" fmla="*/ 0 w 668338"/>
              <a:gd name="connsiteY7" fmla="*/ 334169 h 781050"/>
              <a:gd name="connsiteX8" fmla="*/ 334169 w 668338"/>
              <a:gd name="connsiteY8"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338" h="781050">
                <a:moveTo>
                  <a:pt x="334169" y="0"/>
                </a:moveTo>
                <a:cubicBezTo>
                  <a:pt x="518725" y="0"/>
                  <a:pt x="668338" y="149613"/>
                  <a:pt x="668338" y="334169"/>
                </a:cubicBezTo>
                <a:cubicBezTo>
                  <a:pt x="668338" y="518725"/>
                  <a:pt x="518725" y="668338"/>
                  <a:pt x="334169" y="668338"/>
                </a:cubicBezTo>
                <a:lnTo>
                  <a:pt x="320262" y="666936"/>
                </a:lnTo>
                <a:lnTo>
                  <a:pt x="184150" y="781050"/>
                </a:lnTo>
                <a:lnTo>
                  <a:pt x="169975" y="623557"/>
                </a:lnTo>
                <a:lnTo>
                  <a:pt x="147332" y="611267"/>
                </a:lnTo>
                <a:cubicBezTo>
                  <a:pt x="58443" y="551215"/>
                  <a:pt x="0" y="449517"/>
                  <a:pt x="0" y="334169"/>
                </a:cubicBezTo>
                <a:cubicBezTo>
                  <a:pt x="0" y="149613"/>
                  <a:pt x="149613" y="0"/>
                  <a:pt x="334169"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57" name="Freeform 45"/>
          <p:cNvSpPr>
            <a:spLocks noChangeArrowheads="1"/>
          </p:cNvSpPr>
          <p:nvPr/>
        </p:nvSpPr>
        <p:spPr bwMode="auto">
          <a:xfrm>
            <a:off x="4947573" y="3421349"/>
            <a:ext cx="555254" cy="650297"/>
          </a:xfrm>
          <a:custGeom>
            <a:avLst/>
            <a:gdLst>
              <a:gd name="connsiteX0" fmla="*/ 264319 w 528638"/>
              <a:gd name="connsiteY0" fmla="*/ 0 h 619125"/>
              <a:gd name="connsiteX1" fmla="*/ 528638 w 528638"/>
              <a:gd name="connsiteY1" fmla="*/ 264319 h 619125"/>
              <a:gd name="connsiteX2" fmla="*/ 264319 w 528638"/>
              <a:gd name="connsiteY2" fmla="*/ 528638 h 619125"/>
              <a:gd name="connsiteX3" fmla="*/ 252554 w 528638"/>
              <a:gd name="connsiteY3" fmla="*/ 527452 h 619125"/>
              <a:gd name="connsiteX4" fmla="*/ 144463 w 528638"/>
              <a:gd name="connsiteY4" fmla="*/ 619125 h 619125"/>
              <a:gd name="connsiteX5" fmla="*/ 133350 w 528638"/>
              <a:gd name="connsiteY5" fmla="*/ 493712 h 619125"/>
              <a:gd name="connsiteX6" fmla="*/ 136051 w 528638"/>
              <a:gd name="connsiteY6" fmla="*/ 494089 h 619125"/>
              <a:gd name="connsiteX7" fmla="*/ 116536 w 528638"/>
              <a:gd name="connsiteY7" fmla="*/ 483497 h 619125"/>
              <a:gd name="connsiteX8" fmla="*/ 0 w 528638"/>
              <a:gd name="connsiteY8" fmla="*/ 264319 h 619125"/>
              <a:gd name="connsiteX9" fmla="*/ 264319 w 528638"/>
              <a:gd name="connsiteY9" fmla="*/ 0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638" h="619125">
                <a:moveTo>
                  <a:pt x="264319" y="0"/>
                </a:moveTo>
                <a:cubicBezTo>
                  <a:pt x="410298" y="0"/>
                  <a:pt x="528638" y="118340"/>
                  <a:pt x="528638" y="264319"/>
                </a:cubicBezTo>
                <a:cubicBezTo>
                  <a:pt x="528638" y="410298"/>
                  <a:pt x="410298" y="528638"/>
                  <a:pt x="264319" y="528638"/>
                </a:cubicBezTo>
                <a:lnTo>
                  <a:pt x="252554" y="527452"/>
                </a:lnTo>
                <a:lnTo>
                  <a:pt x="144463" y="619125"/>
                </a:lnTo>
                <a:lnTo>
                  <a:pt x="133350" y="493712"/>
                </a:lnTo>
                <a:lnTo>
                  <a:pt x="136051" y="494089"/>
                </a:lnTo>
                <a:lnTo>
                  <a:pt x="116536" y="483497"/>
                </a:lnTo>
                <a:cubicBezTo>
                  <a:pt x="46227" y="435996"/>
                  <a:pt x="0" y="355556"/>
                  <a:pt x="0" y="264319"/>
                </a:cubicBezTo>
                <a:cubicBezTo>
                  <a:pt x="0" y="118340"/>
                  <a:pt x="118340" y="0"/>
                  <a:pt x="264319"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58" name="Freeform 46"/>
          <p:cNvSpPr>
            <a:spLocks noChangeArrowheads="1"/>
          </p:cNvSpPr>
          <p:nvPr/>
        </p:nvSpPr>
        <p:spPr bwMode="auto">
          <a:xfrm>
            <a:off x="2793256" y="2029046"/>
            <a:ext cx="555254" cy="651965"/>
          </a:xfrm>
          <a:custGeom>
            <a:avLst/>
            <a:gdLst>
              <a:gd name="connsiteX0" fmla="*/ 264319 w 528638"/>
              <a:gd name="connsiteY0" fmla="*/ 0 h 620713"/>
              <a:gd name="connsiteX1" fmla="*/ 528638 w 528638"/>
              <a:gd name="connsiteY1" fmla="*/ 265113 h 620713"/>
              <a:gd name="connsiteX2" fmla="*/ 412102 w 528638"/>
              <a:gd name="connsiteY2" fmla="*/ 484949 h 620713"/>
              <a:gd name="connsiteX3" fmla="*/ 393569 w 528638"/>
              <a:gd name="connsiteY3" fmla="*/ 495039 h 620713"/>
              <a:gd name="connsiteX4" fmla="*/ 381001 w 528638"/>
              <a:gd name="connsiteY4" fmla="*/ 620713 h 620713"/>
              <a:gd name="connsiteX5" fmla="*/ 275687 w 528638"/>
              <a:gd name="connsiteY5" fmla="*/ 529077 h 620713"/>
              <a:gd name="connsiteX6" fmla="*/ 264319 w 528638"/>
              <a:gd name="connsiteY6" fmla="*/ 530226 h 620713"/>
              <a:gd name="connsiteX7" fmla="*/ 0 w 528638"/>
              <a:gd name="connsiteY7" fmla="*/ 265113 h 620713"/>
              <a:gd name="connsiteX8" fmla="*/ 264319 w 528638"/>
              <a:gd name="connsiteY8" fmla="*/ 0 h 62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638" h="620713">
                <a:moveTo>
                  <a:pt x="264319" y="0"/>
                </a:moveTo>
                <a:cubicBezTo>
                  <a:pt x="410298" y="0"/>
                  <a:pt x="528638" y="118695"/>
                  <a:pt x="528638" y="265113"/>
                </a:cubicBezTo>
                <a:cubicBezTo>
                  <a:pt x="528638" y="356624"/>
                  <a:pt x="482412" y="437306"/>
                  <a:pt x="412102" y="484949"/>
                </a:cubicBezTo>
                <a:lnTo>
                  <a:pt x="393569" y="495039"/>
                </a:lnTo>
                <a:lnTo>
                  <a:pt x="381001" y="620713"/>
                </a:lnTo>
                <a:lnTo>
                  <a:pt x="275687" y="529077"/>
                </a:lnTo>
                <a:lnTo>
                  <a:pt x="264319" y="530226"/>
                </a:lnTo>
                <a:cubicBezTo>
                  <a:pt x="118340" y="530226"/>
                  <a:pt x="0" y="411531"/>
                  <a:pt x="0" y="265113"/>
                </a:cubicBezTo>
                <a:cubicBezTo>
                  <a:pt x="0" y="118695"/>
                  <a:pt x="118340" y="0"/>
                  <a:pt x="264319"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59" name="Freeform 47"/>
          <p:cNvSpPr>
            <a:spLocks noChangeArrowheads="1"/>
          </p:cNvSpPr>
          <p:nvPr/>
        </p:nvSpPr>
        <p:spPr bwMode="auto">
          <a:xfrm>
            <a:off x="1999559" y="2319178"/>
            <a:ext cx="556922" cy="650298"/>
          </a:xfrm>
          <a:custGeom>
            <a:avLst/>
            <a:gdLst>
              <a:gd name="connsiteX0" fmla="*/ 265113 w 530226"/>
              <a:gd name="connsiteY0" fmla="*/ 0 h 619126"/>
              <a:gd name="connsiteX1" fmla="*/ 530226 w 530226"/>
              <a:gd name="connsiteY1" fmla="*/ 264319 h 619126"/>
              <a:gd name="connsiteX2" fmla="*/ 413340 w 530226"/>
              <a:gd name="connsiteY2" fmla="*/ 483496 h 619126"/>
              <a:gd name="connsiteX3" fmla="*/ 394141 w 530226"/>
              <a:gd name="connsiteY3" fmla="*/ 493887 h 619126"/>
              <a:gd name="connsiteX4" fmla="*/ 395288 w 530226"/>
              <a:gd name="connsiteY4" fmla="*/ 493713 h 619126"/>
              <a:gd name="connsiteX5" fmla="*/ 384176 w 530226"/>
              <a:gd name="connsiteY5" fmla="*/ 619126 h 619126"/>
              <a:gd name="connsiteX6" fmla="*/ 274710 w 530226"/>
              <a:gd name="connsiteY6" fmla="*/ 527674 h 619126"/>
              <a:gd name="connsiteX7" fmla="*/ 265113 w 530226"/>
              <a:gd name="connsiteY7" fmla="*/ 528638 h 619126"/>
              <a:gd name="connsiteX8" fmla="*/ 0 w 530226"/>
              <a:gd name="connsiteY8" fmla="*/ 264319 h 619126"/>
              <a:gd name="connsiteX9" fmla="*/ 265113 w 530226"/>
              <a:gd name="connsiteY9" fmla="*/ 0 h 61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226" h="619126">
                <a:moveTo>
                  <a:pt x="265113" y="0"/>
                </a:moveTo>
                <a:cubicBezTo>
                  <a:pt x="411531" y="0"/>
                  <a:pt x="530226" y="118340"/>
                  <a:pt x="530226" y="264319"/>
                </a:cubicBezTo>
                <a:cubicBezTo>
                  <a:pt x="530226" y="355556"/>
                  <a:pt x="483861" y="435996"/>
                  <a:pt x="413340" y="483496"/>
                </a:cubicBezTo>
                <a:lnTo>
                  <a:pt x="394141" y="493887"/>
                </a:lnTo>
                <a:lnTo>
                  <a:pt x="395288" y="493713"/>
                </a:lnTo>
                <a:lnTo>
                  <a:pt x="384176" y="619126"/>
                </a:lnTo>
                <a:lnTo>
                  <a:pt x="274710" y="527674"/>
                </a:lnTo>
                <a:lnTo>
                  <a:pt x="265113" y="528638"/>
                </a:lnTo>
                <a:cubicBezTo>
                  <a:pt x="118695" y="528638"/>
                  <a:pt x="0" y="410298"/>
                  <a:pt x="0" y="264319"/>
                </a:cubicBezTo>
                <a:cubicBezTo>
                  <a:pt x="0" y="118340"/>
                  <a:pt x="118695" y="0"/>
                  <a:pt x="265113"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61" name="Freeform 48"/>
          <p:cNvSpPr>
            <a:spLocks noChangeArrowheads="1"/>
          </p:cNvSpPr>
          <p:nvPr/>
        </p:nvSpPr>
        <p:spPr bwMode="auto">
          <a:xfrm>
            <a:off x="1642730" y="3044510"/>
            <a:ext cx="555254" cy="650297"/>
          </a:xfrm>
          <a:custGeom>
            <a:avLst/>
            <a:gdLst>
              <a:gd name="connsiteX0" fmla="*/ 264319 w 528638"/>
              <a:gd name="connsiteY0" fmla="*/ 0 h 619125"/>
              <a:gd name="connsiteX1" fmla="*/ 528638 w 528638"/>
              <a:gd name="connsiteY1" fmla="*/ 264319 h 619125"/>
              <a:gd name="connsiteX2" fmla="*/ 412102 w 528638"/>
              <a:gd name="connsiteY2" fmla="*/ 483496 h 619125"/>
              <a:gd name="connsiteX3" fmla="*/ 395242 w 528638"/>
              <a:gd name="connsiteY3" fmla="*/ 492648 h 619125"/>
              <a:gd name="connsiteX4" fmla="*/ 384176 w 528638"/>
              <a:gd name="connsiteY4" fmla="*/ 619125 h 619125"/>
              <a:gd name="connsiteX5" fmla="*/ 274622 w 528638"/>
              <a:gd name="connsiteY5" fmla="*/ 527599 h 619125"/>
              <a:gd name="connsiteX6" fmla="*/ 264319 w 528638"/>
              <a:gd name="connsiteY6" fmla="*/ 528638 h 619125"/>
              <a:gd name="connsiteX7" fmla="*/ 0 w 528638"/>
              <a:gd name="connsiteY7" fmla="*/ 264319 h 619125"/>
              <a:gd name="connsiteX8" fmla="*/ 264319 w 528638"/>
              <a:gd name="connsiteY8" fmla="*/ 0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638" h="619125">
                <a:moveTo>
                  <a:pt x="264319" y="0"/>
                </a:moveTo>
                <a:cubicBezTo>
                  <a:pt x="410298" y="0"/>
                  <a:pt x="528638" y="118340"/>
                  <a:pt x="528638" y="264319"/>
                </a:cubicBezTo>
                <a:cubicBezTo>
                  <a:pt x="528638" y="355556"/>
                  <a:pt x="482412" y="435996"/>
                  <a:pt x="412102" y="483496"/>
                </a:cubicBezTo>
                <a:lnTo>
                  <a:pt x="395242" y="492648"/>
                </a:lnTo>
                <a:lnTo>
                  <a:pt x="384176" y="619125"/>
                </a:lnTo>
                <a:lnTo>
                  <a:pt x="274622" y="527599"/>
                </a:lnTo>
                <a:lnTo>
                  <a:pt x="264319" y="528638"/>
                </a:lnTo>
                <a:cubicBezTo>
                  <a:pt x="118340" y="528638"/>
                  <a:pt x="0" y="410298"/>
                  <a:pt x="0" y="264319"/>
                </a:cubicBezTo>
                <a:cubicBezTo>
                  <a:pt x="0" y="118340"/>
                  <a:pt x="118340" y="0"/>
                  <a:pt x="264319"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62" name="Freeform 49"/>
          <p:cNvSpPr>
            <a:spLocks noChangeArrowheads="1"/>
          </p:cNvSpPr>
          <p:nvPr/>
        </p:nvSpPr>
        <p:spPr bwMode="auto">
          <a:xfrm>
            <a:off x="3285147" y="3614771"/>
            <a:ext cx="555254" cy="650297"/>
          </a:xfrm>
          <a:custGeom>
            <a:avLst/>
            <a:gdLst>
              <a:gd name="connsiteX0" fmla="*/ 264319 w 528638"/>
              <a:gd name="connsiteY0" fmla="*/ 0 h 619125"/>
              <a:gd name="connsiteX1" fmla="*/ 528638 w 528638"/>
              <a:gd name="connsiteY1" fmla="*/ 264319 h 619125"/>
              <a:gd name="connsiteX2" fmla="*/ 412102 w 528638"/>
              <a:gd name="connsiteY2" fmla="*/ 483496 h 619125"/>
              <a:gd name="connsiteX3" fmla="*/ 392587 w 528638"/>
              <a:gd name="connsiteY3" fmla="*/ 494089 h 619125"/>
              <a:gd name="connsiteX4" fmla="*/ 395287 w 528638"/>
              <a:gd name="connsiteY4" fmla="*/ 493712 h 619125"/>
              <a:gd name="connsiteX5" fmla="*/ 384175 w 528638"/>
              <a:gd name="connsiteY5" fmla="*/ 619125 h 619125"/>
              <a:gd name="connsiteX6" fmla="*/ 276083 w 528638"/>
              <a:gd name="connsiteY6" fmla="*/ 527452 h 619125"/>
              <a:gd name="connsiteX7" fmla="*/ 264319 w 528638"/>
              <a:gd name="connsiteY7" fmla="*/ 528638 h 619125"/>
              <a:gd name="connsiteX8" fmla="*/ 0 w 528638"/>
              <a:gd name="connsiteY8" fmla="*/ 264319 h 619125"/>
              <a:gd name="connsiteX9" fmla="*/ 264319 w 528638"/>
              <a:gd name="connsiteY9" fmla="*/ 0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638" h="619125">
                <a:moveTo>
                  <a:pt x="264319" y="0"/>
                </a:moveTo>
                <a:cubicBezTo>
                  <a:pt x="410298" y="0"/>
                  <a:pt x="528638" y="118340"/>
                  <a:pt x="528638" y="264319"/>
                </a:cubicBezTo>
                <a:cubicBezTo>
                  <a:pt x="528638" y="355556"/>
                  <a:pt x="482412" y="435996"/>
                  <a:pt x="412102" y="483496"/>
                </a:cubicBezTo>
                <a:lnTo>
                  <a:pt x="392587" y="494089"/>
                </a:lnTo>
                <a:lnTo>
                  <a:pt x="395287" y="493712"/>
                </a:lnTo>
                <a:lnTo>
                  <a:pt x="384175" y="619125"/>
                </a:lnTo>
                <a:lnTo>
                  <a:pt x="276083" y="527452"/>
                </a:lnTo>
                <a:lnTo>
                  <a:pt x="264319" y="528638"/>
                </a:lnTo>
                <a:cubicBezTo>
                  <a:pt x="118340" y="528638"/>
                  <a:pt x="0" y="410298"/>
                  <a:pt x="0" y="264319"/>
                </a:cubicBezTo>
                <a:cubicBezTo>
                  <a:pt x="0" y="118340"/>
                  <a:pt x="118340" y="0"/>
                  <a:pt x="264319"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63" name="Freeform 50"/>
          <p:cNvSpPr>
            <a:spLocks noChangeArrowheads="1"/>
          </p:cNvSpPr>
          <p:nvPr/>
        </p:nvSpPr>
        <p:spPr bwMode="auto">
          <a:xfrm>
            <a:off x="1642730" y="3788183"/>
            <a:ext cx="555254" cy="650297"/>
          </a:xfrm>
          <a:custGeom>
            <a:avLst/>
            <a:gdLst>
              <a:gd name="connsiteX0" fmla="*/ 264319 w 528638"/>
              <a:gd name="connsiteY0" fmla="*/ 0 h 619125"/>
              <a:gd name="connsiteX1" fmla="*/ 528638 w 528638"/>
              <a:gd name="connsiteY1" fmla="*/ 264319 h 619125"/>
              <a:gd name="connsiteX2" fmla="*/ 412102 w 528638"/>
              <a:gd name="connsiteY2" fmla="*/ 483496 h 619125"/>
              <a:gd name="connsiteX3" fmla="*/ 392587 w 528638"/>
              <a:gd name="connsiteY3" fmla="*/ 494089 h 619125"/>
              <a:gd name="connsiteX4" fmla="*/ 395288 w 528638"/>
              <a:gd name="connsiteY4" fmla="*/ 493712 h 619125"/>
              <a:gd name="connsiteX5" fmla="*/ 384176 w 528638"/>
              <a:gd name="connsiteY5" fmla="*/ 619125 h 619125"/>
              <a:gd name="connsiteX6" fmla="*/ 276084 w 528638"/>
              <a:gd name="connsiteY6" fmla="*/ 527452 h 619125"/>
              <a:gd name="connsiteX7" fmla="*/ 264319 w 528638"/>
              <a:gd name="connsiteY7" fmla="*/ 528638 h 619125"/>
              <a:gd name="connsiteX8" fmla="*/ 0 w 528638"/>
              <a:gd name="connsiteY8" fmla="*/ 264319 h 619125"/>
              <a:gd name="connsiteX9" fmla="*/ 264319 w 528638"/>
              <a:gd name="connsiteY9" fmla="*/ 0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638" h="619125">
                <a:moveTo>
                  <a:pt x="264319" y="0"/>
                </a:moveTo>
                <a:cubicBezTo>
                  <a:pt x="410298" y="0"/>
                  <a:pt x="528638" y="118340"/>
                  <a:pt x="528638" y="264319"/>
                </a:cubicBezTo>
                <a:cubicBezTo>
                  <a:pt x="528638" y="355556"/>
                  <a:pt x="482412" y="435996"/>
                  <a:pt x="412102" y="483496"/>
                </a:cubicBezTo>
                <a:lnTo>
                  <a:pt x="392587" y="494089"/>
                </a:lnTo>
                <a:lnTo>
                  <a:pt x="395288" y="493712"/>
                </a:lnTo>
                <a:lnTo>
                  <a:pt x="384176" y="619125"/>
                </a:lnTo>
                <a:lnTo>
                  <a:pt x="276084" y="527452"/>
                </a:lnTo>
                <a:lnTo>
                  <a:pt x="264319" y="528638"/>
                </a:lnTo>
                <a:cubicBezTo>
                  <a:pt x="118340" y="528638"/>
                  <a:pt x="0" y="410298"/>
                  <a:pt x="0" y="264319"/>
                </a:cubicBezTo>
                <a:cubicBezTo>
                  <a:pt x="0" y="118340"/>
                  <a:pt x="118340" y="0"/>
                  <a:pt x="264319"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65" name="Freeform 51"/>
          <p:cNvSpPr>
            <a:spLocks noChangeArrowheads="1"/>
          </p:cNvSpPr>
          <p:nvPr/>
        </p:nvSpPr>
        <p:spPr bwMode="auto">
          <a:xfrm>
            <a:off x="2324709" y="3731491"/>
            <a:ext cx="775355" cy="907081"/>
          </a:xfrm>
          <a:custGeom>
            <a:avLst/>
            <a:gdLst>
              <a:gd name="connsiteX0" fmla="*/ 369094 w 738188"/>
              <a:gd name="connsiteY0" fmla="*/ 0 h 863600"/>
              <a:gd name="connsiteX1" fmla="*/ 738188 w 738188"/>
              <a:gd name="connsiteY1" fmla="*/ 369094 h 863600"/>
              <a:gd name="connsiteX2" fmla="*/ 575458 w 738188"/>
              <a:gd name="connsiteY2" fmla="*/ 675153 h 863600"/>
              <a:gd name="connsiteX3" fmla="*/ 552259 w 738188"/>
              <a:gd name="connsiteY3" fmla="*/ 687745 h 863600"/>
              <a:gd name="connsiteX4" fmla="*/ 534988 w 738188"/>
              <a:gd name="connsiteY4" fmla="*/ 863600 h 863600"/>
              <a:gd name="connsiteX5" fmla="*/ 384780 w 738188"/>
              <a:gd name="connsiteY5" fmla="*/ 736607 h 863600"/>
              <a:gd name="connsiteX6" fmla="*/ 369094 w 738188"/>
              <a:gd name="connsiteY6" fmla="*/ 738188 h 863600"/>
              <a:gd name="connsiteX7" fmla="*/ 0 w 738188"/>
              <a:gd name="connsiteY7" fmla="*/ 369094 h 863600"/>
              <a:gd name="connsiteX8" fmla="*/ 369094 w 738188"/>
              <a:gd name="connsiteY8"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188" h="863600">
                <a:moveTo>
                  <a:pt x="369094" y="0"/>
                </a:moveTo>
                <a:cubicBezTo>
                  <a:pt x="572939" y="0"/>
                  <a:pt x="738188" y="165249"/>
                  <a:pt x="738188" y="369094"/>
                </a:cubicBezTo>
                <a:cubicBezTo>
                  <a:pt x="738188" y="496497"/>
                  <a:pt x="673638" y="608824"/>
                  <a:pt x="575458" y="675153"/>
                </a:cubicBezTo>
                <a:lnTo>
                  <a:pt x="552259" y="687745"/>
                </a:lnTo>
                <a:lnTo>
                  <a:pt x="534988" y="863600"/>
                </a:lnTo>
                <a:lnTo>
                  <a:pt x="384780" y="736607"/>
                </a:lnTo>
                <a:lnTo>
                  <a:pt x="369094" y="738188"/>
                </a:lnTo>
                <a:cubicBezTo>
                  <a:pt x="165249" y="738188"/>
                  <a:pt x="0" y="572939"/>
                  <a:pt x="0" y="369094"/>
                </a:cubicBezTo>
                <a:cubicBezTo>
                  <a:pt x="0" y="165249"/>
                  <a:pt x="165249" y="0"/>
                  <a:pt x="369094"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66" name="Freeform 52"/>
          <p:cNvSpPr>
            <a:spLocks noChangeArrowheads="1"/>
          </p:cNvSpPr>
          <p:nvPr/>
        </p:nvSpPr>
        <p:spPr bwMode="auto">
          <a:xfrm>
            <a:off x="2546476" y="2926122"/>
            <a:ext cx="641960" cy="752011"/>
          </a:xfrm>
          <a:custGeom>
            <a:avLst/>
            <a:gdLst>
              <a:gd name="connsiteX0" fmla="*/ 305594 w 611188"/>
              <a:gd name="connsiteY0" fmla="*/ 0 h 715963"/>
              <a:gd name="connsiteX1" fmla="*/ 611188 w 611188"/>
              <a:gd name="connsiteY1" fmla="*/ 305594 h 715963"/>
              <a:gd name="connsiteX2" fmla="*/ 476455 w 611188"/>
              <a:gd name="connsiteY2" fmla="*/ 558997 h 715963"/>
              <a:gd name="connsiteX3" fmla="*/ 455577 w 611188"/>
              <a:gd name="connsiteY3" fmla="*/ 570330 h 715963"/>
              <a:gd name="connsiteX4" fmla="*/ 442913 w 611188"/>
              <a:gd name="connsiteY4" fmla="*/ 715963 h 715963"/>
              <a:gd name="connsiteX5" fmla="*/ 317651 w 611188"/>
              <a:gd name="connsiteY5" fmla="*/ 609973 h 715963"/>
              <a:gd name="connsiteX6" fmla="*/ 305594 w 611188"/>
              <a:gd name="connsiteY6" fmla="*/ 611188 h 715963"/>
              <a:gd name="connsiteX7" fmla="*/ 0 w 611188"/>
              <a:gd name="connsiteY7" fmla="*/ 305594 h 715963"/>
              <a:gd name="connsiteX8" fmla="*/ 305594 w 611188"/>
              <a:gd name="connsiteY8" fmla="*/ 0 h 71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8" h="715963">
                <a:moveTo>
                  <a:pt x="305594" y="0"/>
                </a:moveTo>
                <a:cubicBezTo>
                  <a:pt x="474369" y="0"/>
                  <a:pt x="611188" y="136819"/>
                  <a:pt x="611188" y="305594"/>
                </a:cubicBezTo>
                <a:cubicBezTo>
                  <a:pt x="611188" y="411079"/>
                  <a:pt x="557743" y="504080"/>
                  <a:pt x="476455" y="558997"/>
                </a:cubicBezTo>
                <a:lnTo>
                  <a:pt x="455577" y="570330"/>
                </a:lnTo>
                <a:lnTo>
                  <a:pt x="442913" y="715963"/>
                </a:lnTo>
                <a:lnTo>
                  <a:pt x="317651" y="609973"/>
                </a:lnTo>
                <a:lnTo>
                  <a:pt x="305594" y="611188"/>
                </a:lnTo>
                <a:cubicBezTo>
                  <a:pt x="136819" y="611188"/>
                  <a:pt x="0" y="474369"/>
                  <a:pt x="0" y="305594"/>
                </a:cubicBezTo>
                <a:cubicBezTo>
                  <a:pt x="0" y="136819"/>
                  <a:pt x="136819" y="0"/>
                  <a:pt x="305594"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67" name="Freeform 53"/>
          <p:cNvSpPr>
            <a:spLocks noChangeArrowheads="1"/>
          </p:cNvSpPr>
          <p:nvPr/>
        </p:nvSpPr>
        <p:spPr bwMode="auto">
          <a:xfrm>
            <a:off x="4418998" y="2554286"/>
            <a:ext cx="665305" cy="780357"/>
          </a:xfrm>
          <a:custGeom>
            <a:avLst/>
            <a:gdLst>
              <a:gd name="connsiteX0" fmla="*/ 316707 w 633414"/>
              <a:gd name="connsiteY0" fmla="*/ 0 h 742950"/>
              <a:gd name="connsiteX1" fmla="*/ 633414 w 633414"/>
              <a:gd name="connsiteY1" fmla="*/ 317500 h 742950"/>
              <a:gd name="connsiteX2" fmla="*/ 316707 w 633414"/>
              <a:gd name="connsiteY2" fmla="*/ 635000 h 742950"/>
              <a:gd name="connsiteX3" fmla="*/ 301665 w 633414"/>
              <a:gd name="connsiteY3" fmla="*/ 633480 h 742950"/>
              <a:gd name="connsiteX4" fmla="*/ 173037 w 633414"/>
              <a:gd name="connsiteY4" fmla="*/ 742950 h 742950"/>
              <a:gd name="connsiteX5" fmla="*/ 160467 w 633414"/>
              <a:gd name="connsiteY5" fmla="*/ 592113 h 742950"/>
              <a:gd name="connsiteX6" fmla="*/ 139633 w 633414"/>
              <a:gd name="connsiteY6" fmla="*/ 580776 h 742950"/>
              <a:gd name="connsiteX7" fmla="*/ 0 w 633414"/>
              <a:gd name="connsiteY7" fmla="*/ 317500 h 742950"/>
              <a:gd name="connsiteX8" fmla="*/ 316707 w 633414"/>
              <a:gd name="connsiteY8"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414" h="742950">
                <a:moveTo>
                  <a:pt x="316707" y="0"/>
                </a:moveTo>
                <a:cubicBezTo>
                  <a:pt x="491619" y="0"/>
                  <a:pt x="633414" y="142150"/>
                  <a:pt x="633414" y="317500"/>
                </a:cubicBezTo>
                <a:cubicBezTo>
                  <a:pt x="633414" y="492850"/>
                  <a:pt x="491619" y="635000"/>
                  <a:pt x="316707" y="635000"/>
                </a:cubicBezTo>
                <a:lnTo>
                  <a:pt x="301665" y="633480"/>
                </a:lnTo>
                <a:lnTo>
                  <a:pt x="173037" y="742950"/>
                </a:lnTo>
                <a:lnTo>
                  <a:pt x="160467" y="592113"/>
                </a:lnTo>
                <a:lnTo>
                  <a:pt x="139633" y="580776"/>
                </a:lnTo>
                <a:cubicBezTo>
                  <a:pt x="55389" y="523719"/>
                  <a:pt x="0" y="427094"/>
                  <a:pt x="0" y="317500"/>
                </a:cubicBezTo>
                <a:cubicBezTo>
                  <a:pt x="0" y="142150"/>
                  <a:pt x="141795" y="0"/>
                  <a:pt x="316707" y="0"/>
                </a:cubicBezTo>
                <a:close/>
              </a:path>
            </a:pathLst>
          </a:custGeom>
          <a:solidFill>
            <a:schemeClr val="bg1"/>
          </a:solidFill>
          <a:ln>
            <a:noFill/>
          </a:ln>
        </p:spPr>
        <p:txBody>
          <a:bodyPr vert="horz" wrap="square" lIns="91440" tIns="45720" rIns="91440" bIns="45720" numCol="1" anchor="t" anchorCtr="0" compatLnSpc="1">
            <a:noAutofit/>
          </a:bodyPr>
          <a:lstStyle/>
          <a:p>
            <a:endParaRPr lang="en-US"/>
          </a:p>
        </p:txBody>
      </p:sp>
      <p:sp>
        <p:nvSpPr>
          <p:cNvPr id="68" name="Freeform 63"/>
          <p:cNvSpPr/>
          <p:nvPr/>
        </p:nvSpPr>
        <p:spPr bwMode="auto">
          <a:xfrm>
            <a:off x="3391863" y="4533523"/>
            <a:ext cx="615282" cy="276793"/>
          </a:xfrm>
          <a:custGeom>
            <a:avLst/>
            <a:gdLst>
              <a:gd name="T0" fmla="*/ 183 w 369"/>
              <a:gd name="T1" fmla="*/ 166 h 166"/>
              <a:gd name="T2" fmla="*/ 0 w 369"/>
              <a:gd name="T3" fmla="*/ 84 h 166"/>
              <a:gd name="T4" fmla="*/ 188 w 369"/>
              <a:gd name="T5" fmla="*/ 0 h 166"/>
              <a:gd name="T6" fmla="*/ 369 w 369"/>
              <a:gd name="T7" fmla="*/ 81 h 166"/>
              <a:gd name="T8" fmla="*/ 183 w 369"/>
              <a:gd name="T9" fmla="*/ 166 h 166"/>
            </a:gdLst>
            <a:ahLst/>
            <a:cxnLst>
              <a:cxn ang="0">
                <a:pos x="T0" y="T1"/>
              </a:cxn>
              <a:cxn ang="0">
                <a:pos x="T2" y="T3"/>
              </a:cxn>
              <a:cxn ang="0">
                <a:pos x="T4" y="T5"/>
              </a:cxn>
              <a:cxn ang="0">
                <a:pos x="T6" y="T7"/>
              </a:cxn>
              <a:cxn ang="0">
                <a:pos x="T8" y="T9"/>
              </a:cxn>
            </a:cxnLst>
            <a:rect l="0" t="0" r="r" b="b"/>
            <a:pathLst>
              <a:path w="369" h="166">
                <a:moveTo>
                  <a:pt x="183" y="166"/>
                </a:moveTo>
                <a:lnTo>
                  <a:pt x="0" y="84"/>
                </a:lnTo>
                <a:lnTo>
                  <a:pt x="188" y="0"/>
                </a:lnTo>
                <a:lnTo>
                  <a:pt x="369" y="81"/>
                </a:lnTo>
                <a:lnTo>
                  <a:pt x="183" y="166"/>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69" name="Freeform 68"/>
          <p:cNvSpPr/>
          <p:nvPr/>
        </p:nvSpPr>
        <p:spPr bwMode="auto">
          <a:xfrm>
            <a:off x="3513585" y="4755292"/>
            <a:ext cx="356830" cy="266789"/>
          </a:xfrm>
          <a:custGeom>
            <a:avLst/>
            <a:gdLst>
              <a:gd name="T0" fmla="*/ 236 w 236"/>
              <a:gd name="T1" fmla="*/ 0 h 177"/>
              <a:gd name="T2" fmla="*/ 118 w 236"/>
              <a:gd name="T3" fmla="*/ 56 h 177"/>
              <a:gd name="T4" fmla="*/ 0 w 236"/>
              <a:gd name="T5" fmla="*/ 0 h 177"/>
              <a:gd name="T6" fmla="*/ 0 w 236"/>
              <a:gd name="T7" fmla="*/ 136 h 177"/>
              <a:gd name="T8" fmla="*/ 115 w 236"/>
              <a:gd name="T9" fmla="*/ 177 h 177"/>
              <a:gd name="T10" fmla="*/ 115 w 236"/>
              <a:gd name="T11" fmla="*/ 177 h 177"/>
              <a:gd name="T12" fmla="*/ 118 w 236"/>
              <a:gd name="T13" fmla="*/ 177 h 177"/>
              <a:gd name="T14" fmla="*/ 121 w 236"/>
              <a:gd name="T15" fmla="*/ 177 h 177"/>
              <a:gd name="T16" fmla="*/ 121 w 236"/>
              <a:gd name="T17" fmla="*/ 177 h 177"/>
              <a:gd name="T18" fmla="*/ 236 w 236"/>
              <a:gd name="T19" fmla="*/ 136 h 177"/>
              <a:gd name="T20" fmla="*/ 236 w 236"/>
              <a:gd name="T21"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177">
                <a:moveTo>
                  <a:pt x="236" y="0"/>
                </a:moveTo>
                <a:cubicBezTo>
                  <a:pt x="236" y="1"/>
                  <a:pt x="137" y="47"/>
                  <a:pt x="118" y="56"/>
                </a:cubicBezTo>
                <a:cubicBezTo>
                  <a:pt x="99" y="47"/>
                  <a:pt x="0" y="1"/>
                  <a:pt x="0" y="0"/>
                </a:cubicBezTo>
                <a:cubicBezTo>
                  <a:pt x="0" y="136"/>
                  <a:pt x="0" y="136"/>
                  <a:pt x="0" y="136"/>
                </a:cubicBezTo>
                <a:cubicBezTo>
                  <a:pt x="32" y="170"/>
                  <a:pt x="95" y="176"/>
                  <a:pt x="115" y="177"/>
                </a:cubicBezTo>
                <a:cubicBezTo>
                  <a:pt x="115" y="177"/>
                  <a:pt x="115" y="177"/>
                  <a:pt x="115" y="177"/>
                </a:cubicBezTo>
                <a:cubicBezTo>
                  <a:pt x="115" y="177"/>
                  <a:pt x="116" y="177"/>
                  <a:pt x="118" y="177"/>
                </a:cubicBezTo>
                <a:cubicBezTo>
                  <a:pt x="120" y="177"/>
                  <a:pt x="121" y="177"/>
                  <a:pt x="121" y="177"/>
                </a:cubicBezTo>
                <a:cubicBezTo>
                  <a:pt x="121" y="177"/>
                  <a:pt x="121" y="177"/>
                  <a:pt x="121" y="177"/>
                </a:cubicBezTo>
                <a:cubicBezTo>
                  <a:pt x="141" y="176"/>
                  <a:pt x="204" y="170"/>
                  <a:pt x="236" y="136"/>
                </a:cubicBezTo>
                <a:lnTo>
                  <a:pt x="236" y="0"/>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70" name="Freeform 69"/>
          <p:cNvSpPr>
            <a:spLocks noEditPoints="1"/>
          </p:cNvSpPr>
          <p:nvPr/>
        </p:nvSpPr>
        <p:spPr bwMode="auto">
          <a:xfrm>
            <a:off x="4485696" y="4265068"/>
            <a:ext cx="346825" cy="348493"/>
          </a:xfrm>
          <a:custGeom>
            <a:avLst/>
            <a:gdLst>
              <a:gd name="T0" fmla="*/ 147 w 229"/>
              <a:gd name="T1" fmla="*/ 112 h 231"/>
              <a:gd name="T2" fmla="*/ 141 w 229"/>
              <a:gd name="T3" fmla="*/ 98 h 231"/>
              <a:gd name="T4" fmla="*/ 141 w 229"/>
              <a:gd name="T5" fmla="*/ 44 h 231"/>
              <a:gd name="T6" fmla="*/ 147 w 229"/>
              <a:gd name="T7" fmla="*/ 37 h 231"/>
              <a:gd name="T8" fmla="*/ 148 w 229"/>
              <a:gd name="T9" fmla="*/ 37 h 231"/>
              <a:gd name="T10" fmla="*/ 148 w 229"/>
              <a:gd name="T11" fmla="*/ 13 h 231"/>
              <a:gd name="T12" fmla="*/ 147 w 229"/>
              <a:gd name="T13" fmla="*/ 13 h 231"/>
              <a:gd name="T14" fmla="*/ 147 w 229"/>
              <a:gd name="T15" fmla="*/ 12 h 231"/>
              <a:gd name="T16" fmla="*/ 114 w 229"/>
              <a:gd name="T17" fmla="*/ 0 h 231"/>
              <a:gd name="T18" fmla="*/ 81 w 229"/>
              <a:gd name="T19" fmla="*/ 12 h 231"/>
              <a:gd name="T20" fmla="*/ 81 w 229"/>
              <a:gd name="T21" fmla="*/ 13 h 231"/>
              <a:gd name="T22" fmla="*/ 80 w 229"/>
              <a:gd name="T23" fmla="*/ 13 h 231"/>
              <a:gd name="T24" fmla="*/ 80 w 229"/>
              <a:gd name="T25" fmla="*/ 37 h 231"/>
              <a:gd name="T26" fmla="*/ 81 w 229"/>
              <a:gd name="T27" fmla="*/ 37 h 231"/>
              <a:gd name="T28" fmla="*/ 91 w 229"/>
              <a:gd name="T29" fmla="*/ 44 h 231"/>
              <a:gd name="T30" fmla="*/ 91 w 229"/>
              <a:gd name="T31" fmla="*/ 98 h 231"/>
              <a:gd name="T32" fmla="*/ 83 w 229"/>
              <a:gd name="T33" fmla="*/ 112 h 231"/>
              <a:gd name="T34" fmla="*/ 31 w 229"/>
              <a:gd name="T35" fmla="*/ 212 h 231"/>
              <a:gd name="T36" fmla="*/ 115 w 229"/>
              <a:gd name="T37" fmla="*/ 230 h 231"/>
              <a:gd name="T38" fmla="*/ 198 w 229"/>
              <a:gd name="T39" fmla="*/ 212 h 231"/>
              <a:gd name="T40" fmla="*/ 147 w 229"/>
              <a:gd name="T41" fmla="*/ 112 h 231"/>
              <a:gd name="T42" fmla="*/ 145 w 229"/>
              <a:gd name="T43" fmla="*/ 213 h 231"/>
              <a:gd name="T44" fmla="*/ 182 w 229"/>
              <a:gd name="T45" fmla="*/ 187 h 231"/>
              <a:gd name="T46" fmla="*/ 150 w 229"/>
              <a:gd name="T47" fmla="*/ 134 h 231"/>
              <a:gd name="T48" fmla="*/ 193 w 229"/>
              <a:gd name="T49" fmla="*/ 190 h 231"/>
              <a:gd name="T50" fmla="*/ 145 w 229"/>
              <a:gd name="T51" fmla="*/ 21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231">
                <a:moveTo>
                  <a:pt x="147" y="112"/>
                </a:moveTo>
                <a:cubicBezTo>
                  <a:pt x="147" y="112"/>
                  <a:pt x="141" y="109"/>
                  <a:pt x="141" y="98"/>
                </a:cubicBezTo>
                <a:cubicBezTo>
                  <a:pt x="141" y="89"/>
                  <a:pt x="141" y="55"/>
                  <a:pt x="141" y="44"/>
                </a:cubicBezTo>
                <a:cubicBezTo>
                  <a:pt x="145" y="42"/>
                  <a:pt x="147" y="40"/>
                  <a:pt x="147" y="37"/>
                </a:cubicBezTo>
                <a:cubicBezTo>
                  <a:pt x="148" y="37"/>
                  <a:pt x="148" y="37"/>
                  <a:pt x="148" y="37"/>
                </a:cubicBezTo>
                <a:cubicBezTo>
                  <a:pt x="148" y="13"/>
                  <a:pt x="148" y="13"/>
                  <a:pt x="148" y="13"/>
                </a:cubicBezTo>
                <a:cubicBezTo>
                  <a:pt x="147" y="13"/>
                  <a:pt x="147" y="13"/>
                  <a:pt x="147" y="13"/>
                </a:cubicBezTo>
                <a:cubicBezTo>
                  <a:pt x="147" y="13"/>
                  <a:pt x="147" y="13"/>
                  <a:pt x="147" y="12"/>
                </a:cubicBezTo>
                <a:cubicBezTo>
                  <a:pt x="147" y="5"/>
                  <a:pt x="132" y="0"/>
                  <a:pt x="114" y="0"/>
                </a:cubicBezTo>
                <a:cubicBezTo>
                  <a:pt x="96" y="0"/>
                  <a:pt x="81" y="5"/>
                  <a:pt x="81" y="12"/>
                </a:cubicBezTo>
                <a:cubicBezTo>
                  <a:pt x="81" y="13"/>
                  <a:pt x="81" y="13"/>
                  <a:pt x="81" y="13"/>
                </a:cubicBezTo>
                <a:cubicBezTo>
                  <a:pt x="80" y="13"/>
                  <a:pt x="80" y="13"/>
                  <a:pt x="80" y="13"/>
                </a:cubicBezTo>
                <a:cubicBezTo>
                  <a:pt x="80" y="37"/>
                  <a:pt x="80" y="37"/>
                  <a:pt x="80" y="37"/>
                </a:cubicBezTo>
                <a:cubicBezTo>
                  <a:pt x="81" y="37"/>
                  <a:pt x="81" y="37"/>
                  <a:pt x="81" y="37"/>
                </a:cubicBezTo>
                <a:cubicBezTo>
                  <a:pt x="82" y="40"/>
                  <a:pt x="84" y="42"/>
                  <a:pt x="91" y="44"/>
                </a:cubicBezTo>
                <a:cubicBezTo>
                  <a:pt x="91" y="56"/>
                  <a:pt x="91" y="89"/>
                  <a:pt x="91" y="98"/>
                </a:cubicBezTo>
                <a:cubicBezTo>
                  <a:pt x="91" y="109"/>
                  <a:pt x="83" y="112"/>
                  <a:pt x="83" y="112"/>
                </a:cubicBezTo>
                <a:cubicBezTo>
                  <a:pt x="71" y="119"/>
                  <a:pt x="0" y="190"/>
                  <a:pt x="31" y="212"/>
                </a:cubicBezTo>
                <a:cubicBezTo>
                  <a:pt x="59" y="231"/>
                  <a:pt x="105" y="231"/>
                  <a:pt x="115" y="230"/>
                </a:cubicBezTo>
                <a:cubicBezTo>
                  <a:pt x="124" y="231"/>
                  <a:pt x="170" y="231"/>
                  <a:pt x="198" y="212"/>
                </a:cubicBezTo>
                <a:cubicBezTo>
                  <a:pt x="229" y="190"/>
                  <a:pt x="159" y="119"/>
                  <a:pt x="147" y="112"/>
                </a:cubicBezTo>
                <a:close/>
                <a:moveTo>
                  <a:pt x="145" y="213"/>
                </a:moveTo>
                <a:cubicBezTo>
                  <a:pt x="145" y="213"/>
                  <a:pt x="180" y="206"/>
                  <a:pt x="182" y="187"/>
                </a:cubicBezTo>
                <a:cubicBezTo>
                  <a:pt x="183" y="169"/>
                  <a:pt x="150" y="134"/>
                  <a:pt x="150" y="134"/>
                </a:cubicBezTo>
                <a:cubicBezTo>
                  <a:pt x="150" y="134"/>
                  <a:pt x="194" y="167"/>
                  <a:pt x="193" y="190"/>
                </a:cubicBezTo>
                <a:cubicBezTo>
                  <a:pt x="193" y="213"/>
                  <a:pt x="145" y="213"/>
                  <a:pt x="145" y="213"/>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71" name="Freeform 70"/>
          <p:cNvSpPr>
            <a:spLocks noEditPoints="1"/>
          </p:cNvSpPr>
          <p:nvPr/>
        </p:nvSpPr>
        <p:spPr bwMode="auto">
          <a:xfrm>
            <a:off x="4177221" y="3531399"/>
            <a:ext cx="431864" cy="431865"/>
          </a:xfrm>
          <a:custGeom>
            <a:avLst/>
            <a:gdLst>
              <a:gd name="T0" fmla="*/ 143 w 286"/>
              <a:gd name="T1" fmla="*/ 0 h 286"/>
              <a:gd name="T2" fmla="*/ 0 w 286"/>
              <a:gd name="T3" fmla="*/ 143 h 286"/>
              <a:gd name="T4" fmla="*/ 143 w 286"/>
              <a:gd name="T5" fmla="*/ 286 h 286"/>
              <a:gd name="T6" fmla="*/ 286 w 286"/>
              <a:gd name="T7" fmla="*/ 143 h 286"/>
              <a:gd name="T8" fmla="*/ 143 w 286"/>
              <a:gd name="T9" fmla="*/ 0 h 286"/>
              <a:gd name="T10" fmla="*/ 143 w 286"/>
              <a:gd name="T11" fmla="*/ 279 h 286"/>
              <a:gd name="T12" fmla="*/ 7 w 286"/>
              <a:gd name="T13" fmla="*/ 143 h 286"/>
              <a:gd name="T14" fmla="*/ 143 w 286"/>
              <a:gd name="T15" fmla="*/ 6 h 286"/>
              <a:gd name="T16" fmla="*/ 280 w 286"/>
              <a:gd name="T17" fmla="*/ 143 h 286"/>
              <a:gd name="T18" fmla="*/ 143 w 286"/>
              <a:gd name="T19" fmla="*/ 27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286">
                <a:moveTo>
                  <a:pt x="143" y="0"/>
                </a:moveTo>
                <a:cubicBezTo>
                  <a:pt x="64" y="0"/>
                  <a:pt x="0" y="64"/>
                  <a:pt x="0" y="143"/>
                </a:cubicBezTo>
                <a:cubicBezTo>
                  <a:pt x="0" y="222"/>
                  <a:pt x="64" y="286"/>
                  <a:pt x="143" y="286"/>
                </a:cubicBezTo>
                <a:cubicBezTo>
                  <a:pt x="222" y="286"/>
                  <a:pt x="286" y="222"/>
                  <a:pt x="286" y="143"/>
                </a:cubicBezTo>
                <a:cubicBezTo>
                  <a:pt x="286" y="64"/>
                  <a:pt x="222" y="0"/>
                  <a:pt x="143" y="0"/>
                </a:cubicBezTo>
                <a:close/>
                <a:moveTo>
                  <a:pt x="143" y="279"/>
                </a:moveTo>
                <a:cubicBezTo>
                  <a:pt x="68" y="279"/>
                  <a:pt x="7" y="218"/>
                  <a:pt x="7" y="143"/>
                </a:cubicBezTo>
                <a:cubicBezTo>
                  <a:pt x="7" y="67"/>
                  <a:pt x="68" y="6"/>
                  <a:pt x="143" y="6"/>
                </a:cubicBezTo>
                <a:cubicBezTo>
                  <a:pt x="219" y="6"/>
                  <a:pt x="280" y="67"/>
                  <a:pt x="280" y="143"/>
                </a:cubicBezTo>
                <a:cubicBezTo>
                  <a:pt x="280" y="218"/>
                  <a:pt x="219" y="279"/>
                  <a:pt x="143" y="279"/>
                </a:cubicBezTo>
                <a:close/>
              </a:path>
            </a:pathLst>
          </a:custGeom>
          <a:solidFill>
            <a:srgbClr val="78C5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71"/>
          <p:cNvSpPr/>
          <p:nvPr/>
        </p:nvSpPr>
        <p:spPr bwMode="auto">
          <a:xfrm>
            <a:off x="4165550" y="3539736"/>
            <a:ext cx="485222" cy="425195"/>
          </a:xfrm>
          <a:custGeom>
            <a:avLst/>
            <a:gdLst>
              <a:gd name="T0" fmla="*/ 93 w 322"/>
              <a:gd name="T1" fmla="*/ 22 h 282"/>
              <a:gd name="T2" fmla="*/ 87 w 322"/>
              <a:gd name="T3" fmla="*/ 33 h 282"/>
              <a:gd name="T4" fmla="*/ 81 w 322"/>
              <a:gd name="T5" fmla="*/ 41 h 282"/>
              <a:gd name="T6" fmla="*/ 76 w 322"/>
              <a:gd name="T7" fmla="*/ 37 h 282"/>
              <a:gd name="T8" fmla="*/ 75 w 322"/>
              <a:gd name="T9" fmla="*/ 46 h 282"/>
              <a:gd name="T10" fmla="*/ 60 w 322"/>
              <a:gd name="T11" fmla="*/ 49 h 282"/>
              <a:gd name="T12" fmla="*/ 51 w 322"/>
              <a:gd name="T13" fmla="*/ 58 h 282"/>
              <a:gd name="T14" fmla="*/ 39 w 322"/>
              <a:gd name="T15" fmla="*/ 76 h 282"/>
              <a:gd name="T16" fmla="*/ 31 w 322"/>
              <a:gd name="T17" fmla="*/ 87 h 282"/>
              <a:gd name="T18" fmla="*/ 38 w 322"/>
              <a:gd name="T19" fmla="*/ 95 h 282"/>
              <a:gd name="T20" fmla="*/ 39 w 322"/>
              <a:gd name="T21" fmla="*/ 99 h 282"/>
              <a:gd name="T22" fmla="*/ 32 w 322"/>
              <a:gd name="T23" fmla="*/ 93 h 282"/>
              <a:gd name="T24" fmla="*/ 27 w 322"/>
              <a:gd name="T25" fmla="*/ 85 h 282"/>
              <a:gd name="T26" fmla="*/ 24 w 322"/>
              <a:gd name="T27" fmla="*/ 97 h 282"/>
              <a:gd name="T28" fmla="*/ 25 w 322"/>
              <a:gd name="T29" fmla="*/ 118 h 282"/>
              <a:gd name="T30" fmla="*/ 35 w 322"/>
              <a:gd name="T31" fmla="*/ 113 h 282"/>
              <a:gd name="T32" fmla="*/ 46 w 322"/>
              <a:gd name="T33" fmla="*/ 125 h 282"/>
              <a:gd name="T34" fmla="*/ 59 w 322"/>
              <a:gd name="T35" fmla="*/ 138 h 282"/>
              <a:gd name="T36" fmla="*/ 71 w 322"/>
              <a:gd name="T37" fmla="*/ 149 h 282"/>
              <a:gd name="T38" fmla="*/ 87 w 322"/>
              <a:gd name="T39" fmla="*/ 166 h 282"/>
              <a:gd name="T40" fmla="*/ 82 w 322"/>
              <a:gd name="T41" fmla="*/ 190 h 282"/>
              <a:gd name="T42" fmla="*/ 69 w 322"/>
              <a:gd name="T43" fmla="*/ 219 h 282"/>
              <a:gd name="T44" fmla="*/ 74 w 322"/>
              <a:gd name="T45" fmla="*/ 240 h 282"/>
              <a:gd name="T46" fmla="*/ 66 w 322"/>
              <a:gd name="T47" fmla="*/ 241 h 282"/>
              <a:gd name="T48" fmla="*/ 46 w 322"/>
              <a:gd name="T49" fmla="*/ 209 h 282"/>
              <a:gd name="T50" fmla="*/ 24 w 322"/>
              <a:gd name="T51" fmla="*/ 159 h 282"/>
              <a:gd name="T52" fmla="*/ 17 w 322"/>
              <a:gd name="T53" fmla="*/ 123 h 282"/>
              <a:gd name="T54" fmla="*/ 104 w 322"/>
              <a:gd name="T55" fmla="*/ 259 h 282"/>
              <a:gd name="T56" fmla="*/ 127 w 322"/>
              <a:gd name="T57" fmla="*/ 255 h 282"/>
              <a:gd name="T58" fmla="*/ 156 w 322"/>
              <a:gd name="T59" fmla="*/ 252 h 282"/>
              <a:gd name="T60" fmla="*/ 154 w 322"/>
              <a:gd name="T61" fmla="*/ 264 h 282"/>
              <a:gd name="T62" fmla="*/ 171 w 322"/>
              <a:gd name="T63" fmla="*/ 263 h 282"/>
              <a:gd name="T64" fmla="*/ 196 w 322"/>
              <a:gd name="T65" fmla="*/ 260 h 282"/>
              <a:gd name="T66" fmla="*/ 194 w 322"/>
              <a:gd name="T67" fmla="*/ 4 h 282"/>
              <a:gd name="T68" fmla="*/ 278 w 322"/>
              <a:gd name="T69" fmla="*/ 91 h 282"/>
              <a:gd name="T70" fmla="*/ 267 w 322"/>
              <a:gd name="T71" fmla="*/ 82 h 282"/>
              <a:gd name="T72" fmla="*/ 256 w 322"/>
              <a:gd name="T73" fmla="*/ 105 h 282"/>
              <a:gd name="T74" fmla="*/ 240 w 322"/>
              <a:gd name="T75" fmla="*/ 84 h 282"/>
              <a:gd name="T76" fmla="*/ 247 w 322"/>
              <a:gd name="T77" fmla="*/ 106 h 282"/>
              <a:gd name="T78" fmla="*/ 263 w 322"/>
              <a:gd name="T79" fmla="*/ 112 h 282"/>
              <a:gd name="T80" fmla="*/ 256 w 322"/>
              <a:gd name="T81" fmla="*/ 142 h 282"/>
              <a:gd name="T82" fmla="*/ 248 w 322"/>
              <a:gd name="T83" fmla="*/ 173 h 282"/>
              <a:gd name="T84" fmla="*/ 238 w 322"/>
              <a:gd name="T85" fmla="*/ 194 h 282"/>
              <a:gd name="T86" fmla="*/ 208 w 322"/>
              <a:gd name="T87" fmla="*/ 218 h 282"/>
              <a:gd name="T88" fmla="*/ 200 w 322"/>
              <a:gd name="T89" fmla="*/ 197 h 282"/>
              <a:gd name="T90" fmla="*/ 201 w 322"/>
              <a:gd name="T91" fmla="*/ 171 h 282"/>
              <a:gd name="T92" fmla="*/ 191 w 322"/>
              <a:gd name="T93" fmla="*/ 143 h 282"/>
              <a:gd name="T94" fmla="*/ 177 w 322"/>
              <a:gd name="T95" fmla="*/ 127 h 282"/>
              <a:gd name="T96" fmla="*/ 140 w 322"/>
              <a:gd name="T97" fmla="*/ 128 h 282"/>
              <a:gd name="T98" fmla="*/ 127 w 322"/>
              <a:gd name="T99" fmla="*/ 108 h 282"/>
              <a:gd name="T100" fmla="*/ 142 w 322"/>
              <a:gd name="T101" fmla="*/ 70 h 282"/>
              <a:gd name="T102" fmla="*/ 168 w 322"/>
              <a:gd name="T103" fmla="*/ 59 h 282"/>
              <a:gd name="T104" fmla="*/ 185 w 322"/>
              <a:gd name="T105" fmla="*/ 66 h 282"/>
              <a:gd name="T106" fmla="*/ 207 w 322"/>
              <a:gd name="T107" fmla="*/ 66 h 282"/>
              <a:gd name="T108" fmla="*/ 229 w 322"/>
              <a:gd name="T109" fmla="*/ 62 h 282"/>
              <a:gd name="T110" fmla="*/ 208 w 322"/>
              <a:gd name="T111" fmla="*/ 53 h 282"/>
              <a:gd name="T112" fmla="*/ 207 w 322"/>
              <a:gd name="T113" fmla="*/ 46 h 282"/>
              <a:gd name="T114" fmla="*/ 180 w 322"/>
              <a:gd name="T115" fmla="*/ 46 h 282"/>
              <a:gd name="T116" fmla="*/ 157 w 322"/>
              <a:gd name="T117" fmla="*/ 53 h 282"/>
              <a:gd name="T118" fmla="*/ 152 w 322"/>
              <a:gd name="T119" fmla="*/ 30 h 282"/>
              <a:gd name="T120" fmla="*/ 136 w 322"/>
              <a:gd name="T121" fmla="*/ 16 h 282"/>
              <a:gd name="T122" fmla="*/ 154 w 322"/>
              <a:gd name="T123" fmla="*/ 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2" h="282">
                <a:moveTo>
                  <a:pt x="131" y="1"/>
                </a:moveTo>
                <a:cubicBezTo>
                  <a:pt x="131" y="1"/>
                  <a:pt x="83" y="7"/>
                  <a:pt x="50" y="45"/>
                </a:cubicBezTo>
                <a:cubicBezTo>
                  <a:pt x="50" y="45"/>
                  <a:pt x="75" y="19"/>
                  <a:pt x="91" y="19"/>
                </a:cubicBezTo>
                <a:cubicBezTo>
                  <a:pt x="94" y="20"/>
                  <a:pt x="94" y="20"/>
                  <a:pt x="94" y="20"/>
                </a:cubicBezTo>
                <a:cubicBezTo>
                  <a:pt x="94" y="20"/>
                  <a:pt x="94" y="22"/>
                  <a:pt x="93" y="22"/>
                </a:cubicBezTo>
                <a:cubicBezTo>
                  <a:pt x="93" y="23"/>
                  <a:pt x="91" y="25"/>
                  <a:pt x="91" y="26"/>
                </a:cubicBezTo>
                <a:cubicBezTo>
                  <a:pt x="91" y="27"/>
                  <a:pt x="91" y="29"/>
                  <a:pt x="91" y="29"/>
                </a:cubicBezTo>
                <a:cubicBezTo>
                  <a:pt x="90" y="30"/>
                  <a:pt x="90" y="30"/>
                  <a:pt x="90" y="30"/>
                </a:cubicBezTo>
                <a:cubicBezTo>
                  <a:pt x="90" y="30"/>
                  <a:pt x="88" y="31"/>
                  <a:pt x="88" y="31"/>
                </a:cubicBezTo>
                <a:cubicBezTo>
                  <a:pt x="88" y="32"/>
                  <a:pt x="87" y="32"/>
                  <a:pt x="87" y="33"/>
                </a:cubicBezTo>
                <a:cubicBezTo>
                  <a:pt x="87" y="34"/>
                  <a:pt x="87" y="36"/>
                  <a:pt x="87" y="36"/>
                </a:cubicBezTo>
                <a:cubicBezTo>
                  <a:pt x="88" y="39"/>
                  <a:pt x="88" y="39"/>
                  <a:pt x="88" y="39"/>
                </a:cubicBezTo>
                <a:cubicBezTo>
                  <a:pt x="87" y="40"/>
                  <a:pt x="87" y="40"/>
                  <a:pt x="87" y="40"/>
                </a:cubicBezTo>
                <a:cubicBezTo>
                  <a:pt x="85" y="41"/>
                  <a:pt x="85" y="41"/>
                  <a:pt x="85" y="41"/>
                </a:cubicBezTo>
                <a:cubicBezTo>
                  <a:pt x="85" y="41"/>
                  <a:pt x="82" y="42"/>
                  <a:pt x="81" y="41"/>
                </a:cubicBezTo>
                <a:cubicBezTo>
                  <a:pt x="80" y="41"/>
                  <a:pt x="80" y="39"/>
                  <a:pt x="80" y="39"/>
                </a:cubicBezTo>
                <a:cubicBezTo>
                  <a:pt x="83" y="37"/>
                  <a:pt x="83" y="37"/>
                  <a:pt x="83" y="37"/>
                </a:cubicBezTo>
                <a:cubicBezTo>
                  <a:pt x="83" y="37"/>
                  <a:pt x="83" y="37"/>
                  <a:pt x="82" y="36"/>
                </a:cubicBezTo>
                <a:cubicBezTo>
                  <a:pt x="81" y="36"/>
                  <a:pt x="82" y="34"/>
                  <a:pt x="80" y="34"/>
                </a:cubicBezTo>
                <a:cubicBezTo>
                  <a:pt x="79" y="35"/>
                  <a:pt x="76" y="37"/>
                  <a:pt x="76" y="37"/>
                </a:cubicBezTo>
                <a:cubicBezTo>
                  <a:pt x="74" y="38"/>
                  <a:pt x="74" y="38"/>
                  <a:pt x="74" y="38"/>
                </a:cubicBezTo>
                <a:cubicBezTo>
                  <a:pt x="74" y="38"/>
                  <a:pt x="73" y="41"/>
                  <a:pt x="73" y="41"/>
                </a:cubicBezTo>
                <a:cubicBezTo>
                  <a:pt x="74" y="41"/>
                  <a:pt x="75" y="42"/>
                  <a:pt x="75" y="42"/>
                </a:cubicBezTo>
                <a:cubicBezTo>
                  <a:pt x="75" y="42"/>
                  <a:pt x="75" y="43"/>
                  <a:pt x="75" y="44"/>
                </a:cubicBezTo>
                <a:cubicBezTo>
                  <a:pt x="75" y="45"/>
                  <a:pt x="75" y="46"/>
                  <a:pt x="75" y="46"/>
                </a:cubicBezTo>
                <a:cubicBezTo>
                  <a:pt x="75" y="46"/>
                  <a:pt x="74" y="47"/>
                  <a:pt x="72" y="47"/>
                </a:cubicBezTo>
                <a:cubicBezTo>
                  <a:pt x="71" y="46"/>
                  <a:pt x="69" y="46"/>
                  <a:pt x="68" y="46"/>
                </a:cubicBezTo>
                <a:cubicBezTo>
                  <a:pt x="67" y="45"/>
                  <a:pt x="66" y="45"/>
                  <a:pt x="65" y="45"/>
                </a:cubicBezTo>
                <a:cubicBezTo>
                  <a:pt x="64" y="46"/>
                  <a:pt x="64" y="46"/>
                  <a:pt x="64" y="46"/>
                </a:cubicBezTo>
                <a:cubicBezTo>
                  <a:pt x="64" y="47"/>
                  <a:pt x="60" y="49"/>
                  <a:pt x="60" y="49"/>
                </a:cubicBezTo>
                <a:cubicBezTo>
                  <a:pt x="60" y="49"/>
                  <a:pt x="59" y="49"/>
                  <a:pt x="59" y="50"/>
                </a:cubicBezTo>
                <a:cubicBezTo>
                  <a:pt x="59" y="51"/>
                  <a:pt x="58" y="53"/>
                  <a:pt x="58" y="53"/>
                </a:cubicBezTo>
                <a:cubicBezTo>
                  <a:pt x="58" y="53"/>
                  <a:pt x="57" y="54"/>
                  <a:pt x="55" y="55"/>
                </a:cubicBezTo>
                <a:cubicBezTo>
                  <a:pt x="53" y="55"/>
                  <a:pt x="52" y="56"/>
                  <a:pt x="52" y="56"/>
                </a:cubicBezTo>
                <a:cubicBezTo>
                  <a:pt x="51" y="58"/>
                  <a:pt x="51" y="58"/>
                  <a:pt x="51" y="58"/>
                </a:cubicBezTo>
                <a:cubicBezTo>
                  <a:pt x="51" y="58"/>
                  <a:pt x="49" y="60"/>
                  <a:pt x="48" y="61"/>
                </a:cubicBezTo>
                <a:cubicBezTo>
                  <a:pt x="47" y="62"/>
                  <a:pt x="44" y="65"/>
                  <a:pt x="43" y="65"/>
                </a:cubicBezTo>
                <a:cubicBezTo>
                  <a:pt x="43" y="65"/>
                  <a:pt x="41" y="67"/>
                  <a:pt x="41" y="68"/>
                </a:cubicBezTo>
                <a:cubicBezTo>
                  <a:pt x="40" y="69"/>
                  <a:pt x="41" y="71"/>
                  <a:pt x="40" y="72"/>
                </a:cubicBezTo>
                <a:cubicBezTo>
                  <a:pt x="40" y="73"/>
                  <a:pt x="39" y="74"/>
                  <a:pt x="39" y="76"/>
                </a:cubicBezTo>
                <a:cubicBezTo>
                  <a:pt x="39" y="77"/>
                  <a:pt x="38" y="79"/>
                  <a:pt x="37" y="79"/>
                </a:cubicBezTo>
                <a:cubicBezTo>
                  <a:pt x="36" y="80"/>
                  <a:pt x="35" y="81"/>
                  <a:pt x="35" y="81"/>
                </a:cubicBezTo>
                <a:cubicBezTo>
                  <a:pt x="34" y="81"/>
                  <a:pt x="32" y="82"/>
                  <a:pt x="31" y="83"/>
                </a:cubicBezTo>
                <a:cubicBezTo>
                  <a:pt x="30" y="83"/>
                  <a:pt x="29" y="85"/>
                  <a:pt x="29" y="85"/>
                </a:cubicBezTo>
                <a:cubicBezTo>
                  <a:pt x="29" y="86"/>
                  <a:pt x="31" y="87"/>
                  <a:pt x="31" y="87"/>
                </a:cubicBezTo>
                <a:cubicBezTo>
                  <a:pt x="32" y="87"/>
                  <a:pt x="33" y="88"/>
                  <a:pt x="33" y="88"/>
                </a:cubicBezTo>
                <a:cubicBezTo>
                  <a:pt x="33" y="88"/>
                  <a:pt x="33" y="90"/>
                  <a:pt x="33" y="91"/>
                </a:cubicBezTo>
                <a:cubicBezTo>
                  <a:pt x="33" y="91"/>
                  <a:pt x="32" y="94"/>
                  <a:pt x="33" y="94"/>
                </a:cubicBezTo>
                <a:cubicBezTo>
                  <a:pt x="34" y="94"/>
                  <a:pt x="36" y="94"/>
                  <a:pt x="36" y="94"/>
                </a:cubicBezTo>
                <a:cubicBezTo>
                  <a:pt x="38" y="95"/>
                  <a:pt x="38" y="95"/>
                  <a:pt x="38" y="95"/>
                </a:cubicBezTo>
                <a:cubicBezTo>
                  <a:pt x="41" y="96"/>
                  <a:pt x="41" y="96"/>
                  <a:pt x="41" y="96"/>
                </a:cubicBezTo>
                <a:cubicBezTo>
                  <a:pt x="42" y="97"/>
                  <a:pt x="42" y="97"/>
                  <a:pt x="42" y="97"/>
                </a:cubicBezTo>
                <a:cubicBezTo>
                  <a:pt x="42" y="97"/>
                  <a:pt x="42" y="99"/>
                  <a:pt x="41" y="99"/>
                </a:cubicBezTo>
                <a:cubicBezTo>
                  <a:pt x="41" y="100"/>
                  <a:pt x="40" y="101"/>
                  <a:pt x="40" y="101"/>
                </a:cubicBezTo>
                <a:cubicBezTo>
                  <a:pt x="39" y="100"/>
                  <a:pt x="39" y="100"/>
                  <a:pt x="39" y="99"/>
                </a:cubicBezTo>
                <a:cubicBezTo>
                  <a:pt x="38" y="98"/>
                  <a:pt x="39" y="98"/>
                  <a:pt x="37" y="97"/>
                </a:cubicBezTo>
                <a:cubicBezTo>
                  <a:pt x="36" y="97"/>
                  <a:pt x="35" y="98"/>
                  <a:pt x="35" y="98"/>
                </a:cubicBezTo>
                <a:cubicBezTo>
                  <a:pt x="34" y="97"/>
                  <a:pt x="33" y="97"/>
                  <a:pt x="33" y="97"/>
                </a:cubicBezTo>
                <a:cubicBezTo>
                  <a:pt x="32" y="96"/>
                  <a:pt x="32" y="97"/>
                  <a:pt x="32" y="96"/>
                </a:cubicBezTo>
                <a:cubicBezTo>
                  <a:pt x="32" y="94"/>
                  <a:pt x="33" y="94"/>
                  <a:pt x="32" y="93"/>
                </a:cubicBezTo>
                <a:cubicBezTo>
                  <a:pt x="32" y="92"/>
                  <a:pt x="31" y="91"/>
                  <a:pt x="30" y="91"/>
                </a:cubicBezTo>
                <a:cubicBezTo>
                  <a:pt x="30" y="91"/>
                  <a:pt x="31" y="92"/>
                  <a:pt x="30" y="91"/>
                </a:cubicBezTo>
                <a:cubicBezTo>
                  <a:pt x="29" y="90"/>
                  <a:pt x="28" y="89"/>
                  <a:pt x="27" y="89"/>
                </a:cubicBezTo>
                <a:cubicBezTo>
                  <a:pt x="27" y="89"/>
                  <a:pt x="26" y="90"/>
                  <a:pt x="26" y="89"/>
                </a:cubicBezTo>
                <a:cubicBezTo>
                  <a:pt x="26" y="88"/>
                  <a:pt x="27" y="86"/>
                  <a:pt x="27" y="85"/>
                </a:cubicBezTo>
                <a:cubicBezTo>
                  <a:pt x="27" y="85"/>
                  <a:pt x="27" y="83"/>
                  <a:pt x="27" y="83"/>
                </a:cubicBezTo>
                <a:cubicBezTo>
                  <a:pt x="27" y="82"/>
                  <a:pt x="28" y="78"/>
                  <a:pt x="28" y="78"/>
                </a:cubicBezTo>
                <a:cubicBezTo>
                  <a:pt x="28" y="78"/>
                  <a:pt x="24" y="87"/>
                  <a:pt x="22" y="93"/>
                </a:cubicBezTo>
                <a:cubicBezTo>
                  <a:pt x="22" y="93"/>
                  <a:pt x="24" y="93"/>
                  <a:pt x="24" y="94"/>
                </a:cubicBezTo>
                <a:cubicBezTo>
                  <a:pt x="24" y="95"/>
                  <a:pt x="24" y="96"/>
                  <a:pt x="24" y="97"/>
                </a:cubicBezTo>
                <a:cubicBezTo>
                  <a:pt x="24" y="98"/>
                  <a:pt x="24" y="98"/>
                  <a:pt x="24" y="102"/>
                </a:cubicBezTo>
                <a:cubicBezTo>
                  <a:pt x="24" y="105"/>
                  <a:pt x="25" y="106"/>
                  <a:pt x="24" y="107"/>
                </a:cubicBezTo>
                <a:cubicBezTo>
                  <a:pt x="24" y="108"/>
                  <a:pt x="23" y="110"/>
                  <a:pt x="23" y="111"/>
                </a:cubicBezTo>
                <a:cubicBezTo>
                  <a:pt x="23" y="112"/>
                  <a:pt x="24" y="116"/>
                  <a:pt x="24" y="116"/>
                </a:cubicBezTo>
                <a:cubicBezTo>
                  <a:pt x="25" y="117"/>
                  <a:pt x="25" y="117"/>
                  <a:pt x="25" y="118"/>
                </a:cubicBezTo>
                <a:cubicBezTo>
                  <a:pt x="26" y="119"/>
                  <a:pt x="24" y="121"/>
                  <a:pt x="26" y="119"/>
                </a:cubicBezTo>
                <a:cubicBezTo>
                  <a:pt x="28" y="116"/>
                  <a:pt x="28" y="115"/>
                  <a:pt x="28" y="115"/>
                </a:cubicBezTo>
                <a:cubicBezTo>
                  <a:pt x="29" y="114"/>
                  <a:pt x="29" y="114"/>
                  <a:pt x="29" y="114"/>
                </a:cubicBezTo>
                <a:cubicBezTo>
                  <a:pt x="29" y="114"/>
                  <a:pt x="29" y="112"/>
                  <a:pt x="32" y="112"/>
                </a:cubicBezTo>
                <a:cubicBezTo>
                  <a:pt x="34" y="113"/>
                  <a:pt x="34" y="112"/>
                  <a:pt x="35" y="113"/>
                </a:cubicBezTo>
                <a:cubicBezTo>
                  <a:pt x="35" y="114"/>
                  <a:pt x="34" y="116"/>
                  <a:pt x="35" y="116"/>
                </a:cubicBezTo>
                <a:cubicBezTo>
                  <a:pt x="36" y="117"/>
                  <a:pt x="39" y="115"/>
                  <a:pt x="40" y="115"/>
                </a:cubicBezTo>
                <a:cubicBezTo>
                  <a:pt x="41" y="116"/>
                  <a:pt x="42" y="116"/>
                  <a:pt x="43" y="117"/>
                </a:cubicBezTo>
                <a:cubicBezTo>
                  <a:pt x="43" y="119"/>
                  <a:pt x="44" y="121"/>
                  <a:pt x="45" y="121"/>
                </a:cubicBezTo>
                <a:cubicBezTo>
                  <a:pt x="45" y="122"/>
                  <a:pt x="45" y="124"/>
                  <a:pt x="46" y="125"/>
                </a:cubicBezTo>
                <a:cubicBezTo>
                  <a:pt x="46" y="126"/>
                  <a:pt x="49" y="127"/>
                  <a:pt x="50" y="127"/>
                </a:cubicBezTo>
                <a:cubicBezTo>
                  <a:pt x="50" y="127"/>
                  <a:pt x="54" y="128"/>
                  <a:pt x="54" y="128"/>
                </a:cubicBezTo>
                <a:cubicBezTo>
                  <a:pt x="55" y="129"/>
                  <a:pt x="54" y="130"/>
                  <a:pt x="56" y="131"/>
                </a:cubicBezTo>
                <a:cubicBezTo>
                  <a:pt x="58" y="131"/>
                  <a:pt x="58" y="135"/>
                  <a:pt x="58" y="135"/>
                </a:cubicBezTo>
                <a:cubicBezTo>
                  <a:pt x="58" y="135"/>
                  <a:pt x="59" y="138"/>
                  <a:pt x="59" y="138"/>
                </a:cubicBezTo>
                <a:cubicBezTo>
                  <a:pt x="58" y="139"/>
                  <a:pt x="58" y="141"/>
                  <a:pt x="59" y="141"/>
                </a:cubicBezTo>
                <a:cubicBezTo>
                  <a:pt x="61" y="141"/>
                  <a:pt x="63" y="142"/>
                  <a:pt x="63" y="142"/>
                </a:cubicBezTo>
                <a:cubicBezTo>
                  <a:pt x="63" y="142"/>
                  <a:pt x="62" y="144"/>
                  <a:pt x="64" y="145"/>
                </a:cubicBezTo>
                <a:cubicBezTo>
                  <a:pt x="67" y="146"/>
                  <a:pt x="69" y="147"/>
                  <a:pt x="70" y="147"/>
                </a:cubicBezTo>
                <a:cubicBezTo>
                  <a:pt x="70" y="147"/>
                  <a:pt x="68" y="149"/>
                  <a:pt x="71" y="149"/>
                </a:cubicBezTo>
                <a:cubicBezTo>
                  <a:pt x="74" y="149"/>
                  <a:pt x="76" y="149"/>
                  <a:pt x="78" y="150"/>
                </a:cubicBezTo>
                <a:cubicBezTo>
                  <a:pt x="79" y="151"/>
                  <a:pt x="78" y="152"/>
                  <a:pt x="82" y="154"/>
                </a:cubicBezTo>
                <a:cubicBezTo>
                  <a:pt x="85" y="156"/>
                  <a:pt x="86" y="157"/>
                  <a:pt x="87" y="157"/>
                </a:cubicBezTo>
                <a:cubicBezTo>
                  <a:pt x="88" y="158"/>
                  <a:pt x="90" y="157"/>
                  <a:pt x="89" y="160"/>
                </a:cubicBezTo>
                <a:cubicBezTo>
                  <a:pt x="89" y="163"/>
                  <a:pt x="88" y="165"/>
                  <a:pt x="87" y="166"/>
                </a:cubicBezTo>
                <a:cubicBezTo>
                  <a:pt x="86" y="167"/>
                  <a:pt x="84" y="170"/>
                  <a:pt x="83" y="171"/>
                </a:cubicBezTo>
                <a:cubicBezTo>
                  <a:pt x="82" y="172"/>
                  <a:pt x="81" y="174"/>
                  <a:pt x="82" y="176"/>
                </a:cubicBezTo>
                <a:cubicBezTo>
                  <a:pt x="83" y="178"/>
                  <a:pt x="84" y="180"/>
                  <a:pt x="84" y="181"/>
                </a:cubicBezTo>
                <a:cubicBezTo>
                  <a:pt x="84" y="182"/>
                  <a:pt x="85" y="185"/>
                  <a:pt x="84" y="187"/>
                </a:cubicBezTo>
                <a:cubicBezTo>
                  <a:pt x="83" y="188"/>
                  <a:pt x="82" y="190"/>
                  <a:pt x="82" y="190"/>
                </a:cubicBezTo>
                <a:cubicBezTo>
                  <a:pt x="82" y="190"/>
                  <a:pt x="84" y="192"/>
                  <a:pt x="83" y="194"/>
                </a:cubicBezTo>
                <a:cubicBezTo>
                  <a:pt x="81" y="196"/>
                  <a:pt x="78" y="198"/>
                  <a:pt x="77" y="198"/>
                </a:cubicBezTo>
                <a:cubicBezTo>
                  <a:pt x="76" y="199"/>
                  <a:pt x="73" y="201"/>
                  <a:pt x="73" y="201"/>
                </a:cubicBezTo>
                <a:cubicBezTo>
                  <a:pt x="73" y="201"/>
                  <a:pt x="73" y="207"/>
                  <a:pt x="73" y="208"/>
                </a:cubicBezTo>
                <a:cubicBezTo>
                  <a:pt x="73" y="209"/>
                  <a:pt x="68" y="217"/>
                  <a:pt x="69" y="219"/>
                </a:cubicBezTo>
                <a:cubicBezTo>
                  <a:pt x="71" y="221"/>
                  <a:pt x="71" y="224"/>
                  <a:pt x="71" y="225"/>
                </a:cubicBezTo>
                <a:cubicBezTo>
                  <a:pt x="71" y="226"/>
                  <a:pt x="70" y="226"/>
                  <a:pt x="69" y="227"/>
                </a:cubicBezTo>
                <a:cubicBezTo>
                  <a:pt x="69" y="228"/>
                  <a:pt x="66" y="227"/>
                  <a:pt x="68" y="230"/>
                </a:cubicBezTo>
                <a:cubicBezTo>
                  <a:pt x="70" y="233"/>
                  <a:pt x="71" y="234"/>
                  <a:pt x="72" y="236"/>
                </a:cubicBezTo>
                <a:cubicBezTo>
                  <a:pt x="73" y="238"/>
                  <a:pt x="72" y="238"/>
                  <a:pt x="74" y="240"/>
                </a:cubicBezTo>
                <a:cubicBezTo>
                  <a:pt x="75" y="242"/>
                  <a:pt x="76" y="243"/>
                  <a:pt x="77" y="245"/>
                </a:cubicBezTo>
                <a:cubicBezTo>
                  <a:pt x="79" y="246"/>
                  <a:pt x="80" y="247"/>
                  <a:pt x="80" y="248"/>
                </a:cubicBezTo>
                <a:cubicBezTo>
                  <a:pt x="80" y="250"/>
                  <a:pt x="84" y="254"/>
                  <a:pt x="80" y="251"/>
                </a:cubicBezTo>
                <a:cubicBezTo>
                  <a:pt x="76" y="248"/>
                  <a:pt x="79" y="251"/>
                  <a:pt x="74" y="247"/>
                </a:cubicBezTo>
                <a:cubicBezTo>
                  <a:pt x="69" y="242"/>
                  <a:pt x="68" y="244"/>
                  <a:pt x="66" y="241"/>
                </a:cubicBezTo>
                <a:cubicBezTo>
                  <a:pt x="64" y="239"/>
                  <a:pt x="67" y="248"/>
                  <a:pt x="63" y="237"/>
                </a:cubicBezTo>
                <a:cubicBezTo>
                  <a:pt x="59" y="226"/>
                  <a:pt x="57" y="227"/>
                  <a:pt x="56" y="225"/>
                </a:cubicBezTo>
                <a:cubicBezTo>
                  <a:pt x="55" y="223"/>
                  <a:pt x="56" y="225"/>
                  <a:pt x="53" y="220"/>
                </a:cubicBezTo>
                <a:cubicBezTo>
                  <a:pt x="50" y="214"/>
                  <a:pt x="53" y="218"/>
                  <a:pt x="50" y="214"/>
                </a:cubicBezTo>
                <a:cubicBezTo>
                  <a:pt x="47" y="211"/>
                  <a:pt x="47" y="216"/>
                  <a:pt x="46" y="209"/>
                </a:cubicBezTo>
                <a:cubicBezTo>
                  <a:pt x="45" y="203"/>
                  <a:pt x="44" y="207"/>
                  <a:pt x="43" y="200"/>
                </a:cubicBezTo>
                <a:cubicBezTo>
                  <a:pt x="41" y="193"/>
                  <a:pt x="44" y="192"/>
                  <a:pt x="40" y="189"/>
                </a:cubicBezTo>
                <a:cubicBezTo>
                  <a:pt x="36" y="186"/>
                  <a:pt x="36" y="187"/>
                  <a:pt x="35" y="185"/>
                </a:cubicBezTo>
                <a:cubicBezTo>
                  <a:pt x="34" y="182"/>
                  <a:pt x="35" y="185"/>
                  <a:pt x="32" y="179"/>
                </a:cubicBezTo>
                <a:cubicBezTo>
                  <a:pt x="28" y="172"/>
                  <a:pt x="24" y="170"/>
                  <a:pt x="24" y="159"/>
                </a:cubicBezTo>
                <a:cubicBezTo>
                  <a:pt x="24" y="149"/>
                  <a:pt x="24" y="147"/>
                  <a:pt x="24" y="147"/>
                </a:cubicBezTo>
                <a:cubicBezTo>
                  <a:pt x="24" y="147"/>
                  <a:pt x="19" y="143"/>
                  <a:pt x="20" y="137"/>
                </a:cubicBezTo>
                <a:cubicBezTo>
                  <a:pt x="22" y="131"/>
                  <a:pt x="23" y="133"/>
                  <a:pt x="22" y="131"/>
                </a:cubicBezTo>
                <a:cubicBezTo>
                  <a:pt x="22" y="129"/>
                  <a:pt x="21" y="129"/>
                  <a:pt x="19" y="127"/>
                </a:cubicBezTo>
                <a:cubicBezTo>
                  <a:pt x="17" y="124"/>
                  <a:pt x="17" y="125"/>
                  <a:pt x="17" y="123"/>
                </a:cubicBezTo>
                <a:cubicBezTo>
                  <a:pt x="16" y="122"/>
                  <a:pt x="16" y="118"/>
                  <a:pt x="16" y="118"/>
                </a:cubicBezTo>
                <a:cubicBezTo>
                  <a:pt x="14" y="119"/>
                  <a:pt x="14" y="119"/>
                  <a:pt x="14" y="119"/>
                </a:cubicBezTo>
                <a:cubicBezTo>
                  <a:pt x="14" y="119"/>
                  <a:pt x="0" y="258"/>
                  <a:pt x="138" y="278"/>
                </a:cubicBezTo>
                <a:cubicBezTo>
                  <a:pt x="138" y="278"/>
                  <a:pt x="106" y="271"/>
                  <a:pt x="104" y="265"/>
                </a:cubicBezTo>
                <a:cubicBezTo>
                  <a:pt x="104" y="265"/>
                  <a:pt x="103" y="259"/>
                  <a:pt x="104" y="259"/>
                </a:cubicBezTo>
                <a:cubicBezTo>
                  <a:pt x="106" y="259"/>
                  <a:pt x="108" y="260"/>
                  <a:pt x="110" y="258"/>
                </a:cubicBezTo>
                <a:cubicBezTo>
                  <a:pt x="112" y="257"/>
                  <a:pt x="114" y="255"/>
                  <a:pt x="114" y="255"/>
                </a:cubicBezTo>
                <a:cubicBezTo>
                  <a:pt x="114" y="257"/>
                  <a:pt x="114" y="257"/>
                  <a:pt x="114" y="257"/>
                </a:cubicBezTo>
                <a:cubicBezTo>
                  <a:pt x="114" y="257"/>
                  <a:pt x="112" y="258"/>
                  <a:pt x="118" y="257"/>
                </a:cubicBezTo>
                <a:cubicBezTo>
                  <a:pt x="125" y="256"/>
                  <a:pt x="125" y="256"/>
                  <a:pt x="127" y="255"/>
                </a:cubicBezTo>
                <a:cubicBezTo>
                  <a:pt x="129" y="254"/>
                  <a:pt x="132" y="249"/>
                  <a:pt x="133" y="252"/>
                </a:cubicBezTo>
                <a:cubicBezTo>
                  <a:pt x="135" y="255"/>
                  <a:pt x="132" y="254"/>
                  <a:pt x="135" y="255"/>
                </a:cubicBezTo>
                <a:cubicBezTo>
                  <a:pt x="137" y="257"/>
                  <a:pt x="143" y="255"/>
                  <a:pt x="143" y="255"/>
                </a:cubicBezTo>
                <a:cubicBezTo>
                  <a:pt x="143" y="255"/>
                  <a:pt x="153" y="255"/>
                  <a:pt x="154" y="254"/>
                </a:cubicBezTo>
                <a:cubicBezTo>
                  <a:pt x="155" y="253"/>
                  <a:pt x="155" y="252"/>
                  <a:pt x="156" y="252"/>
                </a:cubicBezTo>
                <a:cubicBezTo>
                  <a:pt x="158" y="252"/>
                  <a:pt x="159" y="255"/>
                  <a:pt x="159" y="255"/>
                </a:cubicBezTo>
                <a:cubicBezTo>
                  <a:pt x="154" y="258"/>
                  <a:pt x="154" y="258"/>
                  <a:pt x="154" y="258"/>
                </a:cubicBezTo>
                <a:cubicBezTo>
                  <a:pt x="149" y="262"/>
                  <a:pt x="149" y="262"/>
                  <a:pt x="149" y="262"/>
                </a:cubicBezTo>
                <a:cubicBezTo>
                  <a:pt x="149" y="262"/>
                  <a:pt x="146" y="262"/>
                  <a:pt x="148" y="263"/>
                </a:cubicBezTo>
                <a:cubicBezTo>
                  <a:pt x="150" y="264"/>
                  <a:pt x="151" y="264"/>
                  <a:pt x="154" y="264"/>
                </a:cubicBezTo>
                <a:cubicBezTo>
                  <a:pt x="156" y="265"/>
                  <a:pt x="161" y="269"/>
                  <a:pt x="163" y="266"/>
                </a:cubicBezTo>
                <a:cubicBezTo>
                  <a:pt x="164" y="264"/>
                  <a:pt x="164" y="263"/>
                  <a:pt x="165" y="262"/>
                </a:cubicBezTo>
                <a:cubicBezTo>
                  <a:pt x="166" y="260"/>
                  <a:pt x="166" y="258"/>
                  <a:pt x="168" y="258"/>
                </a:cubicBezTo>
                <a:cubicBezTo>
                  <a:pt x="171" y="258"/>
                  <a:pt x="173" y="259"/>
                  <a:pt x="173" y="259"/>
                </a:cubicBezTo>
                <a:cubicBezTo>
                  <a:pt x="171" y="263"/>
                  <a:pt x="171" y="263"/>
                  <a:pt x="171" y="263"/>
                </a:cubicBezTo>
                <a:cubicBezTo>
                  <a:pt x="171" y="263"/>
                  <a:pt x="175" y="263"/>
                  <a:pt x="177" y="263"/>
                </a:cubicBezTo>
                <a:cubicBezTo>
                  <a:pt x="178" y="263"/>
                  <a:pt x="179" y="265"/>
                  <a:pt x="181" y="263"/>
                </a:cubicBezTo>
                <a:cubicBezTo>
                  <a:pt x="183" y="261"/>
                  <a:pt x="183" y="261"/>
                  <a:pt x="186" y="260"/>
                </a:cubicBezTo>
                <a:cubicBezTo>
                  <a:pt x="188" y="260"/>
                  <a:pt x="191" y="259"/>
                  <a:pt x="192" y="259"/>
                </a:cubicBezTo>
                <a:cubicBezTo>
                  <a:pt x="193" y="260"/>
                  <a:pt x="195" y="260"/>
                  <a:pt x="196" y="260"/>
                </a:cubicBezTo>
                <a:cubicBezTo>
                  <a:pt x="197" y="260"/>
                  <a:pt x="202" y="264"/>
                  <a:pt x="203" y="263"/>
                </a:cubicBezTo>
                <a:cubicBezTo>
                  <a:pt x="204" y="262"/>
                  <a:pt x="210" y="263"/>
                  <a:pt x="210" y="263"/>
                </a:cubicBezTo>
                <a:cubicBezTo>
                  <a:pt x="210" y="263"/>
                  <a:pt x="194" y="277"/>
                  <a:pt x="160" y="278"/>
                </a:cubicBezTo>
                <a:cubicBezTo>
                  <a:pt x="160" y="278"/>
                  <a:pt x="236" y="282"/>
                  <a:pt x="279" y="207"/>
                </a:cubicBezTo>
                <a:cubicBezTo>
                  <a:pt x="322" y="133"/>
                  <a:pt x="292" y="37"/>
                  <a:pt x="194" y="4"/>
                </a:cubicBezTo>
                <a:cubicBezTo>
                  <a:pt x="194" y="4"/>
                  <a:pt x="267" y="31"/>
                  <a:pt x="287" y="102"/>
                </a:cubicBezTo>
                <a:cubicBezTo>
                  <a:pt x="286" y="103"/>
                  <a:pt x="286" y="103"/>
                  <a:pt x="286" y="103"/>
                </a:cubicBezTo>
                <a:cubicBezTo>
                  <a:pt x="284" y="101"/>
                  <a:pt x="284" y="102"/>
                  <a:pt x="283" y="99"/>
                </a:cubicBezTo>
                <a:cubicBezTo>
                  <a:pt x="281" y="95"/>
                  <a:pt x="282" y="96"/>
                  <a:pt x="281" y="94"/>
                </a:cubicBezTo>
                <a:cubicBezTo>
                  <a:pt x="280" y="91"/>
                  <a:pt x="280" y="93"/>
                  <a:pt x="278" y="91"/>
                </a:cubicBezTo>
                <a:cubicBezTo>
                  <a:pt x="277" y="88"/>
                  <a:pt x="276" y="89"/>
                  <a:pt x="275" y="87"/>
                </a:cubicBezTo>
                <a:cubicBezTo>
                  <a:pt x="274" y="86"/>
                  <a:pt x="272" y="82"/>
                  <a:pt x="271" y="81"/>
                </a:cubicBezTo>
                <a:cubicBezTo>
                  <a:pt x="270" y="79"/>
                  <a:pt x="267" y="79"/>
                  <a:pt x="266" y="79"/>
                </a:cubicBezTo>
                <a:cubicBezTo>
                  <a:pt x="265" y="78"/>
                  <a:pt x="265" y="77"/>
                  <a:pt x="265" y="78"/>
                </a:cubicBezTo>
                <a:cubicBezTo>
                  <a:pt x="264" y="80"/>
                  <a:pt x="267" y="82"/>
                  <a:pt x="267" y="82"/>
                </a:cubicBezTo>
                <a:cubicBezTo>
                  <a:pt x="267" y="88"/>
                  <a:pt x="267" y="88"/>
                  <a:pt x="267" y="88"/>
                </a:cubicBezTo>
                <a:cubicBezTo>
                  <a:pt x="267" y="88"/>
                  <a:pt x="269" y="93"/>
                  <a:pt x="269" y="94"/>
                </a:cubicBezTo>
                <a:cubicBezTo>
                  <a:pt x="269" y="95"/>
                  <a:pt x="267" y="99"/>
                  <a:pt x="267" y="99"/>
                </a:cubicBezTo>
                <a:cubicBezTo>
                  <a:pt x="267" y="99"/>
                  <a:pt x="266" y="103"/>
                  <a:pt x="265" y="103"/>
                </a:cubicBezTo>
                <a:cubicBezTo>
                  <a:pt x="264" y="104"/>
                  <a:pt x="256" y="105"/>
                  <a:pt x="256" y="105"/>
                </a:cubicBezTo>
                <a:cubicBezTo>
                  <a:pt x="256" y="105"/>
                  <a:pt x="254" y="103"/>
                  <a:pt x="253" y="101"/>
                </a:cubicBezTo>
                <a:cubicBezTo>
                  <a:pt x="251" y="98"/>
                  <a:pt x="247" y="98"/>
                  <a:pt x="246" y="97"/>
                </a:cubicBezTo>
                <a:cubicBezTo>
                  <a:pt x="246" y="96"/>
                  <a:pt x="247" y="94"/>
                  <a:pt x="245" y="91"/>
                </a:cubicBezTo>
                <a:cubicBezTo>
                  <a:pt x="243" y="88"/>
                  <a:pt x="245" y="89"/>
                  <a:pt x="243" y="87"/>
                </a:cubicBezTo>
                <a:cubicBezTo>
                  <a:pt x="240" y="84"/>
                  <a:pt x="240" y="84"/>
                  <a:pt x="240" y="84"/>
                </a:cubicBezTo>
                <a:cubicBezTo>
                  <a:pt x="240" y="84"/>
                  <a:pt x="234" y="82"/>
                  <a:pt x="236" y="86"/>
                </a:cubicBezTo>
                <a:cubicBezTo>
                  <a:pt x="238" y="89"/>
                  <a:pt x="236" y="93"/>
                  <a:pt x="238" y="93"/>
                </a:cubicBezTo>
                <a:cubicBezTo>
                  <a:pt x="239" y="93"/>
                  <a:pt x="240" y="92"/>
                  <a:pt x="242" y="95"/>
                </a:cubicBezTo>
                <a:cubicBezTo>
                  <a:pt x="243" y="98"/>
                  <a:pt x="243" y="99"/>
                  <a:pt x="244" y="100"/>
                </a:cubicBezTo>
                <a:cubicBezTo>
                  <a:pt x="245" y="101"/>
                  <a:pt x="245" y="105"/>
                  <a:pt x="247" y="106"/>
                </a:cubicBezTo>
                <a:cubicBezTo>
                  <a:pt x="248" y="106"/>
                  <a:pt x="252" y="106"/>
                  <a:pt x="251" y="107"/>
                </a:cubicBezTo>
                <a:cubicBezTo>
                  <a:pt x="251" y="109"/>
                  <a:pt x="249" y="111"/>
                  <a:pt x="251" y="112"/>
                </a:cubicBezTo>
                <a:cubicBezTo>
                  <a:pt x="254" y="113"/>
                  <a:pt x="254" y="114"/>
                  <a:pt x="255" y="113"/>
                </a:cubicBezTo>
                <a:cubicBezTo>
                  <a:pt x="257" y="113"/>
                  <a:pt x="256" y="114"/>
                  <a:pt x="258" y="113"/>
                </a:cubicBezTo>
                <a:cubicBezTo>
                  <a:pt x="261" y="112"/>
                  <a:pt x="263" y="112"/>
                  <a:pt x="263" y="112"/>
                </a:cubicBezTo>
                <a:cubicBezTo>
                  <a:pt x="263" y="112"/>
                  <a:pt x="266" y="114"/>
                  <a:pt x="266" y="115"/>
                </a:cubicBezTo>
                <a:cubicBezTo>
                  <a:pt x="266" y="116"/>
                  <a:pt x="265" y="122"/>
                  <a:pt x="265" y="122"/>
                </a:cubicBezTo>
                <a:cubicBezTo>
                  <a:pt x="262" y="127"/>
                  <a:pt x="262" y="127"/>
                  <a:pt x="262" y="127"/>
                </a:cubicBezTo>
                <a:cubicBezTo>
                  <a:pt x="262" y="127"/>
                  <a:pt x="262" y="137"/>
                  <a:pt x="261" y="137"/>
                </a:cubicBezTo>
                <a:cubicBezTo>
                  <a:pt x="259" y="137"/>
                  <a:pt x="257" y="141"/>
                  <a:pt x="256" y="142"/>
                </a:cubicBezTo>
                <a:cubicBezTo>
                  <a:pt x="255" y="143"/>
                  <a:pt x="255" y="149"/>
                  <a:pt x="255" y="149"/>
                </a:cubicBezTo>
                <a:cubicBezTo>
                  <a:pt x="252" y="153"/>
                  <a:pt x="252" y="153"/>
                  <a:pt x="252" y="153"/>
                </a:cubicBezTo>
                <a:cubicBezTo>
                  <a:pt x="252" y="153"/>
                  <a:pt x="252" y="158"/>
                  <a:pt x="252" y="159"/>
                </a:cubicBezTo>
                <a:cubicBezTo>
                  <a:pt x="252" y="160"/>
                  <a:pt x="253" y="165"/>
                  <a:pt x="252" y="168"/>
                </a:cubicBezTo>
                <a:cubicBezTo>
                  <a:pt x="252" y="171"/>
                  <a:pt x="248" y="173"/>
                  <a:pt x="248" y="173"/>
                </a:cubicBezTo>
                <a:cubicBezTo>
                  <a:pt x="248" y="173"/>
                  <a:pt x="253" y="178"/>
                  <a:pt x="250" y="179"/>
                </a:cubicBezTo>
                <a:cubicBezTo>
                  <a:pt x="248" y="179"/>
                  <a:pt x="245" y="183"/>
                  <a:pt x="244" y="184"/>
                </a:cubicBezTo>
                <a:cubicBezTo>
                  <a:pt x="244" y="185"/>
                  <a:pt x="244" y="187"/>
                  <a:pt x="242" y="187"/>
                </a:cubicBezTo>
                <a:cubicBezTo>
                  <a:pt x="241" y="188"/>
                  <a:pt x="238" y="188"/>
                  <a:pt x="238" y="189"/>
                </a:cubicBezTo>
                <a:cubicBezTo>
                  <a:pt x="238" y="190"/>
                  <a:pt x="238" y="194"/>
                  <a:pt x="238" y="194"/>
                </a:cubicBezTo>
                <a:cubicBezTo>
                  <a:pt x="233" y="202"/>
                  <a:pt x="233" y="202"/>
                  <a:pt x="233" y="202"/>
                </a:cubicBezTo>
                <a:cubicBezTo>
                  <a:pt x="226" y="207"/>
                  <a:pt x="226" y="207"/>
                  <a:pt x="226" y="207"/>
                </a:cubicBezTo>
                <a:cubicBezTo>
                  <a:pt x="226" y="207"/>
                  <a:pt x="227" y="210"/>
                  <a:pt x="225" y="211"/>
                </a:cubicBezTo>
                <a:cubicBezTo>
                  <a:pt x="223" y="211"/>
                  <a:pt x="217" y="214"/>
                  <a:pt x="216" y="215"/>
                </a:cubicBezTo>
                <a:cubicBezTo>
                  <a:pt x="215" y="216"/>
                  <a:pt x="210" y="218"/>
                  <a:pt x="208" y="218"/>
                </a:cubicBezTo>
                <a:cubicBezTo>
                  <a:pt x="206" y="218"/>
                  <a:pt x="209" y="223"/>
                  <a:pt x="206" y="218"/>
                </a:cubicBezTo>
                <a:cubicBezTo>
                  <a:pt x="204" y="213"/>
                  <a:pt x="206" y="216"/>
                  <a:pt x="203" y="211"/>
                </a:cubicBezTo>
                <a:cubicBezTo>
                  <a:pt x="201" y="206"/>
                  <a:pt x="201" y="210"/>
                  <a:pt x="201" y="206"/>
                </a:cubicBezTo>
                <a:cubicBezTo>
                  <a:pt x="201" y="202"/>
                  <a:pt x="201" y="206"/>
                  <a:pt x="201" y="202"/>
                </a:cubicBezTo>
                <a:cubicBezTo>
                  <a:pt x="201" y="198"/>
                  <a:pt x="202" y="201"/>
                  <a:pt x="200" y="197"/>
                </a:cubicBezTo>
                <a:cubicBezTo>
                  <a:pt x="198" y="192"/>
                  <a:pt x="199" y="194"/>
                  <a:pt x="196" y="191"/>
                </a:cubicBezTo>
                <a:cubicBezTo>
                  <a:pt x="193" y="188"/>
                  <a:pt x="191" y="191"/>
                  <a:pt x="193" y="187"/>
                </a:cubicBezTo>
                <a:cubicBezTo>
                  <a:pt x="195" y="183"/>
                  <a:pt x="194" y="187"/>
                  <a:pt x="195" y="183"/>
                </a:cubicBezTo>
                <a:cubicBezTo>
                  <a:pt x="196" y="178"/>
                  <a:pt x="194" y="178"/>
                  <a:pt x="197" y="176"/>
                </a:cubicBezTo>
                <a:cubicBezTo>
                  <a:pt x="200" y="174"/>
                  <a:pt x="202" y="173"/>
                  <a:pt x="201" y="171"/>
                </a:cubicBezTo>
                <a:cubicBezTo>
                  <a:pt x="201" y="168"/>
                  <a:pt x="201" y="167"/>
                  <a:pt x="201" y="165"/>
                </a:cubicBezTo>
                <a:cubicBezTo>
                  <a:pt x="200" y="164"/>
                  <a:pt x="197" y="161"/>
                  <a:pt x="197" y="160"/>
                </a:cubicBezTo>
                <a:cubicBezTo>
                  <a:pt x="197" y="159"/>
                  <a:pt x="197" y="160"/>
                  <a:pt x="195" y="157"/>
                </a:cubicBezTo>
                <a:cubicBezTo>
                  <a:pt x="193" y="154"/>
                  <a:pt x="191" y="152"/>
                  <a:pt x="191" y="152"/>
                </a:cubicBezTo>
                <a:cubicBezTo>
                  <a:pt x="191" y="152"/>
                  <a:pt x="191" y="145"/>
                  <a:pt x="191" y="143"/>
                </a:cubicBezTo>
                <a:cubicBezTo>
                  <a:pt x="191" y="140"/>
                  <a:pt x="190" y="144"/>
                  <a:pt x="191" y="140"/>
                </a:cubicBezTo>
                <a:cubicBezTo>
                  <a:pt x="192" y="136"/>
                  <a:pt x="192" y="133"/>
                  <a:pt x="192" y="133"/>
                </a:cubicBezTo>
                <a:cubicBezTo>
                  <a:pt x="192" y="133"/>
                  <a:pt x="187" y="130"/>
                  <a:pt x="185" y="130"/>
                </a:cubicBezTo>
                <a:cubicBezTo>
                  <a:pt x="183" y="131"/>
                  <a:pt x="183" y="134"/>
                  <a:pt x="180" y="131"/>
                </a:cubicBezTo>
                <a:cubicBezTo>
                  <a:pt x="178" y="129"/>
                  <a:pt x="178" y="127"/>
                  <a:pt x="177" y="127"/>
                </a:cubicBezTo>
                <a:cubicBezTo>
                  <a:pt x="176" y="126"/>
                  <a:pt x="174" y="126"/>
                  <a:pt x="173" y="127"/>
                </a:cubicBezTo>
                <a:cubicBezTo>
                  <a:pt x="171" y="128"/>
                  <a:pt x="167" y="128"/>
                  <a:pt x="164" y="130"/>
                </a:cubicBezTo>
                <a:cubicBezTo>
                  <a:pt x="161" y="131"/>
                  <a:pt x="160" y="131"/>
                  <a:pt x="157" y="131"/>
                </a:cubicBezTo>
                <a:cubicBezTo>
                  <a:pt x="153" y="131"/>
                  <a:pt x="148" y="132"/>
                  <a:pt x="145" y="130"/>
                </a:cubicBezTo>
                <a:cubicBezTo>
                  <a:pt x="142" y="129"/>
                  <a:pt x="142" y="131"/>
                  <a:pt x="140" y="128"/>
                </a:cubicBezTo>
                <a:cubicBezTo>
                  <a:pt x="139" y="124"/>
                  <a:pt x="140" y="125"/>
                  <a:pt x="137" y="123"/>
                </a:cubicBezTo>
                <a:cubicBezTo>
                  <a:pt x="135" y="122"/>
                  <a:pt x="134" y="123"/>
                  <a:pt x="134" y="120"/>
                </a:cubicBezTo>
                <a:cubicBezTo>
                  <a:pt x="133" y="117"/>
                  <a:pt x="135" y="118"/>
                  <a:pt x="133" y="115"/>
                </a:cubicBezTo>
                <a:cubicBezTo>
                  <a:pt x="130" y="112"/>
                  <a:pt x="134" y="116"/>
                  <a:pt x="130" y="112"/>
                </a:cubicBezTo>
                <a:cubicBezTo>
                  <a:pt x="127" y="108"/>
                  <a:pt x="125" y="112"/>
                  <a:pt x="127" y="108"/>
                </a:cubicBezTo>
                <a:cubicBezTo>
                  <a:pt x="128" y="105"/>
                  <a:pt x="129" y="107"/>
                  <a:pt x="129" y="103"/>
                </a:cubicBezTo>
                <a:cubicBezTo>
                  <a:pt x="129" y="99"/>
                  <a:pt x="135" y="105"/>
                  <a:pt x="131" y="97"/>
                </a:cubicBezTo>
                <a:cubicBezTo>
                  <a:pt x="128" y="89"/>
                  <a:pt x="127" y="91"/>
                  <a:pt x="130" y="85"/>
                </a:cubicBezTo>
                <a:cubicBezTo>
                  <a:pt x="134" y="79"/>
                  <a:pt x="138" y="77"/>
                  <a:pt x="138" y="76"/>
                </a:cubicBezTo>
                <a:cubicBezTo>
                  <a:pt x="139" y="74"/>
                  <a:pt x="140" y="71"/>
                  <a:pt x="142" y="70"/>
                </a:cubicBezTo>
                <a:cubicBezTo>
                  <a:pt x="143" y="69"/>
                  <a:pt x="142" y="68"/>
                  <a:pt x="145" y="68"/>
                </a:cubicBezTo>
                <a:cubicBezTo>
                  <a:pt x="148" y="69"/>
                  <a:pt x="151" y="67"/>
                  <a:pt x="153" y="65"/>
                </a:cubicBezTo>
                <a:cubicBezTo>
                  <a:pt x="155" y="63"/>
                  <a:pt x="158" y="61"/>
                  <a:pt x="159" y="60"/>
                </a:cubicBezTo>
                <a:cubicBezTo>
                  <a:pt x="160" y="60"/>
                  <a:pt x="160" y="61"/>
                  <a:pt x="163" y="60"/>
                </a:cubicBezTo>
                <a:cubicBezTo>
                  <a:pt x="166" y="59"/>
                  <a:pt x="166" y="59"/>
                  <a:pt x="168" y="59"/>
                </a:cubicBezTo>
                <a:cubicBezTo>
                  <a:pt x="170" y="59"/>
                  <a:pt x="166" y="60"/>
                  <a:pt x="172" y="59"/>
                </a:cubicBezTo>
                <a:cubicBezTo>
                  <a:pt x="178" y="58"/>
                  <a:pt x="176" y="58"/>
                  <a:pt x="178" y="58"/>
                </a:cubicBezTo>
                <a:cubicBezTo>
                  <a:pt x="179" y="58"/>
                  <a:pt x="178" y="58"/>
                  <a:pt x="180" y="58"/>
                </a:cubicBezTo>
                <a:cubicBezTo>
                  <a:pt x="183" y="59"/>
                  <a:pt x="182" y="54"/>
                  <a:pt x="183" y="59"/>
                </a:cubicBezTo>
                <a:cubicBezTo>
                  <a:pt x="183" y="63"/>
                  <a:pt x="181" y="66"/>
                  <a:pt x="185" y="66"/>
                </a:cubicBezTo>
                <a:cubicBezTo>
                  <a:pt x="189" y="66"/>
                  <a:pt x="185" y="66"/>
                  <a:pt x="189" y="66"/>
                </a:cubicBezTo>
                <a:cubicBezTo>
                  <a:pt x="193" y="66"/>
                  <a:pt x="192" y="67"/>
                  <a:pt x="194" y="68"/>
                </a:cubicBezTo>
                <a:cubicBezTo>
                  <a:pt x="196" y="69"/>
                  <a:pt x="197" y="70"/>
                  <a:pt x="200" y="70"/>
                </a:cubicBezTo>
                <a:cubicBezTo>
                  <a:pt x="202" y="70"/>
                  <a:pt x="198" y="75"/>
                  <a:pt x="202" y="70"/>
                </a:cubicBezTo>
                <a:cubicBezTo>
                  <a:pt x="207" y="66"/>
                  <a:pt x="199" y="65"/>
                  <a:pt x="207" y="66"/>
                </a:cubicBezTo>
                <a:cubicBezTo>
                  <a:pt x="214" y="67"/>
                  <a:pt x="215" y="68"/>
                  <a:pt x="217" y="68"/>
                </a:cubicBezTo>
                <a:cubicBezTo>
                  <a:pt x="218" y="67"/>
                  <a:pt x="218" y="68"/>
                  <a:pt x="221" y="67"/>
                </a:cubicBezTo>
                <a:cubicBezTo>
                  <a:pt x="225" y="65"/>
                  <a:pt x="225" y="65"/>
                  <a:pt x="226" y="66"/>
                </a:cubicBezTo>
                <a:cubicBezTo>
                  <a:pt x="228" y="66"/>
                  <a:pt x="228" y="69"/>
                  <a:pt x="229" y="66"/>
                </a:cubicBezTo>
                <a:cubicBezTo>
                  <a:pt x="230" y="63"/>
                  <a:pt x="233" y="64"/>
                  <a:pt x="229" y="62"/>
                </a:cubicBezTo>
                <a:cubicBezTo>
                  <a:pt x="225" y="61"/>
                  <a:pt x="224" y="63"/>
                  <a:pt x="223" y="60"/>
                </a:cubicBezTo>
                <a:cubicBezTo>
                  <a:pt x="222" y="58"/>
                  <a:pt x="226" y="58"/>
                  <a:pt x="222" y="58"/>
                </a:cubicBezTo>
                <a:cubicBezTo>
                  <a:pt x="219" y="57"/>
                  <a:pt x="219" y="57"/>
                  <a:pt x="216" y="56"/>
                </a:cubicBezTo>
                <a:cubicBezTo>
                  <a:pt x="213" y="55"/>
                  <a:pt x="210" y="59"/>
                  <a:pt x="209" y="56"/>
                </a:cubicBezTo>
                <a:cubicBezTo>
                  <a:pt x="208" y="53"/>
                  <a:pt x="203" y="58"/>
                  <a:pt x="208" y="53"/>
                </a:cubicBezTo>
                <a:cubicBezTo>
                  <a:pt x="214" y="48"/>
                  <a:pt x="212" y="46"/>
                  <a:pt x="215" y="47"/>
                </a:cubicBezTo>
                <a:cubicBezTo>
                  <a:pt x="219" y="48"/>
                  <a:pt x="218" y="51"/>
                  <a:pt x="220" y="49"/>
                </a:cubicBezTo>
                <a:cubicBezTo>
                  <a:pt x="222" y="47"/>
                  <a:pt x="227" y="46"/>
                  <a:pt x="222" y="43"/>
                </a:cubicBezTo>
                <a:cubicBezTo>
                  <a:pt x="218" y="40"/>
                  <a:pt x="221" y="41"/>
                  <a:pt x="217" y="40"/>
                </a:cubicBezTo>
                <a:cubicBezTo>
                  <a:pt x="213" y="38"/>
                  <a:pt x="209" y="47"/>
                  <a:pt x="207" y="46"/>
                </a:cubicBezTo>
                <a:cubicBezTo>
                  <a:pt x="205" y="44"/>
                  <a:pt x="204" y="43"/>
                  <a:pt x="202" y="44"/>
                </a:cubicBezTo>
                <a:cubicBezTo>
                  <a:pt x="201" y="45"/>
                  <a:pt x="201" y="48"/>
                  <a:pt x="201" y="51"/>
                </a:cubicBezTo>
                <a:cubicBezTo>
                  <a:pt x="201" y="54"/>
                  <a:pt x="203" y="54"/>
                  <a:pt x="199" y="52"/>
                </a:cubicBezTo>
                <a:cubicBezTo>
                  <a:pt x="195" y="50"/>
                  <a:pt x="203" y="51"/>
                  <a:pt x="194" y="48"/>
                </a:cubicBezTo>
                <a:cubicBezTo>
                  <a:pt x="184" y="44"/>
                  <a:pt x="181" y="45"/>
                  <a:pt x="180" y="46"/>
                </a:cubicBezTo>
                <a:cubicBezTo>
                  <a:pt x="179" y="48"/>
                  <a:pt x="177" y="47"/>
                  <a:pt x="176" y="48"/>
                </a:cubicBezTo>
                <a:cubicBezTo>
                  <a:pt x="175" y="49"/>
                  <a:pt x="179" y="52"/>
                  <a:pt x="175" y="49"/>
                </a:cubicBezTo>
                <a:cubicBezTo>
                  <a:pt x="171" y="47"/>
                  <a:pt x="167" y="51"/>
                  <a:pt x="167" y="51"/>
                </a:cubicBezTo>
                <a:cubicBezTo>
                  <a:pt x="167" y="51"/>
                  <a:pt x="165" y="50"/>
                  <a:pt x="164" y="51"/>
                </a:cubicBezTo>
                <a:cubicBezTo>
                  <a:pt x="162" y="53"/>
                  <a:pt x="159" y="54"/>
                  <a:pt x="157" y="53"/>
                </a:cubicBezTo>
                <a:cubicBezTo>
                  <a:pt x="155" y="52"/>
                  <a:pt x="151" y="54"/>
                  <a:pt x="154" y="49"/>
                </a:cubicBezTo>
                <a:cubicBezTo>
                  <a:pt x="158" y="44"/>
                  <a:pt x="155" y="47"/>
                  <a:pt x="161" y="45"/>
                </a:cubicBezTo>
                <a:cubicBezTo>
                  <a:pt x="166" y="42"/>
                  <a:pt x="175" y="42"/>
                  <a:pt x="167" y="40"/>
                </a:cubicBezTo>
                <a:cubicBezTo>
                  <a:pt x="160" y="39"/>
                  <a:pt x="171" y="39"/>
                  <a:pt x="162" y="34"/>
                </a:cubicBezTo>
                <a:cubicBezTo>
                  <a:pt x="152" y="30"/>
                  <a:pt x="152" y="36"/>
                  <a:pt x="152" y="30"/>
                </a:cubicBezTo>
                <a:cubicBezTo>
                  <a:pt x="153" y="23"/>
                  <a:pt x="152" y="23"/>
                  <a:pt x="150" y="23"/>
                </a:cubicBezTo>
                <a:cubicBezTo>
                  <a:pt x="148" y="24"/>
                  <a:pt x="142" y="25"/>
                  <a:pt x="139" y="25"/>
                </a:cubicBezTo>
                <a:cubicBezTo>
                  <a:pt x="137" y="26"/>
                  <a:pt x="140" y="28"/>
                  <a:pt x="136" y="25"/>
                </a:cubicBezTo>
                <a:cubicBezTo>
                  <a:pt x="131" y="22"/>
                  <a:pt x="130" y="26"/>
                  <a:pt x="131" y="22"/>
                </a:cubicBezTo>
                <a:cubicBezTo>
                  <a:pt x="133" y="19"/>
                  <a:pt x="133" y="18"/>
                  <a:pt x="136" y="16"/>
                </a:cubicBezTo>
                <a:cubicBezTo>
                  <a:pt x="138" y="13"/>
                  <a:pt x="138" y="5"/>
                  <a:pt x="144" y="8"/>
                </a:cubicBezTo>
                <a:cubicBezTo>
                  <a:pt x="151" y="11"/>
                  <a:pt x="148" y="10"/>
                  <a:pt x="154" y="11"/>
                </a:cubicBezTo>
                <a:cubicBezTo>
                  <a:pt x="159" y="11"/>
                  <a:pt x="161" y="10"/>
                  <a:pt x="161" y="9"/>
                </a:cubicBezTo>
                <a:cubicBezTo>
                  <a:pt x="161" y="8"/>
                  <a:pt x="155" y="5"/>
                  <a:pt x="155" y="5"/>
                </a:cubicBezTo>
                <a:cubicBezTo>
                  <a:pt x="155" y="5"/>
                  <a:pt x="153" y="6"/>
                  <a:pt x="154" y="5"/>
                </a:cubicBezTo>
                <a:cubicBezTo>
                  <a:pt x="155" y="4"/>
                  <a:pt x="156" y="2"/>
                  <a:pt x="156" y="2"/>
                </a:cubicBezTo>
                <a:cubicBezTo>
                  <a:pt x="154" y="0"/>
                  <a:pt x="154" y="0"/>
                  <a:pt x="154" y="0"/>
                </a:cubicBezTo>
                <a:cubicBezTo>
                  <a:pt x="154" y="0"/>
                  <a:pt x="136" y="0"/>
                  <a:pt x="131" y="1"/>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74" name="Freeform 72"/>
          <p:cNvSpPr>
            <a:spLocks noEditPoints="1"/>
          </p:cNvSpPr>
          <p:nvPr/>
        </p:nvSpPr>
        <p:spPr bwMode="auto">
          <a:xfrm>
            <a:off x="4909223" y="3519727"/>
            <a:ext cx="526907" cy="346825"/>
          </a:xfrm>
          <a:custGeom>
            <a:avLst/>
            <a:gdLst>
              <a:gd name="T0" fmla="*/ 333 w 349"/>
              <a:gd name="T1" fmla="*/ 51 h 230"/>
              <a:gd name="T2" fmla="*/ 259 w 349"/>
              <a:gd name="T3" fmla="*/ 0 h 230"/>
              <a:gd name="T4" fmla="*/ 170 w 349"/>
              <a:gd name="T5" fmla="*/ 225 h 230"/>
              <a:gd name="T6" fmla="*/ 269 w 349"/>
              <a:gd name="T7" fmla="*/ 133 h 230"/>
              <a:gd name="T8" fmla="*/ 333 w 349"/>
              <a:gd name="T9" fmla="*/ 51 h 230"/>
              <a:gd name="T10" fmla="*/ 140 w 349"/>
              <a:gd name="T11" fmla="*/ 41 h 230"/>
              <a:gd name="T12" fmla="*/ 155 w 349"/>
              <a:gd name="T13" fmla="*/ 56 h 230"/>
              <a:gd name="T14" fmla="*/ 140 w 349"/>
              <a:gd name="T15" fmla="*/ 71 h 230"/>
              <a:gd name="T16" fmla="*/ 125 w 349"/>
              <a:gd name="T17" fmla="*/ 56 h 230"/>
              <a:gd name="T18" fmla="*/ 140 w 349"/>
              <a:gd name="T19" fmla="*/ 41 h 230"/>
              <a:gd name="T20" fmla="*/ 105 w 349"/>
              <a:gd name="T21" fmla="*/ 101 h 230"/>
              <a:gd name="T22" fmla="*/ 125 w 349"/>
              <a:gd name="T23" fmla="*/ 81 h 230"/>
              <a:gd name="T24" fmla="*/ 145 w 349"/>
              <a:gd name="T25" fmla="*/ 101 h 230"/>
              <a:gd name="T26" fmla="*/ 125 w 349"/>
              <a:gd name="T27" fmla="*/ 121 h 230"/>
              <a:gd name="T28" fmla="*/ 105 w 349"/>
              <a:gd name="T29" fmla="*/ 101 h 230"/>
              <a:gd name="T30" fmla="*/ 139 w 349"/>
              <a:gd name="T31" fmla="*/ 174 h 230"/>
              <a:gd name="T32" fmla="*/ 116 w 349"/>
              <a:gd name="T33" fmla="*/ 151 h 230"/>
              <a:gd name="T34" fmla="*/ 139 w 349"/>
              <a:gd name="T35" fmla="*/ 128 h 230"/>
              <a:gd name="T36" fmla="*/ 162 w 349"/>
              <a:gd name="T37" fmla="*/ 151 h 230"/>
              <a:gd name="T38" fmla="*/ 139 w 349"/>
              <a:gd name="T39" fmla="*/ 174 h 230"/>
              <a:gd name="T40" fmla="*/ 180 w 349"/>
              <a:gd name="T41" fmla="*/ 213 h 230"/>
              <a:gd name="T42" fmla="*/ 155 w 349"/>
              <a:gd name="T43" fmla="*/ 188 h 230"/>
              <a:gd name="T44" fmla="*/ 180 w 349"/>
              <a:gd name="T45" fmla="*/ 163 h 230"/>
              <a:gd name="T46" fmla="*/ 205 w 349"/>
              <a:gd name="T47" fmla="*/ 188 h 230"/>
              <a:gd name="T48" fmla="*/ 180 w 349"/>
              <a:gd name="T49" fmla="*/ 213 h 230"/>
              <a:gd name="T50" fmla="*/ 282 w 349"/>
              <a:gd name="T51" fmla="*/ 98 h 230"/>
              <a:gd name="T52" fmla="*/ 252 w 349"/>
              <a:gd name="T53" fmla="*/ 68 h 230"/>
              <a:gd name="T54" fmla="*/ 282 w 349"/>
              <a:gd name="T55" fmla="*/ 38 h 230"/>
              <a:gd name="T56" fmla="*/ 312 w 349"/>
              <a:gd name="T57" fmla="*/ 68 h 230"/>
              <a:gd name="T58" fmla="*/ 282 w 349"/>
              <a:gd name="T59" fmla="*/ 9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230">
                <a:moveTo>
                  <a:pt x="333" y="51"/>
                </a:moveTo>
                <a:cubicBezTo>
                  <a:pt x="317" y="6"/>
                  <a:pt x="259" y="0"/>
                  <a:pt x="259" y="0"/>
                </a:cubicBezTo>
                <a:cubicBezTo>
                  <a:pt x="0" y="4"/>
                  <a:pt x="103" y="220"/>
                  <a:pt x="170" y="225"/>
                </a:cubicBezTo>
                <a:cubicBezTo>
                  <a:pt x="237" y="230"/>
                  <a:pt x="227" y="150"/>
                  <a:pt x="269" y="133"/>
                </a:cubicBezTo>
                <a:cubicBezTo>
                  <a:pt x="312" y="116"/>
                  <a:pt x="349" y="96"/>
                  <a:pt x="333" y="51"/>
                </a:cubicBezTo>
                <a:close/>
                <a:moveTo>
                  <a:pt x="140" y="41"/>
                </a:moveTo>
                <a:cubicBezTo>
                  <a:pt x="148" y="41"/>
                  <a:pt x="155" y="48"/>
                  <a:pt x="155" y="56"/>
                </a:cubicBezTo>
                <a:cubicBezTo>
                  <a:pt x="155" y="65"/>
                  <a:pt x="148" y="71"/>
                  <a:pt x="140" y="71"/>
                </a:cubicBezTo>
                <a:cubicBezTo>
                  <a:pt x="131" y="71"/>
                  <a:pt x="125" y="65"/>
                  <a:pt x="125" y="56"/>
                </a:cubicBezTo>
                <a:cubicBezTo>
                  <a:pt x="125" y="48"/>
                  <a:pt x="131" y="41"/>
                  <a:pt x="140" y="41"/>
                </a:cubicBezTo>
                <a:close/>
                <a:moveTo>
                  <a:pt x="105" y="101"/>
                </a:moveTo>
                <a:cubicBezTo>
                  <a:pt x="105" y="90"/>
                  <a:pt x="114" y="81"/>
                  <a:pt x="125" y="81"/>
                </a:cubicBezTo>
                <a:cubicBezTo>
                  <a:pt x="136" y="81"/>
                  <a:pt x="145" y="90"/>
                  <a:pt x="145" y="101"/>
                </a:cubicBezTo>
                <a:cubicBezTo>
                  <a:pt x="145" y="112"/>
                  <a:pt x="136" y="121"/>
                  <a:pt x="125" y="121"/>
                </a:cubicBezTo>
                <a:cubicBezTo>
                  <a:pt x="114" y="121"/>
                  <a:pt x="105" y="112"/>
                  <a:pt x="105" y="101"/>
                </a:cubicBezTo>
                <a:close/>
                <a:moveTo>
                  <a:pt x="139" y="174"/>
                </a:moveTo>
                <a:cubicBezTo>
                  <a:pt x="126" y="174"/>
                  <a:pt x="116" y="164"/>
                  <a:pt x="116" y="151"/>
                </a:cubicBezTo>
                <a:cubicBezTo>
                  <a:pt x="116" y="138"/>
                  <a:pt x="126" y="128"/>
                  <a:pt x="139" y="128"/>
                </a:cubicBezTo>
                <a:cubicBezTo>
                  <a:pt x="151" y="128"/>
                  <a:pt x="162" y="138"/>
                  <a:pt x="162" y="151"/>
                </a:cubicBezTo>
                <a:cubicBezTo>
                  <a:pt x="162" y="164"/>
                  <a:pt x="151" y="174"/>
                  <a:pt x="139" y="174"/>
                </a:cubicBezTo>
                <a:close/>
                <a:moveTo>
                  <a:pt x="180" y="213"/>
                </a:moveTo>
                <a:cubicBezTo>
                  <a:pt x="166" y="213"/>
                  <a:pt x="155" y="202"/>
                  <a:pt x="155" y="188"/>
                </a:cubicBezTo>
                <a:cubicBezTo>
                  <a:pt x="155" y="175"/>
                  <a:pt x="166" y="163"/>
                  <a:pt x="180" y="163"/>
                </a:cubicBezTo>
                <a:cubicBezTo>
                  <a:pt x="194" y="163"/>
                  <a:pt x="205" y="175"/>
                  <a:pt x="205" y="188"/>
                </a:cubicBezTo>
                <a:cubicBezTo>
                  <a:pt x="205" y="202"/>
                  <a:pt x="194" y="213"/>
                  <a:pt x="180" y="213"/>
                </a:cubicBezTo>
                <a:close/>
                <a:moveTo>
                  <a:pt x="282" y="98"/>
                </a:moveTo>
                <a:cubicBezTo>
                  <a:pt x="265" y="98"/>
                  <a:pt x="252" y="84"/>
                  <a:pt x="252" y="68"/>
                </a:cubicBezTo>
                <a:cubicBezTo>
                  <a:pt x="252" y="51"/>
                  <a:pt x="265" y="38"/>
                  <a:pt x="282" y="38"/>
                </a:cubicBezTo>
                <a:cubicBezTo>
                  <a:pt x="298" y="38"/>
                  <a:pt x="312" y="51"/>
                  <a:pt x="312" y="68"/>
                </a:cubicBezTo>
                <a:cubicBezTo>
                  <a:pt x="312" y="84"/>
                  <a:pt x="298" y="98"/>
                  <a:pt x="282" y="98"/>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75" name="Oval 73"/>
          <p:cNvSpPr>
            <a:spLocks noChangeArrowheads="1"/>
          </p:cNvSpPr>
          <p:nvPr/>
        </p:nvSpPr>
        <p:spPr bwMode="auto">
          <a:xfrm>
            <a:off x="4714133" y="2681011"/>
            <a:ext cx="106715" cy="106715"/>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77" name="Freeform 74"/>
          <p:cNvSpPr/>
          <p:nvPr/>
        </p:nvSpPr>
        <p:spPr bwMode="auto">
          <a:xfrm>
            <a:off x="4752484" y="2759379"/>
            <a:ext cx="165076" cy="346825"/>
          </a:xfrm>
          <a:custGeom>
            <a:avLst/>
            <a:gdLst>
              <a:gd name="T0" fmla="*/ 0 w 110"/>
              <a:gd name="T1" fmla="*/ 6 h 229"/>
              <a:gd name="T2" fmla="*/ 73 w 110"/>
              <a:gd name="T3" fmla="*/ 198 h 229"/>
              <a:gd name="T4" fmla="*/ 107 w 110"/>
              <a:gd name="T5" fmla="*/ 229 h 229"/>
              <a:gd name="T6" fmla="*/ 24 w 110"/>
              <a:gd name="T7" fmla="*/ 0 h 229"/>
              <a:gd name="T8" fmla="*/ 0 w 110"/>
              <a:gd name="T9" fmla="*/ 6 h 229"/>
            </a:gdLst>
            <a:ahLst/>
            <a:cxnLst>
              <a:cxn ang="0">
                <a:pos x="T0" y="T1"/>
              </a:cxn>
              <a:cxn ang="0">
                <a:pos x="T2" y="T3"/>
              </a:cxn>
              <a:cxn ang="0">
                <a:pos x="T4" y="T5"/>
              </a:cxn>
              <a:cxn ang="0">
                <a:pos x="T6" y="T7"/>
              </a:cxn>
              <a:cxn ang="0">
                <a:pos x="T8" y="T9"/>
              </a:cxn>
            </a:cxnLst>
            <a:rect l="0" t="0" r="r" b="b"/>
            <a:pathLst>
              <a:path w="110" h="229">
                <a:moveTo>
                  <a:pt x="0" y="6"/>
                </a:moveTo>
                <a:cubicBezTo>
                  <a:pt x="0" y="8"/>
                  <a:pt x="73" y="198"/>
                  <a:pt x="73" y="198"/>
                </a:cubicBezTo>
                <a:cubicBezTo>
                  <a:pt x="73" y="198"/>
                  <a:pt x="103" y="229"/>
                  <a:pt x="107" y="229"/>
                </a:cubicBezTo>
                <a:cubicBezTo>
                  <a:pt x="110" y="229"/>
                  <a:pt x="24" y="0"/>
                  <a:pt x="24" y="0"/>
                </a:cubicBezTo>
                <a:lnTo>
                  <a:pt x="0" y="6"/>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78" name="Freeform 75"/>
          <p:cNvSpPr/>
          <p:nvPr/>
        </p:nvSpPr>
        <p:spPr bwMode="auto">
          <a:xfrm>
            <a:off x="4605751" y="2759379"/>
            <a:ext cx="178415" cy="341823"/>
          </a:xfrm>
          <a:custGeom>
            <a:avLst/>
            <a:gdLst>
              <a:gd name="T0" fmla="*/ 106 w 107"/>
              <a:gd name="T1" fmla="*/ 10 h 205"/>
              <a:gd name="T2" fmla="*/ 29 w 107"/>
              <a:gd name="T3" fmla="*/ 176 h 205"/>
              <a:gd name="T4" fmla="*/ 0 w 107"/>
              <a:gd name="T5" fmla="*/ 205 h 205"/>
              <a:gd name="T6" fmla="*/ 9 w 107"/>
              <a:gd name="T7" fmla="*/ 166 h 205"/>
              <a:gd name="T8" fmla="*/ 83 w 107"/>
              <a:gd name="T9" fmla="*/ 0 h 205"/>
              <a:gd name="T10" fmla="*/ 107 w 107"/>
              <a:gd name="T11" fmla="*/ 8 h 205"/>
              <a:gd name="T12" fmla="*/ 106 w 107"/>
              <a:gd name="T13" fmla="*/ 10 h 205"/>
            </a:gdLst>
            <a:ahLst/>
            <a:cxnLst>
              <a:cxn ang="0">
                <a:pos x="T0" y="T1"/>
              </a:cxn>
              <a:cxn ang="0">
                <a:pos x="T2" y="T3"/>
              </a:cxn>
              <a:cxn ang="0">
                <a:pos x="T4" y="T5"/>
              </a:cxn>
              <a:cxn ang="0">
                <a:pos x="T6" y="T7"/>
              </a:cxn>
              <a:cxn ang="0">
                <a:pos x="T8" y="T9"/>
              </a:cxn>
              <a:cxn ang="0">
                <a:pos x="T10" y="T11"/>
              </a:cxn>
              <a:cxn ang="0">
                <a:pos x="T12" y="T13"/>
              </a:cxn>
            </a:cxnLst>
            <a:rect l="0" t="0" r="r" b="b"/>
            <a:pathLst>
              <a:path w="107" h="205">
                <a:moveTo>
                  <a:pt x="106" y="10"/>
                </a:moveTo>
                <a:lnTo>
                  <a:pt x="29" y="176"/>
                </a:lnTo>
                <a:lnTo>
                  <a:pt x="0" y="205"/>
                </a:lnTo>
                <a:lnTo>
                  <a:pt x="9" y="166"/>
                </a:lnTo>
                <a:lnTo>
                  <a:pt x="83" y="0"/>
                </a:lnTo>
                <a:lnTo>
                  <a:pt x="107" y="8"/>
                </a:lnTo>
                <a:lnTo>
                  <a:pt x="106" y="10"/>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79" name="Freeform 76"/>
          <p:cNvSpPr/>
          <p:nvPr/>
        </p:nvSpPr>
        <p:spPr bwMode="auto">
          <a:xfrm>
            <a:off x="4605751" y="2759379"/>
            <a:ext cx="178415" cy="341823"/>
          </a:xfrm>
          <a:custGeom>
            <a:avLst/>
            <a:gdLst>
              <a:gd name="T0" fmla="*/ 106 w 107"/>
              <a:gd name="T1" fmla="*/ 10 h 205"/>
              <a:gd name="T2" fmla="*/ 29 w 107"/>
              <a:gd name="T3" fmla="*/ 176 h 205"/>
              <a:gd name="T4" fmla="*/ 0 w 107"/>
              <a:gd name="T5" fmla="*/ 205 h 205"/>
              <a:gd name="T6" fmla="*/ 9 w 107"/>
              <a:gd name="T7" fmla="*/ 166 h 205"/>
              <a:gd name="T8" fmla="*/ 83 w 107"/>
              <a:gd name="T9" fmla="*/ 0 h 205"/>
              <a:gd name="T10" fmla="*/ 107 w 107"/>
              <a:gd name="T11" fmla="*/ 8 h 205"/>
            </a:gdLst>
            <a:ahLst/>
            <a:cxnLst>
              <a:cxn ang="0">
                <a:pos x="T0" y="T1"/>
              </a:cxn>
              <a:cxn ang="0">
                <a:pos x="T2" y="T3"/>
              </a:cxn>
              <a:cxn ang="0">
                <a:pos x="T4" y="T5"/>
              </a:cxn>
              <a:cxn ang="0">
                <a:pos x="T6" y="T7"/>
              </a:cxn>
              <a:cxn ang="0">
                <a:pos x="T8" y="T9"/>
              </a:cxn>
              <a:cxn ang="0">
                <a:pos x="T10" y="T11"/>
              </a:cxn>
            </a:cxnLst>
            <a:rect l="0" t="0" r="r" b="b"/>
            <a:pathLst>
              <a:path w="107" h="205">
                <a:moveTo>
                  <a:pt x="106" y="10"/>
                </a:moveTo>
                <a:lnTo>
                  <a:pt x="29" y="176"/>
                </a:lnTo>
                <a:lnTo>
                  <a:pt x="0" y="205"/>
                </a:lnTo>
                <a:lnTo>
                  <a:pt x="9" y="166"/>
                </a:lnTo>
                <a:lnTo>
                  <a:pt x="83" y="0"/>
                </a:lnTo>
                <a:lnTo>
                  <a:pt x="107" y="8"/>
                </a:lnTo>
              </a:path>
            </a:pathLst>
          </a:custGeom>
          <a:solidFill>
            <a:srgbClr val="089DA3"/>
          </a:solidFill>
          <a:ln>
            <a:noFill/>
          </a:ln>
        </p:spPr>
        <p:txBody>
          <a:bodyPr vert="horz" wrap="square" lIns="91440" tIns="45720" rIns="91440" bIns="45720" numCol="1" anchor="t" anchorCtr="0" compatLnSpc="1"/>
          <a:lstStyle/>
          <a:p>
            <a:endParaRPr lang="en-US"/>
          </a:p>
        </p:txBody>
      </p:sp>
      <p:sp>
        <p:nvSpPr>
          <p:cNvPr id="82" name="Freeform 77"/>
          <p:cNvSpPr/>
          <p:nvPr/>
        </p:nvSpPr>
        <p:spPr bwMode="auto">
          <a:xfrm>
            <a:off x="4760821" y="2645994"/>
            <a:ext cx="20009" cy="56693"/>
          </a:xfrm>
          <a:custGeom>
            <a:avLst/>
            <a:gdLst>
              <a:gd name="T0" fmla="*/ 13 w 13"/>
              <a:gd name="T1" fmla="*/ 32 h 38"/>
              <a:gd name="T2" fmla="*/ 7 w 13"/>
              <a:gd name="T3" fmla="*/ 38 h 38"/>
              <a:gd name="T4" fmla="*/ 7 w 13"/>
              <a:gd name="T5" fmla="*/ 38 h 38"/>
              <a:gd name="T6" fmla="*/ 0 w 13"/>
              <a:gd name="T7" fmla="*/ 32 h 38"/>
              <a:gd name="T8" fmla="*/ 0 w 13"/>
              <a:gd name="T9" fmla="*/ 6 h 38"/>
              <a:gd name="T10" fmla="*/ 7 w 13"/>
              <a:gd name="T11" fmla="*/ 0 h 38"/>
              <a:gd name="T12" fmla="*/ 7 w 13"/>
              <a:gd name="T13" fmla="*/ 0 h 38"/>
              <a:gd name="T14" fmla="*/ 13 w 13"/>
              <a:gd name="T15" fmla="*/ 6 h 38"/>
              <a:gd name="T16" fmla="*/ 13 w 13"/>
              <a:gd name="T17"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8">
                <a:moveTo>
                  <a:pt x="13" y="32"/>
                </a:moveTo>
                <a:cubicBezTo>
                  <a:pt x="13" y="35"/>
                  <a:pt x="10" y="38"/>
                  <a:pt x="7" y="38"/>
                </a:cubicBezTo>
                <a:cubicBezTo>
                  <a:pt x="7" y="38"/>
                  <a:pt x="7" y="38"/>
                  <a:pt x="7" y="38"/>
                </a:cubicBezTo>
                <a:cubicBezTo>
                  <a:pt x="3" y="38"/>
                  <a:pt x="0" y="35"/>
                  <a:pt x="0" y="32"/>
                </a:cubicBezTo>
                <a:cubicBezTo>
                  <a:pt x="0" y="6"/>
                  <a:pt x="0" y="6"/>
                  <a:pt x="0" y="6"/>
                </a:cubicBezTo>
                <a:cubicBezTo>
                  <a:pt x="0" y="2"/>
                  <a:pt x="3" y="0"/>
                  <a:pt x="7" y="0"/>
                </a:cubicBezTo>
                <a:cubicBezTo>
                  <a:pt x="7" y="0"/>
                  <a:pt x="7" y="0"/>
                  <a:pt x="7" y="0"/>
                </a:cubicBezTo>
                <a:cubicBezTo>
                  <a:pt x="10" y="0"/>
                  <a:pt x="13" y="2"/>
                  <a:pt x="13" y="6"/>
                </a:cubicBezTo>
                <a:lnTo>
                  <a:pt x="13" y="32"/>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83" name="Freeform 78"/>
          <p:cNvSpPr>
            <a:spLocks noEditPoints="1"/>
          </p:cNvSpPr>
          <p:nvPr/>
        </p:nvSpPr>
        <p:spPr bwMode="auto">
          <a:xfrm>
            <a:off x="3620300" y="2742705"/>
            <a:ext cx="191755" cy="520238"/>
          </a:xfrm>
          <a:custGeom>
            <a:avLst/>
            <a:gdLst>
              <a:gd name="T0" fmla="*/ 64 w 127"/>
              <a:gd name="T1" fmla="*/ 0 h 345"/>
              <a:gd name="T2" fmla="*/ 0 w 127"/>
              <a:gd name="T3" fmla="*/ 172 h 345"/>
              <a:gd name="T4" fmla="*/ 64 w 127"/>
              <a:gd name="T5" fmla="*/ 345 h 345"/>
              <a:gd name="T6" fmla="*/ 127 w 127"/>
              <a:gd name="T7" fmla="*/ 172 h 345"/>
              <a:gd name="T8" fmla="*/ 64 w 127"/>
              <a:gd name="T9" fmla="*/ 0 h 345"/>
              <a:gd name="T10" fmla="*/ 64 w 127"/>
              <a:gd name="T11" fmla="*/ 317 h 345"/>
              <a:gd name="T12" fmla="*/ 10 w 127"/>
              <a:gd name="T13" fmla="*/ 172 h 345"/>
              <a:gd name="T14" fmla="*/ 64 w 127"/>
              <a:gd name="T15" fmla="*/ 28 h 345"/>
              <a:gd name="T16" fmla="*/ 117 w 127"/>
              <a:gd name="T17" fmla="*/ 172 h 345"/>
              <a:gd name="T18" fmla="*/ 64 w 127"/>
              <a:gd name="T19" fmla="*/ 31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45">
                <a:moveTo>
                  <a:pt x="64" y="0"/>
                </a:moveTo>
                <a:cubicBezTo>
                  <a:pt x="29" y="0"/>
                  <a:pt x="0" y="77"/>
                  <a:pt x="0" y="172"/>
                </a:cubicBezTo>
                <a:cubicBezTo>
                  <a:pt x="0" y="268"/>
                  <a:pt x="29" y="345"/>
                  <a:pt x="64" y="345"/>
                </a:cubicBezTo>
                <a:cubicBezTo>
                  <a:pt x="99" y="345"/>
                  <a:pt x="127" y="268"/>
                  <a:pt x="127" y="172"/>
                </a:cubicBezTo>
                <a:cubicBezTo>
                  <a:pt x="127" y="77"/>
                  <a:pt x="99" y="0"/>
                  <a:pt x="64" y="0"/>
                </a:cubicBezTo>
                <a:close/>
                <a:moveTo>
                  <a:pt x="64" y="317"/>
                </a:moveTo>
                <a:cubicBezTo>
                  <a:pt x="34" y="317"/>
                  <a:pt x="10" y="252"/>
                  <a:pt x="10" y="172"/>
                </a:cubicBezTo>
                <a:cubicBezTo>
                  <a:pt x="10" y="92"/>
                  <a:pt x="34" y="28"/>
                  <a:pt x="64" y="28"/>
                </a:cubicBezTo>
                <a:cubicBezTo>
                  <a:pt x="93" y="28"/>
                  <a:pt x="117" y="92"/>
                  <a:pt x="117" y="172"/>
                </a:cubicBezTo>
                <a:cubicBezTo>
                  <a:pt x="117" y="252"/>
                  <a:pt x="93" y="317"/>
                  <a:pt x="64" y="317"/>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85" name="Freeform 79"/>
          <p:cNvSpPr>
            <a:spLocks noEditPoints="1"/>
          </p:cNvSpPr>
          <p:nvPr/>
        </p:nvSpPr>
        <p:spPr bwMode="auto">
          <a:xfrm>
            <a:off x="3455225" y="2906113"/>
            <a:ext cx="521906" cy="191755"/>
          </a:xfrm>
          <a:custGeom>
            <a:avLst/>
            <a:gdLst>
              <a:gd name="T0" fmla="*/ 346 w 346"/>
              <a:gd name="T1" fmla="*/ 63 h 127"/>
              <a:gd name="T2" fmla="*/ 173 w 346"/>
              <a:gd name="T3" fmla="*/ 0 h 127"/>
              <a:gd name="T4" fmla="*/ 0 w 346"/>
              <a:gd name="T5" fmla="*/ 63 h 127"/>
              <a:gd name="T6" fmla="*/ 173 w 346"/>
              <a:gd name="T7" fmla="*/ 127 h 127"/>
              <a:gd name="T8" fmla="*/ 346 w 346"/>
              <a:gd name="T9" fmla="*/ 63 h 127"/>
              <a:gd name="T10" fmla="*/ 28 w 346"/>
              <a:gd name="T11" fmla="*/ 63 h 127"/>
              <a:gd name="T12" fmla="*/ 173 w 346"/>
              <a:gd name="T13" fmla="*/ 10 h 127"/>
              <a:gd name="T14" fmla="*/ 317 w 346"/>
              <a:gd name="T15" fmla="*/ 63 h 127"/>
              <a:gd name="T16" fmla="*/ 173 w 346"/>
              <a:gd name="T17" fmla="*/ 117 h 127"/>
              <a:gd name="T18" fmla="*/ 28 w 346"/>
              <a:gd name="T19" fmla="*/ 6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27">
                <a:moveTo>
                  <a:pt x="346" y="63"/>
                </a:moveTo>
                <a:cubicBezTo>
                  <a:pt x="346" y="28"/>
                  <a:pt x="268" y="0"/>
                  <a:pt x="173" y="0"/>
                </a:cubicBezTo>
                <a:cubicBezTo>
                  <a:pt x="77" y="0"/>
                  <a:pt x="0" y="28"/>
                  <a:pt x="0" y="63"/>
                </a:cubicBezTo>
                <a:cubicBezTo>
                  <a:pt x="0" y="99"/>
                  <a:pt x="77" y="127"/>
                  <a:pt x="173" y="127"/>
                </a:cubicBezTo>
                <a:cubicBezTo>
                  <a:pt x="268" y="127"/>
                  <a:pt x="346" y="99"/>
                  <a:pt x="346" y="63"/>
                </a:cubicBezTo>
                <a:close/>
                <a:moveTo>
                  <a:pt x="28" y="63"/>
                </a:moveTo>
                <a:cubicBezTo>
                  <a:pt x="28" y="34"/>
                  <a:pt x="93" y="10"/>
                  <a:pt x="173" y="10"/>
                </a:cubicBezTo>
                <a:cubicBezTo>
                  <a:pt x="253" y="10"/>
                  <a:pt x="317" y="34"/>
                  <a:pt x="317" y="63"/>
                </a:cubicBezTo>
                <a:cubicBezTo>
                  <a:pt x="317" y="93"/>
                  <a:pt x="253" y="117"/>
                  <a:pt x="173" y="117"/>
                </a:cubicBezTo>
                <a:cubicBezTo>
                  <a:pt x="93" y="117"/>
                  <a:pt x="28" y="93"/>
                  <a:pt x="28" y="63"/>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86" name="Freeform 80"/>
          <p:cNvSpPr>
            <a:spLocks noEditPoints="1"/>
          </p:cNvSpPr>
          <p:nvPr/>
        </p:nvSpPr>
        <p:spPr bwMode="auto">
          <a:xfrm>
            <a:off x="3495243" y="2779388"/>
            <a:ext cx="443536" cy="443536"/>
          </a:xfrm>
          <a:custGeom>
            <a:avLst/>
            <a:gdLst>
              <a:gd name="T0" fmla="*/ 269 w 294"/>
              <a:gd name="T1" fmla="*/ 25 h 294"/>
              <a:gd name="T2" fmla="*/ 102 w 294"/>
              <a:gd name="T3" fmla="*/ 102 h 294"/>
              <a:gd name="T4" fmla="*/ 25 w 294"/>
              <a:gd name="T5" fmla="*/ 270 h 294"/>
              <a:gd name="T6" fmla="*/ 192 w 294"/>
              <a:gd name="T7" fmla="*/ 192 h 294"/>
              <a:gd name="T8" fmla="*/ 269 w 294"/>
              <a:gd name="T9" fmla="*/ 25 h 294"/>
              <a:gd name="T10" fmla="*/ 44 w 294"/>
              <a:gd name="T11" fmla="*/ 250 h 294"/>
              <a:gd name="T12" fmla="*/ 109 w 294"/>
              <a:gd name="T13" fmla="*/ 110 h 294"/>
              <a:gd name="T14" fmla="*/ 249 w 294"/>
              <a:gd name="T15" fmla="*/ 45 h 294"/>
              <a:gd name="T16" fmla="*/ 184 w 294"/>
              <a:gd name="T17" fmla="*/ 185 h 294"/>
              <a:gd name="T18" fmla="*/ 44 w 294"/>
              <a:gd name="T19" fmla="*/ 25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269" y="25"/>
                </a:moveTo>
                <a:cubicBezTo>
                  <a:pt x="244" y="0"/>
                  <a:pt x="169" y="35"/>
                  <a:pt x="102" y="102"/>
                </a:cubicBezTo>
                <a:cubicBezTo>
                  <a:pt x="34" y="170"/>
                  <a:pt x="0" y="245"/>
                  <a:pt x="25" y="270"/>
                </a:cubicBezTo>
                <a:cubicBezTo>
                  <a:pt x="49" y="294"/>
                  <a:pt x="124" y="260"/>
                  <a:pt x="192" y="192"/>
                </a:cubicBezTo>
                <a:cubicBezTo>
                  <a:pt x="259" y="125"/>
                  <a:pt x="294" y="50"/>
                  <a:pt x="269" y="25"/>
                </a:cubicBezTo>
                <a:close/>
                <a:moveTo>
                  <a:pt x="44" y="250"/>
                </a:moveTo>
                <a:cubicBezTo>
                  <a:pt x="24" y="229"/>
                  <a:pt x="53" y="166"/>
                  <a:pt x="109" y="110"/>
                </a:cubicBezTo>
                <a:cubicBezTo>
                  <a:pt x="166" y="53"/>
                  <a:pt x="228" y="24"/>
                  <a:pt x="249" y="45"/>
                </a:cubicBezTo>
                <a:cubicBezTo>
                  <a:pt x="270" y="66"/>
                  <a:pt x="241" y="129"/>
                  <a:pt x="184" y="185"/>
                </a:cubicBezTo>
                <a:cubicBezTo>
                  <a:pt x="128" y="242"/>
                  <a:pt x="65" y="271"/>
                  <a:pt x="44" y="250"/>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87" name="Freeform 81"/>
          <p:cNvSpPr>
            <a:spLocks noEditPoints="1"/>
          </p:cNvSpPr>
          <p:nvPr/>
        </p:nvSpPr>
        <p:spPr bwMode="auto">
          <a:xfrm>
            <a:off x="3495243" y="2779388"/>
            <a:ext cx="443536" cy="443536"/>
          </a:xfrm>
          <a:custGeom>
            <a:avLst/>
            <a:gdLst>
              <a:gd name="T0" fmla="*/ 269 w 294"/>
              <a:gd name="T1" fmla="*/ 270 h 294"/>
              <a:gd name="T2" fmla="*/ 192 w 294"/>
              <a:gd name="T3" fmla="*/ 102 h 294"/>
              <a:gd name="T4" fmla="*/ 25 w 294"/>
              <a:gd name="T5" fmla="*/ 25 h 294"/>
              <a:gd name="T6" fmla="*/ 102 w 294"/>
              <a:gd name="T7" fmla="*/ 192 h 294"/>
              <a:gd name="T8" fmla="*/ 269 w 294"/>
              <a:gd name="T9" fmla="*/ 270 h 294"/>
              <a:gd name="T10" fmla="*/ 44 w 294"/>
              <a:gd name="T11" fmla="*/ 45 h 294"/>
              <a:gd name="T12" fmla="*/ 184 w 294"/>
              <a:gd name="T13" fmla="*/ 110 h 294"/>
              <a:gd name="T14" fmla="*/ 249 w 294"/>
              <a:gd name="T15" fmla="*/ 250 h 294"/>
              <a:gd name="T16" fmla="*/ 109 w 294"/>
              <a:gd name="T17" fmla="*/ 185 h 294"/>
              <a:gd name="T18" fmla="*/ 44 w 294"/>
              <a:gd name="T19" fmla="*/ 4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269" y="270"/>
                </a:moveTo>
                <a:cubicBezTo>
                  <a:pt x="294" y="245"/>
                  <a:pt x="259" y="170"/>
                  <a:pt x="192" y="102"/>
                </a:cubicBezTo>
                <a:cubicBezTo>
                  <a:pt x="124" y="35"/>
                  <a:pt x="49" y="0"/>
                  <a:pt x="25" y="25"/>
                </a:cubicBezTo>
                <a:cubicBezTo>
                  <a:pt x="0" y="50"/>
                  <a:pt x="34" y="125"/>
                  <a:pt x="102" y="192"/>
                </a:cubicBezTo>
                <a:cubicBezTo>
                  <a:pt x="169" y="260"/>
                  <a:pt x="244" y="294"/>
                  <a:pt x="269" y="270"/>
                </a:cubicBezTo>
                <a:close/>
                <a:moveTo>
                  <a:pt x="44" y="45"/>
                </a:moveTo>
                <a:cubicBezTo>
                  <a:pt x="65" y="24"/>
                  <a:pt x="128" y="53"/>
                  <a:pt x="184" y="110"/>
                </a:cubicBezTo>
                <a:cubicBezTo>
                  <a:pt x="241" y="166"/>
                  <a:pt x="270" y="229"/>
                  <a:pt x="249" y="250"/>
                </a:cubicBezTo>
                <a:cubicBezTo>
                  <a:pt x="228" y="271"/>
                  <a:pt x="166" y="242"/>
                  <a:pt x="109" y="185"/>
                </a:cubicBezTo>
                <a:cubicBezTo>
                  <a:pt x="53" y="129"/>
                  <a:pt x="24" y="66"/>
                  <a:pt x="44" y="45"/>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88" name="Oval 82"/>
          <p:cNvSpPr>
            <a:spLocks noChangeArrowheads="1"/>
          </p:cNvSpPr>
          <p:nvPr/>
        </p:nvSpPr>
        <p:spPr bwMode="auto">
          <a:xfrm>
            <a:off x="3675326" y="2962806"/>
            <a:ext cx="81705" cy="80037"/>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90" name="Freeform 83"/>
          <p:cNvSpPr>
            <a:spLocks noEditPoints="1"/>
          </p:cNvSpPr>
          <p:nvPr/>
        </p:nvSpPr>
        <p:spPr bwMode="auto">
          <a:xfrm>
            <a:off x="2976673" y="2175779"/>
            <a:ext cx="190087" cy="190087"/>
          </a:xfrm>
          <a:custGeom>
            <a:avLst/>
            <a:gdLst>
              <a:gd name="T0" fmla="*/ 63 w 126"/>
              <a:gd name="T1" fmla="*/ 0 h 126"/>
              <a:gd name="T2" fmla="*/ 0 w 126"/>
              <a:gd name="T3" fmla="*/ 63 h 126"/>
              <a:gd name="T4" fmla="*/ 63 w 126"/>
              <a:gd name="T5" fmla="*/ 126 h 126"/>
              <a:gd name="T6" fmla="*/ 126 w 126"/>
              <a:gd name="T7" fmla="*/ 63 h 126"/>
              <a:gd name="T8" fmla="*/ 63 w 126"/>
              <a:gd name="T9" fmla="*/ 0 h 126"/>
              <a:gd name="T10" fmla="*/ 63 w 126"/>
              <a:gd name="T11" fmla="*/ 114 h 126"/>
              <a:gd name="T12" fmla="*/ 12 w 126"/>
              <a:gd name="T13" fmla="*/ 63 h 126"/>
              <a:gd name="T14" fmla="*/ 63 w 126"/>
              <a:gd name="T15" fmla="*/ 12 h 126"/>
              <a:gd name="T16" fmla="*/ 115 w 126"/>
              <a:gd name="T17" fmla="*/ 63 h 126"/>
              <a:gd name="T18" fmla="*/ 63 w 126"/>
              <a:gd name="T19" fmla="*/ 11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6">
                <a:moveTo>
                  <a:pt x="63" y="0"/>
                </a:moveTo>
                <a:cubicBezTo>
                  <a:pt x="29" y="0"/>
                  <a:pt x="0" y="28"/>
                  <a:pt x="0" y="63"/>
                </a:cubicBezTo>
                <a:cubicBezTo>
                  <a:pt x="0" y="98"/>
                  <a:pt x="29" y="126"/>
                  <a:pt x="63" y="126"/>
                </a:cubicBezTo>
                <a:cubicBezTo>
                  <a:pt x="98" y="126"/>
                  <a:pt x="126" y="98"/>
                  <a:pt x="126" y="63"/>
                </a:cubicBezTo>
                <a:cubicBezTo>
                  <a:pt x="126" y="28"/>
                  <a:pt x="98" y="0"/>
                  <a:pt x="63" y="0"/>
                </a:cubicBezTo>
                <a:close/>
                <a:moveTo>
                  <a:pt x="63" y="114"/>
                </a:moveTo>
                <a:cubicBezTo>
                  <a:pt x="35" y="114"/>
                  <a:pt x="12" y="91"/>
                  <a:pt x="12" y="63"/>
                </a:cubicBezTo>
                <a:cubicBezTo>
                  <a:pt x="12" y="35"/>
                  <a:pt x="35" y="12"/>
                  <a:pt x="63" y="12"/>
                </a:cubicBezTo>
                <a:cubicBezTo>
                  <a:pt x="92" y="12"/>
                  <a:pt x="115" y="35"/>
                  <a:pt x="115" y="63"/>
                </a:cubicBezTo>
                <a:cubicBezTo>
                  <a:pt x="115" y="91"/>
                  <a:pt x="92" y="114"/>
                  <a:pt x="63" y="114"/>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94" name="Rectangle 84"/>
          <p:cNvSpPr>
            <a:spLocks noChangeArrowheads="1"/>
          </p:cNvSpPr>
          <p:nvPr/>
        </p:nvSpPr>
        <p:spPr bwMode="auto">
          <a:xfrm>
            <a:off x="3060044" y="2355862"/>
            <a:ext cx="25012" cy="93376"/>
          </a:xfrm>
          <a:prstGeom prst="rect">
            <a:avLst/>
          </a:prstGeom>
          <a:solidFill>
            <a:srgbClr val="089DA3"/>
          </a:solidFill>
          <a:ln>
            <a:solidFill>
              <a:srgbClr val="2BBB99"/>
            </a:solidFill>
          </a:ln>
        </p:spPr>
        <p:txBody>
          <a:bodyPr vert="horz" wrap="square" lIns="91440" tIns="45720" rIns="91440" bIns="45720" numCol="1" anchor="t" anchorCtr="0" compatLnSpc="1"/>
          <a:lstStyle/>
          <a:p>
            <a:endParaRPr lang="en-US"/>
          </a:p>
        </p:txBody>
      </p:sp>
      <p:sp>
        <p:nvSpPr>
          <p:cNvPr id="95" name="Freeform 85"/>
          <p:cNvSpPr/>
          <p:nvPr/>
        </p:nvSpPr>
        <p:spPr bwMode="auto">
          <a:xfrm>
            <a:off x="3051707" y="2385875"/>
            <a:ext cx="41686" cy="128393"/>
          </a:xfrm>
          <a:custGeom>
            <a:avLst/>
            <a:gdLst>
              <a:gd name="T0" fmla="*/ 27 w 27"/>
              <a:gd name="T1" fmla="*/ 71 h 85"/>
              <a:gd name="T2" fmla="*/ 13 w 27"/>
              <a:gd name="T3" fmla="*/ 85 h 85"/>
              <a:gd name="T4" fmla="*/ 13 w 27"/>
              <a:gd name="T5" fmla="*/ 85 h 85"/>
              <a:gd name="T6" fmla="*/ 0 w 27"/>
              <a:gd name="T7" fmla="*/ 71 h 85"/>
              <a:gd name="T8" fmla="*/ 0 w 27"/>
              <a:gd name="T9" fmla="*/ 13 h 85"/>
              <a:gd name="T10" fmla="*/ 13 w 27"/>
              <a:gd name="T11" fmla="*/ 0 h 85"/>
              <a:gd name="T12" fmla="*/ 13 w 27"/>
              <a:gd name="T13" fmla="*/ 0 h 85"/>
              <a:gd name="T14" fmla="*/ 27 w 27"/>
              <a:gd name="T15" fmla="*/ 13 h 85"/>
              <a:gd name="T16" fmla="*/ 27 w 27"/>
              <a:gd name="T17" fmla="*/ 7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5">
                <a:moveTo>
                  <a:pt x="27" y="71"/>
                </a:moveTo>
                <a:cubicBezTo>
                  <a:pt x="27" y="79"/>
                  <a:pt x="21" y="85"/>
                  <a:pt x="13" y="85"/>
                </a:cubicBezTo>
                <a:cubicBezTo>
                  <a:pt x="13" y="85"/>
                  <a:pt x="13" y="85"/>
                  <a:pt x="13" y="85"/>
                </a:cubicBezTo>
                <a:cubicBezTo>
                  <a:pt x="6" y="85"/>
                  <a:pt x="0" y="79"/>
                  <a:pt x="0" y="71"/>
                </a:cubicBezTo>
                <a:cubicBezTo>
                  <a:pt x="0" y="13"/>
                  <a:pt x="0" y="13"/>
                  <a:pt x="0" y="13"/>
                </a:cubicBezTo>
                <a:cubicBezTo>
                  <a:pt x="0" y="6"/>
                  <a:pt x="6" y="0"/>
                  <a:pt x="13" y="0"/>
                </a:cubicBezTo>
                <a:cubicBezTo>
                  <a:pt x="13" y="0"/>
                  <a:pt x="13" y="0"/>
                  <a:pt x="13" y="0"/>
                </a:cubicBezTo>
                <a:cubicBezTo>
                  <a:pt x="21" y="0"/>
                  <a:pt x="27" y="6"/>
                  <a:pt x="27" y="13"/>
                </a:cubicBezTo>
                <a:lnTo>
                  <a:pt x="27" y="71"/>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96" name="Freeform 86"/>
          <p:cNvSpPr>
            <a:spLocks noEditPoints="1"/>
          </p:cNvSpPr>
          <p:nvPr/>
        </p:nvSpPr>
        <p:spPr bwMode="auto">
          <a:xfrm>
            <a:off x="2848281" y="3062851"/>
            <a:ext cx="193422" cy="365167"/>
          </a:xfrm>
          <a:custGeom>
            <a:avLst/>
            <a:gdLst>
              <a:gd name="T0" fmla="*/ 0 w 116"/>
              <a:gd name="T1" fmla="*/ 0 h 219"/>
              <a:gd name="T2" fmla="*/ 0 w 116"/>
              <a:gd name="T3" fmla="*/ 219 h 219"/>
              <a:gd name="T4" fmla="*/ 116 w 116"/>
              <a:gd name="T5" fmla="*/ 219 h 219"/>
              <a:gd name="T6" fmla="*/ 0 w 116"/>
              <a:gd name="T7" fmla="*/ 0 h 219"/>
              <a:gd name="T8" fmla="*/ 17 w 116"/>
              <a:gd name="T9" fmla="*/ 85 h 219"/>
              <a:gd name="T10" fmla="*/ 78 w 116"/>
              <a:gd name="T11" fmla="*/ 190 h 219"/>
              <a:gd name="T12" fmla="*/ 17 w 116"/>
              <a:gd name="T13" fmla="*/ 190 h 219"/>
              <a:gd name="T14" fmla="*/ 17 w 116"/>
              <a:gd name="T15" fmla="*/ 85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19">
                <a:moveTo>
                  <a:pt x="0" y="0"/>
                </a:moveTo>
                <a:lnTo>
                  <a:pt x="0" y="219"/>
                </a:lnTo>
                <a:lnTo>
                  <a:pt x="116" y="219"/>
                </a:lnTo>
                <a:lnTo>
                  <a:pt x="0" y="0"/>
                </a:lnTo>
                <a:close/>
                <a:moveTo>
                  <a:pt x="17" y="85"/>
                </a:moveTo>
                <a:lnTo>
                  <a:pt x="78" y="190"/>
                </a:lnTo>
                <a:lnTo>
                  <a:pt x="17" y="190"/>
                </a:lnTo>
                <a:lnTo>
                  <a:pt x="17" y="85"/>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97" name="Rectangle 87"/>
          <p:cNvSpPr>
            <a:spLocks noChangeArrowheads="1"/>
          </p:cNvSpPr>
          <p:nvPr/>
        </p:nvSpPr>
        <p:spPr bwMode="auto">
          <a:xfrm>
            <a:off x="2751570" y="3061184"/>
            <a:ext cx="48356" cy="356830"/>
          </a:xfrm>
          <a:prstGeom prst="rect">
            <a:avLst/>
          </a:prstGeom>
          <a:solidFill>
            <a:srgbClr val="089DA3"/>
          </a:solidFill>
          <a:ln>
            <a:noFill/>
          </a:ln>
        </p:spPr>
        <p:txBody>
          <a:bodyPr vert="horz" wrap="square" lIns="91440" tIns="45720" rIns="91440" bIns="45720" numCol="1" anchor="t" anchorCtr="0" compatLnSpc="1"/>
          <a:lstStyle/>
          <a:p>
            <a:endParaRPr lang="en-US"/>
          </a:p>
        </p:txBody>
      </p:sp>
      <p:sp>
        <p:nvSpPr>
          <p:cNvPr id="98" name="Freeform 88"/>
          <p:cNvSpPr>
            <a:spLocks noEditPoints="1"/>
          </p:cNvSpPr>
          <p:nvPr/>
        </p:nvSpPr>
        <p:spPr bwMode="auto">
          <a:xfrm>
            <a:off x="2126284" y="2429228"/>
            <a:ext cx="326816" cy="330151"/>
          </a:xfrm>
          <a:custGeom>
            <a:avLst/>
            <a:gdLst>
              <a:gd name="T0" fmla="*/ 139 w 217"/>
              <a:gd name="T1" fmla="*/ 105 h 219"/>
              <a:gd name="T2" fmla="*/ 134 w 217"/>
              <a:gd name="T3" fmla="*/ 93 h 219"/>
              <a:gd name="T4" fmla="*/ 134 w 217"/>
              <a:gd name="T5" fmla="*/ 42 h 219"/>
              <a:gd name="T6" fmla="*/ 139 w 217"/>
              <a:gd name="T7" fmla="*/ 35 h 219"/>
              <a:gd name="T8" fmla="*/ 140 w 217"/>
              <a:gd name="T9" fmla="*/ 35 h 219"/>
              <a:gd name="T10" fmla="*/ 140 w 217"/>
              <a:gd name="T11" fmla="*/ 12 h 219"/>
              <a:gd name="T12" fmla="*/ 139 w 217"/>
              <a:gd name="T13" fmla="*/ 12 h 219"/>
              <a:gd name="T14" fmla="*/ 139 w 217"/>
              <a:gd name="T15" fmla="*/ 12 h 219"/>
              <a:gd name="T16" fmla="*/ 108 w 217"/>
              <a:gd name="T17" fmla="*/ 0 h 219"/>
              <a:gd name="T18" fmla="*/ 77 w 217"/>
              <a:gd name="T19" fmla="*/ 12 h 219"/>
              <a:gd name="T20" fmla="*/ 77 w 217"/>
              <a:gd name="T21" fmla="*/ 12 h 219"/>
              <a:gd name="T22" fmla="*/ 76 w 217"/>
              <a:gd name="T23" fmla="*/ 12 h 219"/>
              <a:gd name="T24" fmla="*/ 76 w 217"/>
              <a:gd name="T25" fmla="*/ 35 h 219"/>
              <a:gd name="T26" fmla="*/ 77 w 217"/>
              <a:gd name="T27" fmla="*/ 35 h 219"/>
              <a:gd name="T28" fmla="*/ 86 w 217"/>
              <a:gd name="T29" fmla="*/ 42 h 219"/>
              <a:gd name="T30" fmla="*/ 86 w 217"/>
              <a:gd name="T31" fmla="*/ 93 h 219"/>
              <a:gd name="T32" fmla="*/ 79 w 217"/>
              <a:gd name="T33" fmla="*/ 105 h 219"/>
              <a:gd name="T34" fmla="*/ 29 w 217"/>
              <a:gd name="T35" fmla="*/ 200 h 219"/>
              <a:gd name="T36" fmla="*/ 108 w 217"/>
              <a:gd name="T37" fmla="*/ 218 h 219"/>
              <a:gd name="T38" fmla="*/ 187 w 217"/>
              <a:gd name="T39" fmla="*/ 200 h 219"/>
              <a:gd name="T40" fmla="*/ 139 w 217"/>
              <a:gd name="T41" fmla="*/ 105 h 219"/>
              <a:gd name="T42" fmla="*/ 137 w 217"/>
              <a:gd name="T43" fmla="*/ 201 h 219"/>
              <a:gd name="T44" fmla="*/ 172 w 217"/>
              <a:gd name="T45" fmla="*/ 177 h 219"/>
              <a:gd name="T46" fmla="*/ 142 w 217"/>
              <a:gd name="T47" fmla="*/ 126 h 219"/>
              <a:gd name="T48" fmla="*/ 183 w 217"/>
              <a:gd name="T49" fmla="*/ 179 h 219"/>
              <a:gd name="T50" fmla="*/ 137 w 217"/>
              <a:gd name="T51"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0" y="35"/>
                  <a:pt x="140" y="35"/>
                  <a:pt x="140" y="35"/>
                </a:cubicBezTo>
                <a:cubicBezTo>
                  <a:pt x="140" y="12"/>
                  <a:pt x="140" y="12"/>
                  <a:pt x="140" y="12"/>
                </a:cubicBezTo>
                <a:cubicBezTo>
                  <a:pt x="139" y="12"/>
                  <a:pt x="139" y="12"/>
                  <a:pt x="139" y="12"/>
                </a:cubicBezTo>
                <a:cubicBezTo>
                  <a:pt x="139" y="12"/>
                  <a:pt x="139" y="12"/>
                  <a:pt x="139" y="12"/>
                </a:cubicBezTo>
                <a:cubicBezTo>
                  <a:pt x="139" y="5"/>
                  <a:pt x="125" y="0"/>
                  <a:pt x="108" y="0"/>
                </a:cubicBezTo>
                <a:cubicBezTo>
                  <a:pt x="91" y="0"/>
                  <a:pt x="77" y="5"/>
                  <a:pt x="77" y="12"/>
                </a:cubicBezTo>
                <a:cubicBezTo>
                  <a:pt x="77" y="12"/>
                  <a:pt x="77" y="12"/>
                  <a:pt x="77" y="12"/>
                </a:cubicBezTo>
                <a:cubicBezTo>
                  <a:pt x="76" y="12"/>
                  <a:pt x="76" y="12"/>
                  <a:pt x="76" y="12"/>
                </a:cubicBezTo>
                <a:cubicBezTo>
                  <a:pt x="76" y="35"/>
                  <a:pt x="76" y="35"/>
                  <a:pt x="76" y="35"/>
                </a:cubicBezTo>
                <a:cubicBezTo>
                  <a:pt x="77" y="35"/>
                  <a:pt x="77" y="35"/>
                  <a:pt x="77" y="35"/>
                </a:cubicBezTo>
                <a:cubicBezTo>
                  <a:pt x="77" y="38"/>
                  <a:pt x="79" y="40"/>
                  <a:pt x="86" y="42"/>
                </a:cubicBezTo>
                <a:cubicBezTo>
                  <a:pt x="86" y="53"/>
                  <a:pt x="86" y="85"/>
                  <a:pt x="86" y="93"/>
                </a:cubicBezTo>
                <a:cubicBezTo>
                  <a:pt x="86" y="103"/>
                  <a:pt x="79" y="105"/>
                  <a:pt x="79" y="105"/>
                </a:cubicBezTo>
                <a:cubicBezTo>
                  <a:pt x="67" y="112"/>
                  <a:pt x="0" y="180"/>
                  <a:pt x="29" y="200"/>
                </a:cubicBezTo>
                <a:cubicBezTo>
                  <a:pt x="56" y="219"/>
                  <a:pt x="100" y="218"/>
                  <a:pt x="108" y="218"/>
                </a:cubicBezTo>
                <a:cubicBezTo>
                  <a:pt x="117" y="218"/>
                  <a:pt x="161" y="219"/>
                  <a:pt x="187" y="200"/>
                </a:cubicBezTo>
                <a:cubicBezTo>
                  <a:pt x="217" y="180"/>
                  <a:pt x="150" y="112"/>
                  <a:pt x="139" y="105"/>
                </a:cubicBezTo>
                <a:close/>
                <a:moveTo>
                  <a:pt x="137" y="201"/>
                </a:moveTo>
                <a:cubicBezTo>
                  <a:pt x="137" y="201"/>
                  <a:pt x="170" y="195"/>
                  <a:pt x="172" y="177"/>
                </a:cubicBezTo>
                <a:cubicBezTo>
                  <a:pt x="173" y="159"/>
                  <a:pt x="142" y="126"/>
                  <a:pt x="142" y="126"/>
                </a:cubicBezTo>
                <a:cubicBezTo>
                  <a:pt x="142" y="126"/>
                  <a:pt x="183" y="158"/>
                  <a:pt x="183" y="179"/>
                </a:cubicBezTo>
                <a:cubicBezTo>
                  <a:pt x="182" y="201"/>
                  <a:pt x="137" y="201"/>
                  <a:pt x="137" y="201"/>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99" name="Freeform 89"/>
          <p:cNvSpPr/>
          <p:nvPr/>
        </p:nvSpPr>
        <p:spPr bwMode="auto">
          <a:xfrm>
            <a:off x="1781127" y="3919910"/>
            <a:ext cx="296802" cy="273458"/>
          </a:xfrm>
          <a:custGeom>
            <a:avLst/>
            <a:gdLst>
              <a:gd name="T0" fmla="*/ 96 w 196"/>
              <a:gd name="T1" fmla="*/ 181 h 181"/>
              <a:gd name="T2" fmla="*/ 0 w 196"/>
              <a:gd name="T3" fmla="*/ 180 h 181"/>
              <a:gd name="T4" fmla="*/ 0 w 196"/>
              <a:gd name="T5" fmla="*/ 36 h 181"/>
              <a:gd name="T6" fmla="*/ 98 w 196"/>
              <a:gd name="T7" fmla="*/ 36 h 181"/>
              <a:gd name="T8" fmla="*/ 196 w 196"/>
              <a:gd name="T9" fmla="*/ 36 h 181"/>
              <a:gd name="T10" fmla="*/ 196 w 196"/>
              <a:gd name="T11" fmla="*/ 180 h 181"/>
              <a:gd name="T12" fmla="*/ 96 w 196"/>
              <a:gd name="T13" fmla="*/ 181 h 181"/>
            </a:gdLst>
            <a:ahLst/>
            <a:cxnLst>
              <a:cxn ang="0">
                <a:pos x="T0" y="T1"/>
              </a:cxn>
              <a:cxn ang="0">
                <a:pos x="T2" y="T3"/>
              </a:cxn>
              <a:cxn ang="0">
                <a:pos x="T4" y="T5"/>
              </a:cxn>
              <a:cxn ang="0">
                <a:pos x="T6" y="T7"/>
              </a:cxn>
              <a:cxn ang="0">
                <a:pos x="T8" y="T9"/>
              </a:cxn>
              <a:cxn ang="0">
                <a:pos x="T10" y="T11"/>
              </a:cxn>
              <a:cxn ang="0">
                <a:pos x="T12" y="T13"/>
              </a:cxn>
            </a:cxnLst>
            <a:rect l="0" t="0" r="r" b="b"/>
            <a:pathLst>
              <a:path w="196" h="181">
                <a:moveTo>
                  <a:pt x="96" y="181"/>
                </a:moveTo>
                <a:cubicBezTo>
                  <a:pt x="96" y="181"/>
                  <a:pt x="62" y="147"/>
                  <a:pt x="0" y="180"/>
                </a:cubicBezTo>
                <a:cubicBezTo>
                  <a:pt x="0" y="36"/>
                  <a:pt x="0" y="36"/>
                  <a:pt x="0" y="36"/>
                </a:cubicBezTo>
                <a:cubicBezTo>
                  <a:pt x="0" y="36"/>
                  <a:pt x="63" y="0"/>
                  <a:pt x="98" y="36"/>
                </a:cubicBezTo>
                <a:cubicBezTo>
                  <a:pt x="196" y="36"/>
                  <a:pt x="196" y="36"/>
                  <a:pt x="196" y="36"/>
                </a:cubicBezTo>
                <a:cubicBezTo>
                  <a:pt x="196" y="180"/>
                  <a:pt x="196" y="180"/>
                  <a:pt x="196" y="180"/>
                </a:cubicBezTo>
                <a:lnTo>
                  <a:pt x="96" y="181"/>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0" name="Freeform 90"/>
          <p:cNvSpPr/>
          <p:nvPr/>
        </p:nvSpPr>
        <p:spPr bwMode="auto">
          <a:xfrm>
            <a:off x="2664864" y="4295082"/>
            <a:ext cx="98379" cy="23344"/>
          </a:xfrm>
          <a:custGeom>
            <a:avLst/>
            <a:gdLst>
              <a:gd name="T0" fmla="*/ 66 w 66"/>
              <a:gd name="T1" fmla="*/ 7 h 15"/>
              <a:gd name="T2" fmla="*/ 55 w 66"/>
              <a:gd name="T3" fmla="*/ 15 h 15"/>
              <a:gd name="T4" fmla="*/ 11 w 66"/>
              <a:gd name="T5" fmla="*/ 15 h 15"/>
              <a:gd name="T6" fmla="*/ 0 w 66"/>
              <a:gd name="T7" fmla="*/ 7 h 15"/>
              <a:gd name="T8" fmla="*/ 0 w 66"/>
              <a:gd name="T9" fmla="*/ 7 h 15"/>
              <a:gd name="T10" fmla="*/ 11 w 66"/>
              <a:gd name="T11" fmla="*/ 0 h 15"/>
              <a:gd name="T12" fmla="*/ 55 w 66"/>
              <a:gd name="T13" fmla="*/ 0 h 15"/>
              <a:gd name="T14" fmla="*/ 66 w 66"/>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5">
                <a:moveTo>
                  <a:pt x="66" y="7"/>
                </a:moveTo>
                <a:cubicBezTo>
                  <a:pt x="66" y="12"/>
                  <a:pt x="61" y="15"/>
                  <a:pt x="55" y="15"/>
                </a:cubicBezTo>
                <a:cubicBezTo>
                  <a:pt x="11" y="15"/>
                  <a:pt x="11" y="15"/>
                  <a:pt x="11" y="15"/>
                </a:cubicBezTo>
                <a:cubicBezTo>
                  <a:pt x="5" y="15"/>
                  <a:pt x="0" y="12"/>
                  <a:pt x="0" y="7"/>
                </a:cubicBezTo>
                <a:cubicBezTo>
                  <a:pt x="0" y="7"/>
                  <a:pt x="0" y="7"/>
                  <a:pt x="0" y="7"/>
                </a:cubicBezTo>
                <a:cubicBezTo>
                  <a:pt x="0" y="3"/>
                  <a:pt x="5" y="0"/>
                  <a:pt x="11" y="0"/>
                </a:cubicBezTo>
                <a:cubicBezTo>
                  <a:pt x="55" y="0"/>
                  <a:pt x="55" y="0"/>
                  <a:pt x="55" y="0"/>
                </a:cubicBezTo>
                <a:cubicBezTo>
                  <a:pt x="61" y="0"/>
                  <a:pt x="66" y="3"/>
                  <a:pt x="66" y="7"/>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1" name="Freeform 91"/>
          <p:cNvSpPr/>
          <p:nvPr/>
        </p:nvSpPr>
        <p:spPr bwMode="auto">
          <a:xfrm>
            <a:off x="2664864" y="4320092"/>
            <a:ext cx="98379" cy="23344"/>
          </a:xfrm>
          <a:custGeom>
            <a:avLst/>
            <a:gdLst>
              <a:gd name="T0" fmla="*/ 66 w 66"/>
              <a:gd name="T1" fmla="*/ 8 h 16"/>
              <a:gd name="T2" fmla="*/ 55 w 66"/>
              <a:gd name="T3" fmla="*/ 16 h 16"/>
              <a:gd name="T4" fmla="*/ 11 w 66"/>
              <a:gd name="T5" fmla="*/ 16 h 16"/>
              <a:gd name="T6" fmla="*/ 0 w 66"/>
              <a:gd name="T7" fmla="*/ 8 h 16"/>
              <a:gd name="T8" fmla="*/ 0 w 66"/>
              <a:gd name="T9" fmla="*/ 8 h 16"/>
              <a:gd name="T10" fmla="*/ 11 w 66"/>
              <a:gd name="T11" fmla="*/ 0 h 16"/>
              <a:gd name="T12" fmla="*/ 55 w 66"/>
              <a:gd name="T13" fmla="*/ 0 h 16"/>
              <a:gd name="T14" fmla="*/ 66 w 66"/>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6">
                <a:moveTo>
                  <a:pt x="66" y="8"/>
                </a:moveTo>
                <a:cubicBezTo>
                  <a:pt x="66" y="13"/>
                  <a:pt x="61" y="16"/>
                  <a:pt x="55" y="16"/>
                </a:cubicBezTo>
                <a:cubicBezTo>
                  <a:pt x="11" y="16"/>
                  <a:pt x="11" y="16"/>
                  <a:pt x="11" y="16"/>
                </a:cubicBezTo>
                <a:cubicBezTo>
                  <a:pt x="5" y="16"/>
                  <a:pt x="0" y="13"/>
                  <a:pt x="0" y="8"/>
                </a:cubicBezTo>
                <a:cubicBezTo>
                  <a:pt x="0" y="8"/>
                  <a:pt x="0" y="8"/>
                  <a:pt x="0" y="8"/>
                </a:cubicBezTo>
                <a:cubicBezTo>
                  <a:pt x="0" y="4"/>
                  <a:pt x="5" y="0"/>
                  <a:pt x="11" y="0"/>
                </a:cubicBezTo>
                <a:cubicBezTo>
                  <a:pt x="55" y="0"/>
                  <a:pt x="55" y="0"/>
                  <a:pt x="55" y="0"/>
                </a:cubicBezTo>
                <a:cubicBezTo>
                  <a:pt x="61" y="0"/>
                  <a:pt x="66" y="4"/>
                  <a:pt x="66" y="8"/>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2" name="Freeform 92"/>
          <p:cNvSpPr/>
          <p:nvPr/>
        </p:nvSpPr>
        <p:spPr bwMode="auto">
          <a:xfrm>
            <a:off x="2683205" y="4345104"/>
            <a:ext cx="61695" cy="25012"/>
          </a:xfrm>
          <a:custGeom>
            <a:avLst/>
            <a:gdLst>
              <a:gd name="T0" fmla="*/ 40 w 40"/>
              <a:gd name="T1" fmla="*/ 8 h 16"/>
              <a:gd name="T2" fmla="*/ 33 w 40"/>
              <a:gd name="T3" fmla="*/ 16 h 16"/>
              <a:gd name="T4" fmla="*/ 7 w 40"/>
              <a:gd name="T5" fmla="*/ 16 h 16"/>
              <a:gd name="T6" fmla="*/ 0 w 40"/>
              <a:gd name="T7" fmla="*/ 8 h 16"/>
              <a:gd name="T8" fmla="*/ 0 w 40"/>
              <a:gd name="T9" fmla="*/ 8 h 16"/>
              <a:gd name="T10" fmla="*/ 7 w 40"/>
              <a:gd name="T11" fmla="*/ 0 h 16"/>
              <a:gd name="T12" fmla="*/ 33 w 40"/>
              <a:gd name="T13" fmla="*/ 0 h 16"/>
              <a:gd name="T14" fmla="*/ 40 w 40"/>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6">
                <a:moveTo>
                  <a:pt x="40" y="8"/>
                </a:moveTo>
                <a:cubicBezTo>
                  <a:pt x="40" y="13"/>
                  <a:pt x="37" y="16"/>
                  <a:pt x="33" y="16"/>
                </a:cubicBezTo>
                <a:cubicBezTo>
                  <a:pt x="7" y="16"/>
                  <a:pt x="7" y="16"/>
                  <a:pt x="7" y="16"/>
                </a:cubicBezTo>
                <a:cubicBezTo>
                  <a:pt x="3" y="16"/>
                  <a:pt x="0" y="13"/>
                  <a:pt x="0" y="8"/>
                </a:cubicBezTo>
                <a:cubicBezTo>
                  <a:pt x="0" y="8"/>
                  <a:pt x="0" y="8"/>
                  <a:pt x="0" y="8"/>
                </a:cubicBezTo>
                <a:cubicBezTo>
                  <a:pt x="0" y="4"/>
                  <a:pt x="3" y="0"/>
                  <a:pt x="7" y="0"/>
                </a:cubicBezTo>
                <a:cubicBezTo>
                  <a:pt x="33" y="0"/>
                  <a:pt x="33" y="0"/>
                  <a:pt x="33" y="0"/>
                </a:cubicBezTo>
                <a:cubicBezTo>
                  <a:pt x="37" y="0"/>
                  <a:pt x="40" y="4"/>
                  <a:pt x="40" y="8"/>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3" name="Freeform 93"/>
          <p:cNvSpPr>
            <a:spLocks noEditPoints="1"/>
          </p:cNvSpPr>
          <p:nvPr/>
        </p:nvSpPr>
        <p:spPr bwMode="auto">
          <a:xfrm>
            <a:off x="2499788" y="3911573"/>
            <a:ext cx="423527" cy="380174"/>
          </a:xfrm>
          <a:custGeom>
            <a:avLst/>
            <a:gdLst>
              <a:gd name="T0" fmla="*/ 143 w 281"/>
              <a:gd name="T1" fmla="*/ 0 h 251"/>
              <a:gd name="T2" fmla="*/ 143 w 281"/>
              <a:gd name="T3" fmla="*/ 0 h 251"/>
              <a:gd name="T4" fmla="*/ 140 w 281"/>
              <a:gd name="T5" fmla="*/ 0 h 251"/>
              <a:gd name="T6" fmla="*/ 138 w 281"/>
              <a:gd name="T7" fmla="*/ 0 h 251"/>
              <a:gd name="T8" fmla="*/ 138 w 281"/>
              <a:gd name="T9" fmla="*/ 0 h 251"/>
              <a:gd name="T10" fmla="*/ 71 w 281"/>
              <a:gd name="T11" fmla="*/ 174 h 251"/>
              <a:gd name="T12" fmla="*/ 107 w 281"/>
              <a:gd name="T13" fmla="*/ 251 h 251"/>
              <a:gd name="T14" fmla="*/ 140 w 281"/>
              <a:gd name="T15" fmla="*/ 251 h 251"/>
              <a:gd name="T16" fmla="*/ 146 w 281"/>
              <a:gd name="T17" fmla="*/ 251 h 251"/>
              <a:gd name="T18" fmla="*/ 176 w 281"/>
              <a:gd name="T19" fmla="*/ 251 h 251"/>
              <a:gd name="T20" fmla="*/ 211 w 281"/>
              <a:gd name="T21" fmla="*/ 174 h 251"/>
              <a:gd name="T22" fmla="*/ 143 w 281"/>
              <a:gd name="T23" fmla="*/ 0 h 251"/>
              <a:gd name="T24" fmla="*/ 210 w 281"/>
              <a:gd name="T25" fmla="*/ 127 h 251"/>
              <a:gd name="T26" fmla="*/ 170 w 281"/>
              <a:gd name="T27" fmla="*/ 28 h 251"/>
              <a:gd name="T28" fmla="*/ 210 w 281"/>
              <a:gd name="T29" fmla="*/ 12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1" h="251">
                <a:moveTo>
                  <a:pt x="143" y="0"/>
                </a:moveTo>
                <a:cubicBezTo>
                  <a:pt x="143" y="0"/>
                  <a:pt x="143" y="0"/>
                  <a:pt x="143" y="0"/>
                </a:cubicBezTo>
                <a:cubicBezTo>
                  <a:pt x="143" y="0"/>
                  <a:pt x="141" y="0"/>
                  <a:pt x="140" y="0"/>
                </a:cubicBezTo>
                <a:cubicBezTo>
                  <a:pt x="140" y="0"/>
                  <a:pt x="143" y="0"/>
                  <a:pt x="138" y="0"/>
                </a:cubicBezTo>
                <a:cubicBezTo>
                  <a:pt x="138" y="0"/>
                  <a:pt x="138" y="0"/>
                  <a:pt x="138" y="0"/>
                </a:cubicBezTo>
                <a:cubicBezTo>
                  <a:pt x="0" y="4"/>
                  <a:pt x="34" y="140"/>
                  <a:pt x="71" y="174"/>
                </a:cubicBezTo>
                <a:cubicBezTo>
                  <a:pt x="109" y="208"/>
                  <a:pt x="107" y="251"/>
                  <a:pt x="107" y="251"/>
                </a:cubicBezTo>
                <a:cubicBezTo>
                  <a:pt x="140" y="251"/>
                  <a:pt x="140" y="251"/>
                  <a:pt x="140" y="251"/>
                </a:cubicBezTo>
                <a:cubicBezTo>
                  <a:pt x="146" y="251"/>
                  <a:pt x="146" y="251"/>
                  <a:pt x="146" y="251"/>
                </a:cubicBezTo>
                <a:cubicBezTo>
                  <a:pt x="176" y="251"/>
                  <a:pt x="176" y="251"/>
                  <a:pt x="176" y="251"/>
                </a:cubicBezTo>
                <a:cubicBezTo>
                  <a:pt x="176" y="251"/>
                  <a:pt x="174" y="208"/>
                  <a:pt x="211" y="174"/>
                </a:cubicBezTo>
                <a:cubicBezTo>
                  <a:pt x="249" y="140"/>
                  <a:pt x="281" y="4"/>
                  <a:pt x="143" y="0"/>
                </a:cubicBezTo>
                <a:close/>
                <a:moveTo>
                  <a:pt x="210" y="127"/>
                </a:moveTo>
                <a:cubicBezTo>
                  <a:pt x="233" y="63"/>
                  <a:pt x="170" y="28"/>
                  <a:pt x="170" y="28"/>
                </a:cubicBezTo>
                <a:cubicBezTo>
                  <a:pt x="264" y="43"/>
                  <a:pt x="210" y="127"/>
                  <a:pt x="210" y="127"/>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4" name="Freeform 94"/>
          <p:cNvSpPr/>
          <p:nvPr/>
        </p:nvSpPr>
        <p:spPr bwMode="auto">
          <a:xfrm>
            <a:off x="3426878" y="3693139"/>
            <a:ext cx="328484" cy="330151"/>
          </a:xfrm>
          <a:custGeom>
            <a:avLst/>
            <a:gdLst>
              <a:gd name="T0" fmla="*/ 160 w 218"/>
              <a:gd name="T1" fmla="*/ 11 h 219"/>
              <a:gd name="T2" fmla="*/ 204 w 218"/>
              <a:gd name="T3" fmla="*/ 97 h 219"/>
              <a:gd name="T4" fmla="*/ 97 w 218"/>
              <a:gd name="T5" fmla="*/ 205 h 219"/>
              <a:gd name="T6" fmla="*/ 11 w 218"/>
              <a:gd name="T7" fmla="*/ 162 h 219"/>
              <a:gd name="T8" fmla="*/ 0 w 218"/>
              <a:gd name="T9" fmla="*/ 171 h 219"/>
              <a:gd name="T10" fmla="*/ 97 w 218"/>
              <a:gd name="T11" fmla="*/ 219 h 219"/>
              <a:gd name="T12" fmla="*/ 218 w 218"/>
              <a:gd name="T13" fmla="*/ 97 h 219"/>
              <a:gd name="T14" fmla="*/ 169 w 218"/>
              <a:gd name="T15" fmla="*/ 0 h 219"/>
              <a:gd name="T16" fmla="*/ 160 w 218"/>
              <a:gd name="T17" fmla="*/ 1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5" name="Freeform 95"/>
          <p:cNvSpPr>
            <a:spLocks noEditPoints="1"/>
          </p:cNvSpPr>
          <p:nvPr/>
        </p:nvSpPr>
        <p:spPr bwMode="auto">
          <a:xfrm>
            <a:off x="3430213" y="3698142"/>
            <a:ext cx="290133" cy="291801"/>
          </a:xfrm>
          <a:custGeom>
            <a:avLst/>
            <a:gdLst>
              <a:gd name="T0" fmla="*/ 96 w 193"/>
              <a:gd name="T1" fmla="*/ 0 h 193"/>
              <a:gd name="T2" fmla="*/ 0 w 193"/>
              <a:gd name="T3" fmla="*/ 97 h 193"/>
              <a:gd name="T4" fmla="*/ 96 w 193"/>
              <a:gd name="T5" fmla="*/ 193 h 193"/>
              <a:gd name="T6" fmla="*/ 193 w 193"/>
              <a:gd name="T7" fmla="*/ 97 h 193"/>
              <a:gd name="T8" fmla="*/ 96 w 193"/>
              <a:gd name="T9" fmla="*/ 0 h 193"/>
              <a:gd name="T10" fmla="*/ 96 w 193"/>
              <a:gd name="T11" fmla="*/ 189 h 193"/>
              <a:gd name="T12" fmla="*/ 4 w 193"/>
              <a:gd name="T13" fmla="*/ 97 h 193"/>
              <a:gd name="T14" fmla="*/ 96 w 193"/>
              <a:gd name="T15" fmla="*/ 5 h 193"/>
              <a:gd name="T16" fmla="*/ 188 w 193"/>
              <a:gd name="T17" fmla="*/ 97 h 193"/>
              <a:gd name="T18" fmla="*/ 96 w 193"/>
              <a:gd name="T19"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6" name="Freeform 96"/>
          <p:cNvSpPr/>
          <p:nvPr/>
        </p:nvSpPr>
        <p:spPr bwMode="auto">
          <a:xfrm>
            <a:off x="3421877" y="3703144"/>
            <a:ext cx="326816" cy="286798"/>
          </a:xfrm>
          <a:custGeom>
            <a:avLst/>
            <a:gdLst>
              <a:gd name="T0" fmla="*/ 62 w 216"/>
              <a:gd name="T1" fmla="*/ 15 h 189"/>
              <a:gd name="T2" fmla="*/ 58 w 216"/>
              <a:gd name="T3" fmla="*/ 22 h 189"/>
              <a:gd name="T4" fmla="*/ 54 w 216"/>
              <a:gd name="T5" fmla="*/ 28 h 189"/>
              <a:gd name="T6" fmla="*/ 51 w 216"/>
              <a:gd name="T7" fmla="*/ 25 h 189"/>
              <a:gd name="T8" fmla="*/ 50 w 216"/>
              <a:gd name="T9" fmla="*/ 31 h 189"/>
              <a:gd name="T10" fmla="*/ 40 w 216"/>
              <a:gd name="T11" fmla="*/ 33 h 189"/>
              <a:gd name="T12" fmla="*/ 34 w 216"/>
              <a:gd name="T13" fmla="*/ 39 h 189"/>
              <a:gd name="T14" fmla="*/ 26 w 216"/>
              <a:gd name="T15" fmla="*/ 51 h 189"/>
              <a:gd name="T16" fmla="*/ 20 w 216"/>
              <a:gd name="T17" fmla="*/ 58 h 189"/>
              <a:gd name="T18" fmla="*/ 25 w 216"/>
              <a:gd name="T19" fmla="*/ 64 h 189"/>
              <a:gd name="T20" fmla="*/ 26 w 216"/>
              <a:gd name="T21" fmla="*/ 67 h 189"/>
              <a:gd name="T22" fmla="*/ 21 w 216"/>
              <a:gd name="T23" fmla="*/ 62 h 189"/>
              <a:gd name="T24" fmla="*/ 17 w 216"/>
              <a:gd name="T25" fmla="*/ 57 h 189"/>
              <a:gd name="T26" fmla="*/ 16 w 216"/>
              <a:gd name="T27" fmla="*/ 65 h 189"/>
              <a:gd name="T28" fmla="*/ 16 w 216"/>
              <a:gd name="T29" fmla="*/ 79 h 189"/>
              <a:gd name="T30" fmla="*/ 23 w 216"/>
              <a:gd name="T31" fmla="*/ 76 h 189"/>
              <a:gd name="T32" fmla="*/ 30 w 216"/>
              <a:gd name="T33" fmla="*/ 84 h 189"/>
              <a:gd name="T34" fmla="*/ 39 w 216"/>
              <a:gd name="T35" fmla="*/ 93 h 189"/>
              <a:gd name="T36" fmla="*/ 47 w 216"/>
              <a:gd name="T37" fmla="*/ 100 h 189"/>
              <a:gd name="T38" fmla="*/ 58 w 216"/>
              <a:gd name="T39" fmla="*/ 111 h 189"/>
              <a:gd name="T40" fmla="*/ 55 w 216"/>
              <a:gd name="T41" fmla="*/ 128 h 189"/>
              <a:gd name="T42" fmla="*/ 46 w 216"/>
              <a:gd name="T43" fmla="*/ 147 h 189"/>
              <a:gd name="T44" fmla="*/ 49 w 216"/>
              <a:gd name="T45" fmla="*/ 161 h 189"/>
              <a:gd name="T46" fmla="*/ 44 w 216"/>
              <a:gd name="T47" fmla="*/ 162 h 189"/>
              <a:gd name="T48" fmla="*/ 30 w 216"/>
              <a:gd name="T49" fmla="*/ 141 h 189"/>
              <a:gd name="T50" fmla="*/ 15 w 216"/>
              <a:gd name="T51" fmla="*/ 107 h 189"/>
              <a:gd name="T52" fmla="*/ 11 w 216"/>
              <a:gd name="T53" fmla="*/ 83 h 189"/>
              <a:gd name="T54" fmla="*/ 70 w 216"/>
              <a:gd name="T55" fmla="*/ 174 h 189"/>
              <a:gd name="T56" fmla="*/ 85 w 216"/>
              <a:gd name="T57" fmla="*/ 172 h 189"/>
              <a:gd name="T58" fmla="*/ 105 w 216"/>
              <a:gd name="T59" fmla="*/ 169 h 189"/>
              <a:gd name="T60" fmla="*/ 103 w 216"/>
              <a:gd name="T61" fmla="*/ 178 h 189"/>
              <a:gd name="T62" fmla="*/ 114 w 216"/>
              <a:gd name="T63" fmla="*/ 177 h 189"/>
              <a:gd name="T64" fmla="*/ 131 w 216"/>
              <a:gd name="T65" fmla="*/ 175 h 189"/>
              <a:gd name="T66" fmla="*/ 130 w 216"/>
              <a:gd name="T67" fmla="*/ 3 h 189"/>
              <a:gd name="T68" fmla="*/ 187 w 216"/>
              <a:gd name="T69" fmla="*/ 61 h 189"/>
              <a:gd name="T70" fmla="*/ 179 w 216"/>
              <a:gd name="T71" fmla="*/ 55 h 189"/>
              <a:gd name="T72" fmla="*/ 172 w 216"/>
              <a:gd name="T73" fmla="*/ 71 h 189"/>
              <a:gd name="T74" fmla="*/ 161 w 216"/>
              <a:gd name="T75" fmla="*/ 57 h 189"/>
              <a:gd name="T76" fmla="*/ 165 w 216"/>
              <a:gd name="T77" fmla="*/ 71 h 189"/>
              <a:gd name="T78" fmla="*/ 176 w 216"/>
              <a:gd name="T79" fmla="*/ 75 h 189"/>
              <a:gd name="T80" fmla="*/ 172 w 216"/>
              <a:gd name="T81" fmla="*/ 95 h 189"/>
              <a:gd name="T82" fmla="*/ 166 w 216"/>
              <a:gd name="T83" fmla="*/ 117 h 189"/>
              <a:gd name="T84" fmla="*/ 159 w 216"/>
              <a:gd name="T85" fmla="*/ 130 h 189"/>
              <a:gd name="T86" fmla="*/ 139 w 216"/>
              <a:gd name="T87" fmla="*/ 147 h 189"/>
              <a:gd name="T88" fmla="*/ 134 w 216"/>
              <a:gd name="T89" fmla="*/ 132 h 189"/>
              <a:gd name="T90" fmla="*/ 135 w 216"/>
              <a:gd name="T91" fmla="*/ 115 h 189"/>
              <a:gd name="T92" fmla="*/ 128 w 216"/>
              <a:gd name="T93" fmla="*/ 96 h 189"/>
              <a:gd name="T94" fmla="*/ 119 w 216"/>
              <a:gd name="T95" fmla="*/ 85 h 189"/>
              <a:gd name="T96" fmla="*/ 94 w 216"/>
              <a:gd name="T97" fmla="*/ 86 h 189"/>
              <a:gd name="T98" fmla="*/ 85 w 216"/>
              <a:gd name="T99" fmla="*/ 73 h 189"/>
              <a:gd name="T100" fmla="*/ 95 w 216"/>
              <a:gd name="T101" fmla="*/ 47 h 189"/>
              <a:gd name="T102" fmla="*/ 113 w 216"/>
              <a:gd name="T103" fmla="*/ 39 h 189"/>
              <a:gd name="T104" fmla="*/ 124 w 216"/>
              <a:gd name="T105" fmla="*/ 44 h 189"/>
              <a:gd name="T106" fmla="*/ 139 w 216"/>
              <a:gd name="T107" fmla="*/ 44 h 189"/>
              <a:gd name="T108" fmla="*/ 154 w 216"/>
              <a:gd name="T109" fmla="*/ 42 h 189"/>
              <a:gd name="T110" fmla="*/ 140 w 216"/>
              <a:gd name="T111" fmla="*/ 36 h 189"/>
              <a:gd name="T112" fmla="*/ 139 w 216"/>
              <a:gd name="T113" fmla="*/ 31 h 189"/>
              <a:gd name="T114" fmla="*/ 120 w 216"/>
              <a:gd name="T115" fmla="*/ 31 h 189"/>
              <a:gd name="T116" fmla="*/ 105 w 216"/>
              <a:gd name="T117" fmla="*/ 36 h 189"/>
              <a:gd name="T118" fmla="*/ 102 w 216"/>
              <a:gd name="T119" fmla="*/ 20 h 189"/>
              <a:gd name="T120" fmla="*/ 91 w 216"/>
              <a:gd name="T121" fmla="*/ 10 h 189"/>
              <a:gd name="T122" fmla="*/ 103 w 216"/>
              <a:gd name="T123" fmla="*/ 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3" y="14"/>
                  <a:pt x="62" y="14"/>
                  <a:pt x="62" y="15"/>
                </a:cubicBezTo>
                <a:cubicBezTo>
                  <a:pt x="62" y="15"/>
                  <a:pt x="60" y="17"/>
                  <a:pt x="60" y="17"/>
                </a:cubicBezTo>
                <a:cubicBezTo>
                  <a:pt x="60" y="18"/>
                  <a:pt x="61" y="19"/>
                  <a:pt x="61" y="19"/>
                </a:cubicBezTo>
                <a:cubicBezTo>
                  <a:pt x="60" y="20"/>
                  <a:pt x="60" y="20"/>
                  <a:pt x="60" y="20"/>
                </a:cubicBezTo>
                <a:cubicBezTo>
                  <a:pt x="60" y="20"/>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6"/>
                  <a:pt x="48" y="28"/>
                  <a:pt x="49" y="28"/>
                </a:cubicBezTo>
                <a:cubicBezTo>
                  <a:pt x="49"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2" y="31"/>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19" y="58"/>
                  <a:pt x="20" y="58"/>
                  <a:pt x="20" y="58"/>
                </a:cubicBezTo>
                <a:cubicBezTo>
                  <a:pt x="21" y="58"/>
                  <a:pt x="22" y="59"/>
                  <a:pt x="22" y="59"/>
                </a:cubicBezTo>
                <a:cubicBezTo>
                  <a:pt x="22" y="59"/>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8" y="65"/>
                  <a:pt x="27" y="66"/>
                  <a:pt x="27" y="67"/>
                </a:cubicBezTo>
                <a:cubicBezTo>
                  <a:pt x="27" y="67"/>
                  <a:pt x="27"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7" name="Freeform 97"/>
          <p:cNvSpPr/>
          <p:nvPr/>
        </p:nvSpPr>
        <p:spPr bwMode="auto">
          <a:xfrm>
            <a:off x="3498578" y="4011619"/>
            <a:ext cx="93376" cy="110050"/>
          </a:xfrm>
          <a:custGeom>
            <a:avLst/>
            <a:gdLst>
              <a:gd name="T0" fmla="*/ 43 w 62"/>
              <a:gd name="T1" fmla="*/ 5 h 73"/>
              <a:gd name="T2" fmla="*/ 43 w 62"/>
              <a:gd name="T3" fmla="*/ 27 h 73"/>
              <a:gd name="T4" fmla="*/ 24 w 62"/>
              <a:gd name="T5" fmla="*/ 43 h 73"/>
              <a:gd name="T6" fmla="*/ 1 w 62"/>
              <a:gd name="T7" fmla="*/ 61 h 73"/>
              <a:gd name="T8" fmla="*/ 62 w 62"/>
              <a:gd name="T9" fmla="*/ 73 h 73"/>
              <a:gd name="T10" fmla="*/ 62 w 62"/>
              <a:gd name="T11" fmla="*/ 0 h 73"/>
              <a:gd name="T12" fmla="*/ 43 w 62"/>
              <a:gd name="T13" fmla="*/ 5 h 73"/>
            </a:gdLst>
            <a:ahLst/>
            <a:cxnLst>
              <a:cxn ang="0">
                <a:pos x="T0" y="T1"/>
              </a:cxn>
              <a:cxn ang="0">
                <a:pos x="T2" y="T3"/>
              </a:cxn>
              <a:cxn ang="0">
                <a:pos x="T4" y="T5"/>
              </a:cxn>
              <a:cxn ang="0">
                <a:pos x="T6" y="T7"/>
              </a:cxn>
              <a:cxn ang="0">
                <a:pos x="T8" y="T9"/>
              </a:cxn>
              <a:cxn ang="0">
                <a:pos x="T10" y="T11"/>
              </a:cxn>
              <a:cxn ang="0">
                <a:pos x="T12" y="T13"/>
              </a:cxn>
            </a:cxnLst>
            <a:rect l="0" t="0" r="r" b="b"/>
            <a:pathLst>
              <a:path w="62" h="73">
                <a:moveTo>
                  <a:pt x="43" y="5"/>
                </a:moveTo>
                <a:cubicBezTo>
                  <a:pt x="43" y="27"/>
                  <a:pt x="43" y="27"/>
                  <a:pt x="43" y="27"/>
                </a:cubicBezTo>
                <a:cubicBezTo>
                  <a:pt x="43" y="27"/>
                  <a:pt x="37" y="38"/>
                  <a:pt x="24" y="43"/>
                </a:cubicBezTo>
                <a:cubicBezTo>
                  <a:pt x="12" y="47"/>
                  <a:pt x="0" y="54"/>
                  <a:pt x="1" y="61"/>
                </a:cubicBezTo>
                <a:cubicBezTo>
                  <a:pt x="2" y="67"/>
                  <a:pt x="17" y="73"/>
                  <a:pt x="62" y="73"/>
                </a:cubicBezTo>
                <a:cubicBezTo>
                  <a:pt x="62" y="0"/>
                  <a:pt x="62" y="0"/>
                  <a:pt x="62" y="0"/>
                </a:cubicBezTo>
                <a:lnTo>
                  <a:pt x="43" y="5"/>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8" name="Freeform 98"/>
          <p:cNvSpPr/>
          <p:nvPr/>
        </p:nvSpPr>
        <p:spPr bwMode="auto">
          <a:xfrm>
            <a:off x="3583617" y="4011619"/>
            <a:ext cx="88374" cy="110050"/>
          </a:xfrm>
          <a:custGeom>
            <a:avLst/>
            <a:gdLst>
              <a:gd name="T0" fmla="*/ 12 w 58"/>
              <a:gd name="T1" fmla="*/ 5 h 73"/>
              <a:gd name="T2" fmla="*/ 12 w 58"/>
              <a:gd name="T3" fmla="*/ 27 h 73"/>
              <a:gd name="T4" fmla="*/ 30 w 58"/>
              <a:gd name="T5" fmla="*/ 43 h 73"/>
              <a:gd name="T6" fmla="*/ 57 w 58"/>
              <a:gd name="T7" fmla="*/ 61 h 73"/>
              <a:gd name="T8" fmla="*/ 0 w 58"/>
              <a:gd name="T9" fmla="*/ 73 h 73"/>
              <a:gd name="T10" fmla="*/ 0 w 58"/>
              <a:gd name="T11" fmla="*/ 0 h 73"/>
              <a:gd name="T12" fmla="*/ 12 w 58"/>
              <a:gd name="T13" fmla="*/ 5 h 73"/>
            </a:gdLst>
            <a:ahLst/>
            <a:cxnLst>
              <a:cxn ang="0">
                <a:pos x="T0" y="T1"/>
              </a:cxn>
              <a:cxn ang="0">
                <a:pos x="T2" y="T3"/>
              </a:cxn>
              <a:cxn ang="0">
                <a:pos x="T4" y="T5"/>
              </a:cxn>
              <a:cxn ang="0">
                <a:pos x="T6" y="T7"/>
              </a:cxn>
              <a:cxn ang="0">
                <a:pos x="T8" y="T9"/>
              </a:cxn>
              <a:cxn ang="0">
                <a:pos x="T10" y="T11"/>
              </a:cxn>
              <a:cxn ang="0">
                <a:pos x="T12" y="T13"/>
              </a:cxn>
            </a:cxnLst>
            <a:rect l="0" t="0" r="r" b="b"/>
            <a:pathLst>
              <a:path w="58" h="73">
                <a:moveTo>
                  <a:pt x="12" y="5"/>
                </a:moveTo>
                <a:cubicBezTo>
                  <a:pt x="12" y="27"/>
                  <a:pt x="12" y="27"/>
                  <a:pt x="12" y="27"/>
                </a:cubicBezTo>
                <a:cubicBezTo>
                  <a:pt x="12" y="27"/>
                  <a:pt x="17" y="38"/>
                  <a:pt x="30" y="43"/>
                </a:cubicBezTo>
                <a:cubicBezTo>
                  <a:pt x="43" y="47"/>
                  <a:pt x="58" y="54"/>
                  <a:pt x="57" y="61"/>
                </a:cubicBezTo>
                <a:cubicBezTo>
                  <a:pt x="56" y="67"/>
                  <a:pt x="32" y="73"/>
                  <a:pt x="0" y="73"/>
                </a:cubicBezTo>
                <a:cubicBezTo>
                  <a:pt x="0" y="0"/>
                  <a:pt x="0" y="0"/>
                  <a:pt x="0" y="0"/>
                </a:cubicBezTo>
                <a:lnTo>
                  <a:pt x="12" y="5"/>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09" name="Freeform 99"/>
          <p:cNvSpPr/>
          <p:nvPr/>
        </p:nvSpPr>
        <p:spPr bwMode="auto">
          <a:xfrm>
            <a:off x="3426878" y="3693139"/>
            <a:ext cx="328484" cy="330151"/>
          </a:xfrm>
          <a:custGeom>
            <a:avLst/>
            <a:gdLst>
              <a:gd name="T0" fmla="*/ 160 w 218"/>
              <a:gd name="T1" fmla="*/ 11 h 219"/>
              <a:gd name="T2" fmla="*/ 204 w 218"/>
              <a:gd name="T3" fmla="*/ 97 h 219"/>
              <a:gd name="T4" fmla="*/ 97 w 218"/>
              <a:gd name="T5" fmla="*/ 205 h 219"/>
              <a:gd name="T6" fmla="*/ 11 w 218"/>
              <a:gd name="T7" fmla="*/ 162 h 219"/>
              <a:gd name="T8" fmla="*/ 0 w 218"/>
              <a:gd name="T9" fmla="*/ 171 h 219"/>
              <a:gd name="T10" fmla="*/ 97 w 218"/>
              <a:gd name="T11" fmla="*/ 219 h 219"/>
              <a:gd name="T12" fmla="*/ 218 w 218"/>
              <a:gd name="T13" fmla="*/ 97 h 219"/>
              <a:gd name="T14" fmla="*/ 169 w 218"/>
              <a:gd name="T15" fmla="*/ 0 h 219"/>
              <a:gd name="T16" fmla="*/ 160 w 218"/>
              <a:gd name="T17" fmla="*/ 1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10" name="Freeform 100"/>
          <p:cNvSpPr>
            <a:spLocks noEditPoints="1"/>
          </p:cNvSpPr>
          <p:nvPr/>
        </p:nvSpPr>
        <p:spPr bwMode="auto">
          <a:xfrm>
            <a:off x="3430213" y="3698142"/>
            <a:ext cx="290133" cy="291801"/>
          </a:xfrm>
          <a:custGeom>
            <a:avLst/>
            <a:gdLst>
              <a:gd name="T0" fmla="*/ 96 w 193"/>
              <a:gd name="T1" fmla="*/ 0 h 193"/>
              <a:gd name="T2" fmla="*/ 0 w 193"/>
              <a:gd name="T3" fmla="*/ 97 h 193"/>
              <a:gd name="T4" fmla="*/ 96 w 193"/>
              <a:gd name="T5" fmla="*/ 193 h 193"/>
              <a:gd name="T6" fmla="*/ 193 w 193"/>
              <a:gd name="T7" fmla="*/ 97 h 193"/>
              <a:gd name="T8" fmla="*/ 96 w 193"/>
              <a:gd name="T9" fmla="*/ 0 h 193"/>
              <a:gd name="T10" fmla="*/ 96 w 193"/>
              <a:gd name="T11" fmla="*/ 189 h 193"/>
              <a:gd name="T12" fmla="*/ 4 w 193"/>
              <a:gd name="T13" fmla="*/ 97 h 193"/>
              <a:gd name="T14" fmla="*/ 96 w 193"/>
              <a:gd name="T15" fmla="*/ 5 h 193"/>
              <a:gd name="T16" fmla="*/ 188 w 193"/>
              <a:gd name="T17" fmla="*/ 97 h 193"/>
              <a:gd name="T18" fmla="*/ 96 w 193"/>
              <a:gd name="T19"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11" name="Freeform 101"/>
          <p:cNvSpPr/>
          <p:nvPr/>
        </p:nvSpPr>
        <p:spPr bwMode="auto">
          <a:xfrm>
            <a:off x="3421877" y="3703144"/>
            <a:ext cx="326816" cy="286798"/>
          </a:xfrm>
          <a:custGeom>
            <a:avLst/>
            <a:gdLst>
              <a:gd name="T0" fmla="*/ 62 w 216"/>
              <a:gd name="T1" fmla="*/ 15 h 189"/>
              <a:gd name="T2" fmla="*/ 58 w 216"/>
              <a:gd name="T3" fmla="*/ 22 h 189"/>
              <a:gd name="T4" fmla="*/ 54 w 216"/>
              <a:gd name="T5" fmla="*/ 28 h 189"/>
              <a:gd name="T6" fmla="*/ 51 w 216"/>
              <a:gd name="T7" fmla="*/ 25 h 189"/>
              <a:gd name="T8" fmla="*/ 50 w 216"/>
              <a:gd name="T9" fmla="*/ 31 h 189"/>
              <a:gd name="T10" fmla="*/ 40 w 216"/>
              <a:gd name="T11" fmla="*/ 33 h 189"/>
              <a:gd name="T12" fmla="*/ 34 w 216"/>
              <a:gd name="T13" fmla="*/ 39 h 189"/>
              <a:gd name="T14" fmla="*/ 26 w 216"/>
              <a:gd name="T15" fmla="*/ 51 h 189"/>
              <a:gd name="T16" fmla="*/ 20 w 216"/>
              <a:gd name="T17" fmla="*/ 58 h 189"/>
              <a:gd name="T18" fmla="*/ 25 w 216"/>
              <a:gd name="T19" fmla="*/ 64 h 189"/>
              <a:gd name="T20" fmla="*/ 26 w 216"/>
              <a:gd name="T21" fmla="*/ 67 h 189"/>
              <a:gd name="T22" fmla="*/ 21 w 216"/>
              <a:gd name="T23" fmla="*/ 62 h 189"/>
              <a:gd name="T24" fmla="*/ 17 w 216"/>
              <a:gd name="T25" fmla="*/ 57 h 189"/>
              <a:gd name="T26" fmla="*/ 16 w 216"/>
              <a:gd name="T27" fmla="*/ 65 h 189"/>
              <a:gd name="T28" fmla="*/ 16 w 216"/>
              <a:gd name="T29" fmla="*/ 79 h 189"/>
              <a:gd name="T30" fmla="*/ 23 w 216"/>
              <a:gd name="T31" fmla="*/ 76 h 189"/>
              <a:gd name="T32" fmla="*/ 30 w 216"/>
              <a:gd name="T33" fmla="*/ 84 h 189"/>
              <a:gd name="T34" fmla="*/ 39 w 216"/>
              <a:gd name="T35" fmla="*/ 93 h 189"/>
              <a:gd name="T36" fmla="*/ 47 w 216"/>
              <a:gd name="T37" fmla="*/ 100 h 189"/>
              <a:gd name="T38" fmla="*/ 58 w 216"/>
              <a:gd name="T39" fmla="*/ 111 h 189"/>
              <a:gd name="T40" fmla="*/ 55 w 216"/>
              <a:gd name="T41" fmla="*/ 128 h 189"/>
              <a:gd name="T42" fmla="*/ 46 w 216"/>
              <a:gd name="T43" fmla="*/ 147 h 189"/>
              <a:gd name="T44" fmla="*/ 49 w 216"/>
              <a:gd name="T45" fmla="*/ 161 h 189"/>
              <a:gd name="T46" fmla="*/ 44 w 216"/>
              <a:gd name="T47" fmla="*/ 162 h 189"/>
              <a:gd name="T48" fmla="*/ 30 w 216"/>
              <a:gd name="T49" fmla="*/ 141 h 189"/>
              <a:gd name="T50" fmla="*/ 15 w 216"/>
              <a:gd name="T51" fmla="*/ 107 h 189"/>
              <a:gd name="T52" fmla="*/ 11 w 216"/>
              <a:gd name="T53" fmla="*/ 83 h 189"/>
              <a:gd name="T54" fmla="*/ 70 w 216"/>
              <a:gd name="T55" fmla="*/ 174 h 189"/>
              <a:gd name="T56" fmla="*/ 85 w 216"/>
              <a:gd name="T57" fmla="*/ 172 h 189"/>
              <a:gd name="T58" fmla="*/ 105 w 216"/>
              <a:gd name="T59" fmla="*/ 169 h 189"/>
              <a:gd name="T60" fmla="*/ 103 w 216"/>
              <a:gd name="T61" fmla="*/ 178 h 189"/>
              <a:gd name="T62" fmla="*/ 114 w 216"/>
              <a:gd name="T63" fmla="*/ 177 h 189"/>
              <a:gd name="T64" fmla="*/ 131 w 216"/>
              <a:gd name="T65" fmla="*/ 175 h 189"/>
              <a:gd name="T66" fmla="*/ 130 w 216"/>
              <a:gd name="T67" fmla="*/ 3 h 189"/>
              <a:gd name="T68" fmla="*/ 187 w 216"/>
              <a:gd name="T69" fmla="*/ 61 h 189"/>
              <a:gd name="T70" fmla="*/ 179 w 216"/>
              <a:gd name="T71" fmla="*/ 55 h 189"/>
              <a:gd name="T72" fmla="*/ 172 w 216"/>
              <a:gd name="T73" fmla="*/ 71 h 189"/>
              <a:gd name="T74" fmla="*/ 161 w 216"/>
              <a:gd name="T75" fmla="*/ 57 h 189"/>
              <a:gd name="T76" fmla="*/ 165 w 216"/>
              <a:gd name="T77" fmla="*/ 71 h 189"/>
              <a:gd name="T78" fmla="*/ 176 w 216"/>
              <a:gd name="T79" fmla="*/ 75 h 189"/>
              <a:gd name="T80" fmla="*/ 172 w 216"/>
              <a:gd name="T81" fmla="*/ 95 h 189"/>
              <a:gd name="T82" fmla="*/ 166 w 216"/>
              <a:gd name="T83" fmla="*/ 117 h 189"/>
              <a:gd name="T84" fmla="*/ 159 w 216"/>
              <a:gd name="T85" fmla="*/ 130 h 189"/>
              <a:gd name="T86" fmla="*/ 139 w 216"/>
              <a:gd name="T87" fmla="*/ 147 h 189"/>
              <a:gd name="T88" fmla="*/ 134 w 216"/>
              <a:gd name="T89" fmla="*/ 132 h 189"/>
              <a:gd name="T90" fmla="*/ 135 w 216"/>
              <a:gd name="T91" fmla="*/ 115 h 189"/>
              <a:gd name="T92" fmla="*/ 128 w 216"/>
              <a:gd name="T93" fmla="*/ 96 h 189"/>
              <a:gd name="T94" fmla="*/ 119 w 216"/>
              <a:gd name="T95" fmla="*/ 85 h 189"/>
              <a:gd name="T96" fmla="*/ 94 w 216"/>
              <a:gd name="T97" fmla="*/ 86 h 189"/>
              <a:gd name="T98" fmla="*/ 85 w 216"/>
              <a:gd name="T99" fmla="*/ 73 h 189"/>
              <a:gd name="T100" fmla="*/ 95 w 216"/>
              <a:gd name="T101" fmla="*/ 47 h 189"/>
              <a:gd name="T102" fmla="*/ 113 w 216"/>
              <a:gd name="T103" fmla="*/ 39 h 189"/>
              <a:gd name="T104" fmla="*/ 124 w 216"/>
              <a:gd name="T105" fmla="*/ 44 h 189"/>
              <a:gd name="T106" fmla="*/ 139 w 216"/>
              <a:gd name="T107" fmla="*/ 44 h 189"/>
              <a:gd name="T108" fmla="*/ 154 w 216"/>
              <a:gd name="T109" fmla="*/ 42 h 189"/>
              <a:gd name="T110" fmla="*/ 140 w 216"/>
              <a:gd name="T111" fmla="*/ 36 h 189"/>
              <a:gd name="T112" fmla="*/ 139 w 216"/>
              <a:gd name="T113" fmla="*/ 31 h 189"/>
              <a:gd name="T114" fmla="*/ 120 w 216"/>
              <a:gd name="T115" fmla="*/ 31 h 189"/>
              <a:gd name="T116" fmla="*/ 105 w 216"/>
              <a:gd name="T117" fmla="*/ 36 h 189"/>
              <a:gd name="T118" fmla="*/ 102 w 216"/>
              <a:gd name="T119" fmla="*/ 20 h 189"/>
              <a:gd name="T120" fmla="*/ 91 w 216"/>
              <a:gd name="T121" fmla="*/ 10 h 189"/>
              <a:gd name="T122" fmla="*/ 103 w 216"/>
              <a:gd name="T123" fmla="*/ 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3" y="14"/>
                  <a:pt x="62" y="14"/>
                  <a:pt x="62" y="15"/>
                </a:cubicBezTo>
                <a:cubicBezTo>
                  <a:pt x="62" y="15"/>
                  <a:pt x="60" y="17"/>
                  <a:pt x="60" y="17"/>
                </a:cubicBezTo>
                <a:cubicBezTo>
                  <a:pt x="60" y="18"/>
                  <a:pt x="61" y="19"/>
                  <a:pt x="61" y="19"/>
                </a:cubicBezTo>
                <a:cubicBezTo>
                  <a:pt x="60" y="20"/>
                  <a:pt x="60" y="20"/>
                  <a:pt x="60" y="20"/>
                </a:cubicBezTo>
                <a:cubicBezTo>
                  <a:pt x="60" y="20"/>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6"/>
                  <a:pt x="48" y="28"/>
                  <a:pt x="49" y="28"/>
                </a:cubicBezTo>
                <a:cubicBezTo>
                  <a:pt x="49"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2" y="31"/>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19" y="58"/>
                  <a:pt x="20" y="58"/>
                  <a:pt x="20" y="58"/>
                </a:cubicBezTo>
                <a:cubicBezTo>
                  <a:pt x="21" y="58"/>
                  <a:pt x="22" y="59"/>
                  <a:pt x="22" y="59"/>
                </a:cubicBezTo>
                <a:cubicBezTo>
                  <a:pt x="22" y="59"/>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8" y="65"/>
                  <a:pt x="27" y="66"/>
                  <a:pt x="27" y="67"/>
                </a:cubicBezTo>
                <a:cubicBezTo>
                  <a:pt x="27" y="67"/>
                  <a:pt x="27"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12" name="Freeform 89"/>
          <p:cNvSpPr>
            <a:spLocks noChangeAspect="1" noChangeArrowheads="1"/>
          </p:cNvSpPr>
          <p:nvPr/>
        </p:nvSpPr>
        <p:spPr bwMode="auto">
          <a:xfrm>
            <a:off x="1748892" y="3168194"/>
            <a:ext cx="341636" cy="334859"/>
          </a:xfrm>
          <a:custGeom>
            <a:avLst/>
            <a:gdLst>
              <a:gd name="connsiteX0" fmla="*/ 153791 w 480786"/>
              <a:gd name="connsiteY0" fmla="*/ 222310 h 471247"/>
              <a:gd name="connsiteX1" fmla="*/ 172194 w 480786"/>
              <a:gd name="connsiteY1" fmla="*/ 240279 h 471247"/>
              <a:gd name="connsiteX2" fmla="*/ 32861 w 480786"/>
              <a:gd name="connsiteY2" fmla="*/ 376142 h 471247"/>
              <a:gd name="connsiteX3" fmla="*/ 95079 w 480786"/>
              <a:gd name="connsiteY3" fmla="*/ 438377 h 471247"/>
              <a:gd name="connsiteX4" fmla="*/ 109538 w 480786"/>
              <a:gd name="connsiteY4" fmla="*/ 423475 h 471247"/>
              <a:gd name="connsiteX5" fmla="*/ 87630 w 480786"/>
              <a:gd name="connsiteY5" fmla="*/ 401562 h 471247"/>
              <a:gd name="connsiteX6" fmla="*/ 102528 w 480786"/>
              <a:gd name="connsiteY6" fmla="*/ 387099 h 471247"/>
              <a:gd name="connsiteX7" fmla="*/ 124435 w 480786"/>
              <a:gd name="connsiteY7" fmla="*/ 412519 h 471247"/>
              <a:gd name="connsiteX8" fmla="*/ 135389 w 480786"/>
              <a:gd name="connsiteY8" fmla="*/ 398056 h 471247"/>
              <a:gd name="connsiteX9" fmla="*/ 102528 w 480786"/>
              <a:gd name="connsiteY9" fmla="*/ 365186 h 471247"/>
              <a:gd name="connsiteX10" fmla="*/ 116987 w 480786"/>
              <a:gd name="connsiteY10" fmla="*/ 354229 h 471247"/>
              <a:gd name="connsiteX11" fmla="*/ 149848 w 480786"/>
              <a:gd name="connsiteY11" fmla="*/ 387099 h 471247"/>
              <a:gd name="connsiteX12" fmla="*/ 168250 w 480786"/>
              <a:gd name="connsiteY12" fmla="*/ 368692 h 471247"/>
              <a:gd name="connsiteX13" fmla="*/ 146343 w 480786"/>
              <a:gd name="connsiteY13" fmla="*/ 346778 h 471247"/>
              <a:gd name="connsiteX14" fmla="*/ 157297 w 480786"/>
              <a:gd name="connsiteY14" fmla="*/ 332316 h 471247"/>
              <a:gd name="connsiteX15" fmla="*/ 179204 w 480786"/>
              <a:gd name="connsiteY15" fmla="*/ 357735 h 471247"/>
              <a:gd name="connsiteX16" fmla="*/ 194101 w 480786"/>
              <a:gd name="connsiteY16" fmla="*/ 342834 h 471247"/>
              <a:gd name="connsiteX17" fmla="*/ 161240 w 480786"/>
              <a:gd name="connsiteY17" fmla="*/ 309964 h 471247"/>
              <a:gd name="connsiteX18" fmla="*/ 172194 w 480786"/>
              <a:gd name="connsiteY18" fmla="*/ 299007 h 471247"/>
              <a:gd name="connsiteX19" fmla="*/ 205055 w 480786"/>
              <a:gd name="connsiteY19" fmla="*/ 332316 h 471247"/>
              <a:gd name="connsiteX20" fmla="*/ 219514 w 480786"/>
              <a:gd name="connsiteY20" fmla="*/ 313908 h 471247"/>
              <a:gd name="connsiteX21" fmla="*/ 197607 w 480786"/>
              <a:gd name="connsiteY21" fmla="*/ 291557 h 471247"/>
              <a:gd name="connsiteX22" fmla="*/ 212066 w 480786"/>
              <a:gd name="connsiteY22" fmla="*/ 280600 h 471247"/>
              <a:gd name="connsiteX23" fmla="*/ 248871 w 480786"/>
              <a:gd name="connsiteY23" fmla="*/ 320921 h 471247"/>
              <a:gd name="connsiteX24" fmla="*/ 95079 w 480786"/>
              <a:gd name="connsiteY24" fmla="*/ 471247 h 471247"/>
              <a:gd name="connsiteX25" fmla="*/ 0 w 480786"/>
              <a:gd name="connsiteY25" fmla="*/ 376142 h 471247"/>
              <a:gd name="connsiteX26" fmla="*/ 129128 w 480786"/>
              <a:gd name="connsiteY26" fmla="*/ 28996 h 471247"/>
              <a:gd name="connsiteX27" fmla="*/ 195209 w 480786"/>
              <a:gd name="connsiteY27" fmla="*/ 91201 h 471247"/>
              <a:gd name="connsiteX28" fmla="*/ 392576 w 480786"/>
              <a:gd name="connsiteY28" fmla="*/ 292271 h 471247"/>
              <a:gd name="connsiteX29" fmla="*/ 436338 w 480786"/>
              <a:gd name="connsiteY29" fmla="*/ 417119 h 471247"/>
              <a:gd name="connsiteX30" fmla="*/ 315992 w 480786"/>
              <a:gd name="connsiteY30" fmla="*/ 361923 h 471247"/>
              <a:gd name="connsiteX31" fmla="*/ 118188 w 480786"/>
              <a:gd name="connsiteY31" fmla="*/ 167862 h 471247"/>
              <a:gd name="connsiteX32" fmla="*/ 56046 w 480786"/>
              <a:gd name="connsiteY32" fmla="*/ 102152 h 471247"/>
              <a:gd name="connsiteX33" fmla="*/ 385180 w 480786"/>
              <a:gd name="connsiteY33" fmla="*/ 0 h 471247"/>
              <a:gd name="connsiteX34" fmla="*/ 480786 w 480786"/>
              <a:gd name="connsiteY34" fmla="*/ 95227 h 471247"/>
              <a:gd name="connsiteX35" fmla="*/ 348780 w 480786"/>
              <a:gd name="connsiteY35" fmla="*/ 223805 h 471247"/>
              <a:gd name="connsiteX36" fmla="*/ 311941 w 480786"/>
              <a:gd name="connsiteY36" fmla="*/ 186943 h 471247"/>
              <a:gd name="connsiteX37" fmla="*/ 326852 w 480786"/>
              <a:gd name="connsiteY37" fmla="*/ 175972 h 471247"/>
              <a:gd name="connsiteX38" fmla="*/ 344833 w 480786"/>
              <a:gd name="connsiteY38" fmla="*/ 194403 h 471247"/>
              <a:gd name="connsiteX39" fmla="*/ 359744 w 480786"/>
              <a:gd name="connsiteY39" fmla="*/ 183433 h 471247"/>
              <a:gd name="connsiteX40" fmla="*/ 326852 w 480786"/>
              <a:gd name="connsiteY40" fmla="*/ 154031 h 471247"/>
              <a:gd name="connsiteX41" fmla="*/ 341324 w 480786"/>
              <a:gd name="connsiteY41" fmla="*/ 143060 h 471247"/>
              <a:gd name="connsiteX42" fmla="*/ 370708 w 480786"/>
              <a:gd name="connsiteY42" fmla="*/ 172462 h 471247"/>
              <a:gd name="connsiteX43" fmla="*/ 389127 w 480786"/>
              <a:gd name="connsiteY43" fmla="*/ 154031 h 471247"/>
              <a:gd name="connsiteX44" fmla="*/ 370708 w 480786"/>
              <a:gd name="connsiteY44" fmla="*/ 135600 h 471247"/>
              <a:gd name="connsiteX45" fmla="*/ 381672 w 480786"/>
              <a:gd name="connsiteY45" fmla="*/ 120679 h 471247"/>
              <a:gd name="connsiteX46" fmla="*/ 400091 w 480786"/>
              <a:gd name="connsiteY46" fmla="*/ 143060 h 471247"/>
              <a:gd name="connsiteX47" fmla="*/ 414563 w 480786"/>
              <a:gd name="connsiteY47" fmla="*/ 128139 h 471247"/>
              <a:gd name="connsiteX48" fmla="*/ 385180 w 480786"/>
              <a:gd name="connsiteY48" fmla="*/ 98738 h 471247"/>
              <a:gd name="connsiteX49" fmla="*/ 396583 w 480786"/>
              <a:gd name="connsiteY49" fmla="*/ 87767 h 471247"/>
              <a:gd name="connsiteX50" fmla="*/ 425966 w 480786"/>
              <a:gd name="connsiteY50" fmla="*/ 117169 h 471247"/>
              <a:gd name="connsiteX51" fmla="*/ 447894 w 480786"/>
              <a:gd name="connsiteY51" fmla="*/ 95227 h 471247"/>
              <a:gd name="connsiteX52" fmla="*/ 385180 w 480786"/>
              <a:gd name="connsiteY52" fmla="*/ 32913 h 471247"/>
              <a:gd name="connsiteX53" fmla="*/ 268085 w 480786"/>
              <a:gd name="connsiteY53" fmla="*/ 146570 h 471247"/>
              <a:gd name="connsiteX54" fmla="*/ 253174 w 480786"/>
              <a:gd name="connsiteY54" fmla="*/ 128139 h 47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80786" h="471247">
                <a:moveTo>
                  <a:pt x="153791" y="222310"/>
                </a:moveTo>
                <a:lnTo>
                  <a:pt x="172194" y="240279"/>
                </a:lnTo>
                <a:lnTo>
                  <a:pt x="32861" y="376142"/>
                </a:lnTo>
                <a:lnTo>
                  <a:pt x="95079" y="438377"/>
                </a:lnTo>
                <a:lnTo>
                  <a:pt x="109538" y="423475"/>
                </a:lnTo>
                <a:lnTo>
                  <a:pt x="87630" y="401562"/>
                </a:lnTo>
                <a:lnTo>
                  <a:pt x="102528" y="387099"/>
                </a:lnTo>
                <a:lnTo>
                  <a:pt x="124435" y="412519"/>
                </a:lnTo>
                <a:lnTo>
                  <a:pt x="135389" y="398056"/>
                </a:lnTo>
                <a:lnTo>
                  <a:pt x="102528" y="365186"/>
                </a:lnTo>
                <a:lnTo>
                  <a:pt x="116987" y="354229"/>
                </a:lnTo>
                <a:lnTo>
                  <a:pt x="149848" y="387099"/>
                </a:lnTo>
                <a:lnTo>
                  <a:pt x="168250" y="368692"/>
                </a:lnTo>
                <a:lnTo>
                  <a:pt x="146343" y="346778"/>
                </a:lnTo>
                <a:lnTo>
                  <a:pt x="157297" y="332316"/>
                </a:lnTo>
                <a:lnTo>
                  <a:pt x="179204" y="357735"/>
                </a:lnTo>
                <a:lnTo>
                  <a:pt x="194101" y="342834"/>
                </a:lnTo>
                <a:lnTo>
                  <a:pt x="161240" y="309964"/>
                </a:lnTo>
                <a:lnTo>
                  <a:pt x="172194" y="299007"/>
                </a:lnTo>
                <a:lnTo>
                  <a:pt x="205055" y="332316"/>
                </a:lnTo>
                <a:lnTo>
                  <a:pt x="219514" y="313908"/>
                </a:lnTo>
                <a:lnTo>
                  <a:pt x="197607" y="291557"/>
                </a:lnTo>
                <a:lnTo>
                  <a:pt x="212066" y="280600"/>
                </a:lnTo>
                <a:lnTo>
                  <a:pt x="248871" y="320921"/>
                </a:lnTo>
                <a:lnTo>
                  <a:pt x="95079" y="471247"/>
                </a:lnTo>
                <a:lnTo>
                  <a:pt x="0" y="376142"/>
                </a:lnTo>
                <a:close/>
                <a:moveTo>
                  <a:pt x="129128" y="28996"/>
                </a:moveTo>
                <a:lnTo>
                  <a:pt x="195209" y="91201"/>
                </a:lnTo>
                <a:lnTo>
                  <a:pt x="392576" y="292271"/>
                </a:lnTo>
                <a:lnTo>
                  <a:pt x="436338" y="417119"/>
                </a:lnTo>
                <a:lnTo>
                  <a:pt x="315992" y="361923"/>
                </a:lnTo>
                <a:lnTo>
                  <a:pt x="118188" y="167862"/>
                </a:lnTo>
                <a:lnTo>
                  <a:pt x="56046" y="102152"/>
                </a:lnTo>
                <a:close/>
                <a:moveTo>
                  <a:pt x="385180" y="0"/>
                </a:moveTo>
                <a:lnTo>
                  <a:pt x="480786" y="95227"/>
                </a:lnTo>
                <a:lnTo>
                  <a:pt x="348780" y="223805"/>
                </a:lnTo>
                <a:lnTo>
                  <a:pt x="311941" y="186943"/>
                </a:lnTo>
                <a:lnTo>
                  <a:pt x="326852" y="175972"/>
                </a:lnTo>
                <a:lnTo>
                  <a:pt x="344833" y="194403"/>
                </a:lnTo>
                <a:lnTo>
                  <a:pt x="359744" y="183433"/>
                </a:lnTo>
                <a:lnTo>
                  <a:pt x="326852" y="154031"/>
                </a:lnTo>
                <a:lnTo>
                  <a:pt x="341324" y="143060"/>
                </a:lnTo>
                <a:lnTo>
                  <a:pt x="370708" y="172462"/>
                </a:lnTo>
                <a:lnTo>
                  <a:pt x="389127" y="154031"/>
                </a:lnTo>
                <a:lnTo>
                  <a:pt x="370708" y="135600"/>
                </a:lnTo>
                <a:lnTo>
                  <a:pt x="381672" y="120679"/>
                </a:lnTo>
                <a:lnTo>
                  <a:pt x="400091" y="143060"/>
                </a:lnTo>
                <a:lnTo>
                  <a:pt x="414563" y="128139"/>
                </a:lnTo>
                <a:lnTo>
                  <a:pt x="385180" y="98738"/>
                </a:lnTo>
                <a:lnTo>
                  <a:pt x="396583" y="87767"/>
                </a:lnTo>
                <a:lnTo>
                  <a:pt x="425966" y="117169"/>
                </a:lnTo>
                <a:lnTo>
                  <a:pt x="447894" y="95227"/>
                </a:lnTo>
                <a:lnTo>
                  <a:pt x="385180" y="32913"/>
                </a:lnTo>
                <a:lnTo>
                  <a:pt x="268085" y="146570"/>
                </a:lnTo>
                <a:lnTo>
                  <a:pt x="253174" y="128139"/>
                </a:lnTo>
                <a:close/>
              </a:path>
            </a:pathLst>
          </a:custGeom>
          <a:solidFill>
            <a:srgbClr val="089DA3"/>
          </a:solidFill>
          <a:ln>
            <a:noFill/>
          </a:ln>
          <a:effectLst/>
        </p:spPr>
        <p:txBody>
          <a:bodyPr wrap="square" anchor="ctr">
            <a:noAutofit/>
          </a:bodyPr>
          <a:lstStyle/>
          <a:p>
            <a:pPr>
              <a:defRPr/>
            </a:pPr>
            <a:endParaRPr lang="en-US" sz="2400" dirty="0"/>
          </a:p>
        </p:txBody>
      </p:sp>
      <p:sp>
        <p:nvSpPr>
          <p:cNvPr id="129" name="Rounded Rectangle 106"/>
          <p:cNvSpPr/>
          <p:nvPr/>
        </p:nvSpPr>
        <p:spPr>
          <a:xfrm>
            <a:off x="7007763" y="2085143"/>
            <a:ext cx="630646" cy="630646"/>
          </a:xfrm>
          <a:prstGeom prst="round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130" name="TextBox 107"/>
          <p:cNvSpPr txBox="1"/>
          <p:nvPr/>
        </p:nvSpPr>
        <p:spPr>
          <a:xfrm>
            <a:off x="7027433" y="2120294"/>
            <a:ext cx="591829" cy="584775"/>
          </a:xfrm>
          <a:prstGeom prst="rect">
            <a:avLst/>
          </a:prstGeom>
          <a:noFill/>
        </p:spPr>
        <p:txBody>
          <a:bodyPr wrap="none" rtlCol="0">
            <a:spAutoFit/>
          </a:bodyPr>
          <a:lstStyle/>
          <a:p>
            <a:pPr algn="ctr"/>
            <a:r>
              <a:rPr lang="en-US" sz="3200" b="1" dirty="0" smtClean="0">
                <a:solidFill>
                  <a:srgbClr val="089DA3"/>
                </a:solidFill>
                <a:latin typeface="+mj-lt"/>
              </a:rPr>
              <a:t>01</a:t>
            </a:r>
            <a:endParaRPr lang="en-US" sz="3200" b="1" dirty="0">
              <a:solidFill>
                <a:srgbClr val="089DA3"/>
              </a:solidFill>
              <a:latin typeface="+mj-lt"/>
            </a:endParaRPr>
          </a:p>
        </p:txBody>
      </p:sp>
      <p:sp>
        <p:nvSpPr>
          <p:cNvPr id="132" name="Rounded Rectangle 109"/>
          <p:cNvSpPr/>
          <p:nvPr/>
        </p:nvSpPr>
        <p:spPr>
          <a:xfrm>
            <a:off x="7007763" y="2908763"/>
            <a:ext cx="630646" cy="630646"/>
          </a:xfrm>
          <a:prstGeom prst="round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133" name="TextBox 110"/>
          <p:cNvSpPr txBox="1"/>
          <p:nvPr/>
        </p:nvSpPr>
        <p:spPr>
          <a:xfrm>
            <a:off x="7027431" y="2943914"/>
            <a:ext cx="591830" cy="584775"/>
          </a:xfrm>
          <a:prstGeom prst="rect">
            <a:avLst/>
          </a:prstGeom>
          <a:noFill/>
        </p:spPr>
        <p:txBody>
          <a:bodyPr wrap="none" rtlCol="0">
            <a:spAutoFit/>
          </a:bodyPr>
          <a:lstStyle/>
          <a:p>
            <a:pPr algn="ctr"/>
            <a:r>
              <a:rPr lang="en-US" sz="3200" b="1" smtClean="0">
                <a:solidFill>
                  <a:srgbClr val="089DA3"/>
                </a:solidFill>
                <a:latin typeface="+mj-lt"/>
              </a:rPr>
              <a:t>02</a:t>
            </a:r>
            <a:endParaRPr lang="en-US" sz="3200" b="1">
              <a:solidFill>
                <a:srgbClr val="089DA3"/>
              </a:solidFill>
              <a:latin typeface="+mj-lt"/>
            </a:endParaRPr>
          </a:p>
        </p:txBody>
      </p:sp>
      <p:sp>
        <p:nvSpPr>
          <p:cNvPr id="135" name="Rounded Rectangle 112"/>
          <p:cNvSpPr/>
          <p:nvPr/>
        </p:nvSpPr>
        <p:spPr>
          <a:xfrm>
            <a:off x="7007763" y="3732383"/>
            <a:ext cx="630646" cy="630646"/>
          </a:xfrm>
          <a:prstGeom prst="round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136" name="TextBox 113"/>
          <p:cNvSpPr txBox="1"/>
          <p:nvPr/>
        </p:nvSpPr>
        <p:spPr>
          <a:xfrm>
            <a:off x="7027431" y="3767534"/>
            <a:ext cx="591830" cy="584775"/>
          </a:xfrm>
          <a:prstGeom prst="rect">
            <a:avLst/>
          </a:prstGeom>
          <a:noFill/>
          <a:ln>
            <a:noFill/>
          </a:ln>
        </p:spPr>
        <p:txBody>
          <a:bodyPr wrap="none" rtlCol="0">
            <a:spAutoFit/>
          </a:bodyPr>
          <a:lstStyle/>
          <a:p>
            <a:pPr algn="ctr"/>
            <a:r>
              <a:rPr lang="en-US" sz="3200" b="1" smtClean="0">
                <a:solidFill>
                  <a:srgbClr val="089DA3"/>
                </a:solidFill>
                <a:latin typeface="+mj-lt"/>
              </a:rPr>
              <a:t>03</a:t>
            </a:r>
            <a:endParaRPr lang="en-US" sz="3200" b="1">
              <a:solidFill>
                <a:srgbClr val="089DA3"/>
              </a:solidFill>
              <a:latin typeface="+mj-lt"/>
            </a:endParaRPr>
          </a:p>
        </p:txBody>
      </p:sp>
      <p:sp>
        <p:nvSpPr>
          <p:cNvPr id="138" name="Rounded Rectangle 115"/>
          <p:cNvSpPr/>
          <p:nvPr/>
        </p:nvSpPr>
        <p:spPr>
          <a:xfrm>
            <a:off x="7007763" y="4556003"/>
            <a:ext cx="630646" cy="630646"/>
          </a:xfrm>
          <a:prstGeom prst="round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139" name="TextBox 116"/>
          <p:cNvSpPr txBox="1"/>
          <p:nvPr/>
        </p:nvSpPr>
        <p:spPr>
          <a:xfrm>
            <a:off x="7027433" y="4591154"/>
            <a:ext cx="591829" cy="584775"/>
          </a:xfrm>
          <a:prstGeom prst="rect">
            <a:avLst/>
          </a:prstGeom>
          <a:noFill/>
        </p:spPr>
        <p:txBody>
          <a:bodyPr wrap="none" rtlCol="0">
            <a:spAutoFit/>
          </a:bodyPr>
          <a:lstStyle/>
          <a:p>
            <a:pPr algn="ctr"/>
            <a:r>
              <a:rPr lang="en-US" sz="3200" b="1" smtClean="0">
                <a:solidFill>
                  <a:srgbClr val="089DA3"/>
                </a:solidFill>
                <a:latin typeface="+mj-lt"/>
              </a:rPr>
              <a:t>04</a:t>
            </a:r>
            <a:endParaRPr lang="en-US" sz="3200" b="1">
              <a:solidFill>
                <a:srgbClr val="089DA3"/>
              </a:solidFill>
              <a:latin typeface="+mj-lt"/>
            </a:endParaRPr>
          </a:p>
        </p:txBody>
      </p:sp>
      <p:sp>
        <p:nvSpPr>
          <p:cNvPr id="141" name="Rounded Rectangle 118"/>
          <p:cNvSpPr/>
          <p:nvPr/>
        </p:nvSpPr>
        <p:spPr>
          <a:xfrm>
            <a:off x="7007763" y="5379625"/>
            <a:ext cx="630646" cy="630646"/>
          </a:xfrm>
          <a:prstGeom prst="roundRect">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142" name="TextBox 119"/>
          <p:cNvSpPr txBox="1"/>
          <p:nvPr/>
        </p:nvSpPr>
        <p:spPr>
          <a:xfrm>
            <a:off x="7027432" y="5414776"/>
            <a:ext cx="591830" cy="584775"/>
          </a:xfrm>
          <a:prstGeom prst="rect">
            <a:avLst/>
          </a:prstGeom>
          <a:noFill/>
        </p:spPr>
        <p:txBody>
          <a:bodyPr wrap="none" rtlCol="0">
            <a:spAutoFit/>
          </a:bodyPr>
          <a:lstStyle/>
          <a:p>
            <a:pPr algn="ctr"/>
            <a:r>
              <a:rPr lang="en-US" sz="3200" b="1" smtClean="0">
                <a:solidFill>
                  <a:srgbClr val="089DA3"/>
                </a:solidFill>
                <a:latin typeface="+mj-lt"/>
              </a:rPr>
              <a:t>05</a:t>
            </a:r>
            <a:endParaRPr lang="en-US" sz="3200" b="1">
              <a:solidFill>
                <a:srgbClr val="089DA3"/>
              </a:solidFill>
              <a:latin typeface="+mj-lt"/>
            </a:endParaRPr>
          </a:p>
        </p:txBody>
      </p:sp>
      <p:sp>
        <p:nvSpPr>
          <p:cNvPr id="143" name="文本框 142"/>
          <p:cNvSpPr txBox="1"/>
          <p:nvPr/>
        </p:nvSpPr>
        <p:spPr>
          <a:xfrm>
            <a:off x="7667762" y="2105551"/>
            <a:ext cx="3172865"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5" name="文本框 144"/>
          <p:cNvSpPr txBox="1"/>
          <p:nvPr/>
        </p:nvSpPr>
        <p:spPr>
          <a:xfrm>
            <a:off x="7667762" y="2962806"/>
            <a:ext cx="3172865"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6" name="文本框 145"/>
          <p:cNvSpPr txBox="1"/>
          <p:nvPr/>
        </p:nvSpPr>
        <p:spPr>
          <a:xfrm>
            <a:off x="7667762" y="3777766"/>
            <a:ext cx="3172865"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7" name="文本框 146"/>
          <p:cNvSpPr txBox="1"/>
          <p:nvPr/>
        </p:nvSpPr>
        <p:spPr>
          <a:xfrm>
            <a:off x="7667762" y="4606542"/>
            <a:ext cx="3172865"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8" name="文本框 147"/>
          <p:cNvSpPr txBox="1"/>
          <p:nvPr/>
        </p:nvSpPr>
        <p:spPr>
          <a:xfrm>
            <a:off x="7667762" y="5399546"/>
            <a:ext cx="3172865"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750"/>
                                      </p:stCondLst>
                                      <p:childTnLst>
                                        <p:set>
                                          <p:cBhvr>
                                            <p:cTn id="6" dur="1" fill="hold">
                                              <p:stCondLst>
                                                <p:cond delay="0"/>
                                              </p:stCondLst>
                                            </p:cTn>
                                            <p:tgtEl>
                                              <p:spTgt spid="22"/>
                                            </p:tgtEl>
                                            <p:attrNameLst>
                                              <p:attrName>style.visibility</p:attrName>
                                            </p:attrNameLst>
                                          </p:cBhvr>
                                          <p:to>
                                            <p:strVal val="visible"/>
                                          </p:to>
                                        </p:set>
                                        <p:anim calcmode="lin" valueType="num" p14:bounceEnd="50000">
                                          <p:cBhvr additive="base">
                                            <p:cTn id="7" dur="10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7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5" name="矩形 4"/>
          <p:cNvSpPr/>
          <p:nvPr/>
        </p:nvSpPr>
        <p:spPr>
          <a:xfrm>
            <a:off x="4028045" y="808018"/>
            <a:ext cx="4135910" cy="532406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35371" y="-1035516"/>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633771" y="1113286"/>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453718" y="-1039160"/>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352118" y="1109642"/>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9401926" y="643892"/>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142885" y="1476813"/>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95493" y="3852068"/>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236452" y="4684989"/>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355223" y="2063739"/>
            <a:ext cx="4225627" cy="3785652"/>
          </a:xfrm>
          <a:prstGeom prst="rect">
            <a:avLst/>
          </a:prstGeom>
          <a:noFill/>
        </p:spPr>
        <p:txBody>
          <a:bodyPr wrap="square" rtlCol="0">
            <a:spAutoFit/>
          </a:bodyPr>
          <a:lstStyle/>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01.</a:t>
            </a:r>
            <a:r>
              <a:rPr lang="zh-CN" altLang="en-US" sz="2400"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02.</a:t>
            </a:r>
            <a:r>
              <a:rPr lang="zh-CN" altLang="en-US" sz="2400" dirty="0" smtClean="0">
                <a:solidFill>
                  <a:schemeClr val="bg1"/>
                </a:solidFill>
                <a:latin typeface="微软雅黑" panose="020B0503020204020204" pitchFamily="34" charset="-122"/>
                <a:ea typeface="微软雅黑" panose="020B0503020204020204" pitchFamily="34" charset="-122"/>
              </a:rPr>
              <a:t>课题研究的思路与方法</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03.</a:t>
            </a:r>
            <a:r>
              <a:rPr lang="zh-CN" altLang="en-US" sz="2400"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04.</a:t>
            </a:r>
            <a:r>
              <a:rPr lang="zh-CN" altLang="en-US" sz="2400"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05.</a:t>
            </a:r>
            <a:r>
              <a:rPr lang="zh-CN" altLang="en-US" sz="2400" dirty="0" smtClean="0">
                <a:solidFill>
                  <a:schemeClr val="bg1"/>
                </a:solidFill>
                <a:latin typeface="微软雅黑" panose="020B0503020204020204" pitchFamily="34" charset="-122"/>
                <a:ea typeface="微软雅黑" panose="020B0503020204020204" pitchFamily="34" charset="-122"/>
              </a:rPr>
              <a:t>课题研究的结论</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072931" y="1001909"/>
            <a:ext cx="2022763" cy="830997"/>
          </a:xfrm>
          <a:prstGeom prst="rect">
            <a:avLst/>
          </a:prstGeom>
          <a:noFill/>
        </p:spPr>
        <p:txBody>
          <a:bodyPr wrap="square" rtlCol="0">
            <a:spAutoFit/>
          </a:body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目录</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966855" y="1745822"/>
            <a:ext cx="2258289"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4" name="等腰三角形 23"/>
          <p:cNvSpPr/>
          <p:nvPr/>
        </p:nvSpPr>
        <p:spPr>
          <a:xfrm rot="20772729">
            <a:off x="9872336" y="3834254"/>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8809157" flipH="1" flipV="1">
            <a:off x="10991155" y="2977187"/>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8809157" flipH="1" flipV="1">
            <a:off x="10535775" y="5556641"/>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772729">
            <a:off x="1200716" y="2645047"/>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809157" flipH="1" flipV="1">
            <a:off x="1588172" y="1261683"/>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809157" flipH="1" flipV="1">
            <a:off x="3359821" y="5943024"/>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113" name="文本框 112"/>
          <p:cNvSpPr txBox="1"/>
          <p:nvPr/>
        </p:nvSpPr>
        <p:spPr>
          <a:xfrm>
            <a:off x="2410359" y="3780371"/>
            <a:ext cx="7424516"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欢迎各位老师指导</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14" name="文本框 19"/>
          <p:cNvSpPr txBox="1"/>
          <p:nvPr/>
        </p:nvSpPr>
        <p:spPr>
          <a:xfrm>
            <a:off x="572440" y="2333821"/>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smtClean="0">
                <a:solidFill>
                  <a:schemeClr val="bg1"/>
                </a:solidFill>
                <a:latin typeface="Road Rage" pitchFamily="50" charset="0"/>
                <a:ea typeface="微软雅黑" panose="020B0503020204020204" pitchFamily="34" charset="-122"/>
                <a:cs typeface="Arial" panose="020B0604020202020204" pitchFamily="34" charset="0"/>
              </a:rPr>
              <a:t>THANK YOU</a:t>
            </a:r>
            <a:endParaRPr lang="zh-CN" altLang="en-US" sz="9600" dirty="0">
              <a:solidFill>
                <a:schemeClr val="bg1"/>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5" name="矩形 4"/>
          <p:cNvSpPr/>
          <p:nvPr/>
        </p:nvSpPr>
        <p:spPr>
          <a:xfrm>
            <a:off x="4028045" y="1576444"/>
            <a:ext cx="4135910" cy="372271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35371" y="-267090"/>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633771" y="1881712"/>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453718" y="-270734"/>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352118" y="1878068"/>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9401926" y="643892"/>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142885" y="1476813"/>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95493" y="3852068"/>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236452" y="4684989"/>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313951" y="1968876"/>
            <a:ext cx="1564096" cy="1564096"/>
            <a:chOff x="5313952" y="1347584"/>
            <a:chExt cx="1564096" cy="1564096"/>
          </a:xfrm>
        </p:grpSpPr>
        <p:grpSp>
          <p:nvGrpSpPr>
            <p:cNvPr id="25" name="组合 24"/>
            <p:cNvGrpSpPr/>
            <p:nvPr/>
          </p:nvGrpSpPr>
          <p:grpSpPr>
            <a:xfrm>
              <a:off x="5313952" y="1347584"/>
              <a:ext cx="1564096" cy="1564096"/>
              <a:chOff x="4767578" y="1848961"/>
              <a:chExt cx="2656842" cy="2656842"/>
            </a:xfrm>
          </p:grpSpPr>
          <p:sp>
            <p:nvSpPr>
              <p:cNvPr id="27" name="矩形 26"/>
              <p:cNvSpPr/>
              <p:nvPr/>
            </p:nvSpPr>
            <p:spPr>
              <a:xfrm>
                <a:off x="4767578" y="1848961"/>
                <a:ext cx="2656842" cy="2656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5519057" y="1621801"/>
              <a:ext cx="1153886" cy="1015663"/>
            </a:xfrm>
            <a:prstGeom prst="rect">
              <a:avLst/>
            </a:prstGeom>
            <a:noFill/>
          </p:spPr>
          <p:txBody>
            <a:bodyPr wrap="square" rtlCol="0">
              <a:spAutoFit/>
            </a:bodyPr>
            <a:lstStyle/>
            <a:p>
              <a:pPr algn="ctr"/>
              <a:r>
                <a:rPr lang="en-US" altLang="zh-CN" sz="6000" b="1"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60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3616035" y="3972505"/>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584946" y="455728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1" name="等腰三角形 30"/>
          <p:cNvSpPr/>
          <p:nvPr/>
        </p:nvSpPr>
        <p:spPr>
          <a:xfrm rot="20772729">
            <a:off x="9872336" y="3834254"/>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8809157" flipH="1" flipV="1">
            <a:off x="10991155" y="2977187"/>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8809157" flipH="1" flipV="1">
            <a:off x="10535775" y="5556641"/>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772729">
            <a:off x="1200716" y="2645047"/>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8809157" flipH="1" flipV="1">
            <a:off x="1588172" y="1261683"/>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8809157" flipH="1" flipV="1">
            <a:off x="3359821" y="5943024"/>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6" name="矩形 35"/>
          <p:cNvSpPr/>
          <p:nvPr/>
        </p:nvSpPr>
        <p:spPr>
          <a:xfrm>
            <a:off x="1700824" y="192670"/>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00179" y="816806"/>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1471" y="2605629"/>
            <a:ext cx="4015657" cy="2921000"/>
          </a:xfrm>
          <a:prstGeom prst="rect">
            <a:avLst/>
          </a:prstGeom>
          <a:ln w="28575">
            <a:solidFill>
              <a:schemeClr val="bg1"/>
            </a:solidFill>
          </a:ln>
        </p:spPr>
      </p:pic>
      <p:sp>
        <p:nvSpPr>
          <p:cNvPr id="10" name="文本框 9"/>
          <p:cNvSpPr txBox="1"/>
          <p:nvPr/>
        </p:nvSpPr>
        <p:spPr>
          <a:xfrm>
            <a:off x="7035716" y="2497135"/>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 name="TextBox 38"/>
          <p:cNvSpPr txBox="1"/>
          <p:nvPr/>
        </p:nvSpPr>
        <p:spPr>
          <a:xfrm>
            <a:off x="7098910" y="3626988"/>
            <a:ext cx="3314944"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12" name="文本框 11"/>
          <p:cNvSpPr txBox="1"/>
          <p:nvPr/>
        </p:nvSpPr>
        <p:spPr>
          <a:xfrm>
            <a:off x="7035715" y="4458522"/>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6484447" y="2500715"/>
            <a:ext cx="0" cy="31308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6" name="矩形 35"/>
          <p:cNvSpPr/>
          <p:nvPr/>
        </p:nvSpPr>
        <p:spPr>
          <a:xfrm>
            <a:off x="1700824" y="192670"/>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71721" y="816806"/>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6" name="Shape 5082"/>
          <p:cNvSpPr/>
          <p:nvPr/>
        </p:nvSpPr>
        <p:spPr>
          <a:xfrm rot="10800000">
            <a:off x="6086986" y="3830207"/>
            <a:ext cx="1938167" cy="2096867"/>
          </a:xfrm>
          <a:custGeom>
            <a:avLst/>
            <a:gdLst/>
            <a:ahLst/>
            <a:cxnLst>
              <a:cxn ang="0">
                <a:pos x="wd2" y="hd2"/>
              </a:cxn>
              <a:cxn ang="5400000">
                <a:pos x="wd2" y="hd2"/>
              </a:cxn>
              <a:cxn ang="10800000">
                <a:pos x="wd2" y="hd2"/>
              </a:cxn>
              <a:cxn ang="16200000">
                <a:pos x="wd2" y="hd2"/>
              </a:cxn>
            </a:cxnLst>
            <a:rect l="0" t="0" r="r" b="b"/>
            <a:pathLst>
              <a:path w="21583" h="21585" extrusionOk="0">
                <a:moveTo>
                  <a:pt x="13599" y="2"/>
                </a:moveTo>
                <a:lnTo>
                  <a:pt x="1749" y="2"/>
                </a:lnTo>
                <a:cubicBezTo>
                  <a:pt x="1280" y="-15"/>
                  <a:pt x="825" y="151"/>
                  <a:pt x="493" y="460"/>
                </a:cubicBezTo>
                <a:cubicBezTo>
                  <a:pt x="161" y="769"/>
                  <a:pt x="-17" y="1193"/>
                  <a:pt x="1" y="1629"/>
                </a:cubicBezTo>
                <a:lnTo>
                  <a:pt x="1" y="14603"/>
                </a:lnTo>
                <a:lnTo>
                  <a:pt x="9637" y="21585"/>
                </a:lnTo>
                <a:lnTo>
                  <a:pt x="21583" y="21585"/>
                </a:lnTo>
                <a:lnTo>
                  <a:pt x="21583" y="7955"/>
                </a:lnTo>
                <a:lnTo>
                  <a:pt x="13599" y="2"/>
                </a:lnTo>
                <a:close/>
              </a:path>
            </a:pathLst>
          </a:custGeom>
          <a:solidFill>
            <a:schemeClr val="bg1">
              <a:lumMod val="95000"/>
            </a:schemeClr>
          </a:solidFill>
          <a:ln w="19050" cap="flat" cmpd="sng">
            <a:solidFill>
              <a:srgbClr val="089DA3"/>
            </a:solidFill>
            <a:prstDash val="solid"/>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sp>
        <p:nvSpPr>
          <p:cNvPr id="17" name="Shape 5083"/>
          <p:cNvSpPr/>
          <p:nvPr/>
        </p:nvSpPr>
        <p:spPr>
          <a:xfrm rot="16200000">
            <a:off x="4232889" y="3919748"/>
            <a:ext cx="1952214" cy="2081779"/>
          </a:xfrm>
          <a:custGeom>
            <a:avLst/>
            <a:gdLst/>
            <a:ahLst/>
            <a:cxnLst>
              <a:cxn ang="0">
                <a:pos x="wd2" y="hd2"/>
              </a:cxn>
              <a:cxn ang="5400000">
                <a:pos x="wd2" y="hd2"/>
              </a:cxn>
              <a:cxn ang="10800000">
                <a:pos x="wd2" y="hd2"/>
              </a:cxn>
              <a:cxn ang="16200000">
                <a:pos x="wd2" y="hd2"/>
              </a:cxn>
            </a:cxnLst>
            <a:rect l="0" t="0" r="r" b="b"/>
            <a:pathLst>
              <a:path w="21583" h="21585" extrusionOk="0">
                <a:moveTo>
                  <a:pt x="13599" y="2"/>
                </a:moveTo>
                <a:lnTo>
                  <a:pt x="1749" y="2"/>
                </a:lnTo>
                <a:cubicBezTo>
                  <a:pt x="1280" y="-15"/>
                  <a:pt x="825" y="151"/>
                  <a:pt x="493" y="460"/>
                </a:cubicBezTo>
                <a:cubicBezTo>
                  <a:pt x="161" y="769"/>
                  <a:pt x="-17" y="1193"/>
                  <a:pt x="1" y="1629"/>
                </a:cubicBezTo>
                <a:lnTo>
                  <a:pt x="1" y="14603"/>
                </a:lnTo>
                <a:lnTo>
                  <a:pt x="9637" y="21585"/>
                </a:lnTo>
                <a:lnTo>
                  <a:pt x="21583" y="21585"/>
                </a:lnTo>
                <a:lnTo>
                  <a:pt x="21583" y="7955"/>
                </a:lnTo>
                <a:lnTo>
                  <a:pt x="13599" y="2"/>
                </a:lnTo>
                <a:close/>
              </a:path>
            </a:pathLst>
          </a:custGeom>
          <a:solidFill>
            <a:schemeClr val="bg1">
              <a:lumMod val="95000"/>
            </a:schemeClr>
          </a:solidFill>
          <a:ln w="19050" cap="flat" cmpd="sng">
            <a:solidFill>
              <a:srgbClr val="089DA3"/>
            </a:solidFill>
            <a:prstDash val="solid"/>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sp>
        <p:nvSpPr>
          <p:cNvPr id="18" name="Shape 5084"/>
          <p:cNvSpPr/>
          <p:nvPr/>
        </p:nvSpPr>
        <p:spPr>
          <a:xfrm rot="5400000">
            <a:off x="5998444" y="1999296"/>
            <a:ext cx="1952216" cy="2081779"/>
          </a:xfrm>
          <a:custGeom>
            <a:avLst/>
            <a:gdLst/>
            <a:ahLst/>
            <a:cxnLst>
              <a:cxn ang="0">
                <a:pos x="wd2" y="hd2"/>
              </a:cxn>
              <a:cxn ang="5400000">
                <a:pos x="wd2" y="hd2"/>
              </a:cxn>
              <a:cxn ang="10800000">
                <a:pos x="wd2" y="hd2"/>
              </a:cxn>
              <a:cxn ang="16200000">
                <a:pos x="wd2" y="hd2"/>
              </a:cxn>
            </a:cxnLst>
            <a:rect l="0" t="0" r="r" b="b"/>
            <a:pathLst>
              <a:path w="21583" h="21585" extrusionOk="0">
                <a:moveTo>
                  <a:pt x="13599" y="2"/>
                </a:moveTo>
                <a:lnTo>
                  <a:pt x="1749" y="2"/>
                </a:lnTo>
                <a:cubicBezTo>
                  <a:pt x="1280" y="-15"/>
                  <a:pt x="825" y="151"/>
                  <a:pt x="493" y="460"/>
                </a:cubicBezTo>
                <a:cubicBezTo>
                  <a:pt x="161" y="769"/>
                  <a:pt x="-17" y="1193"/>
                  <a:pt x="1" y="1629"/>
                </a:cubicBezTo>
                <a:lnTo>
                  <a:pt x="1" y="14603"/>
                </a:lnTo>
                <a:lnTo>
                  <a:pt x="9637" y="21585"/>
                </a:lnTo>
                <a:lnTo>
                  <a:pt x="21583" y="21585"/>
                </a:lnTo>
                <a:lnTo>
                  <a:pt x="21583" y="7955"/>
                </a:lnTo>
                <a:lnTo>
                  <a:pt x="13599" y="2"/>
                </a:lnTo>
                <a:close/>
              </a:path>
            </a:pathLst>
          </a:custGeom>
          <a:solidFill>
            <a:schemeClr val="bg1">
              <a:lumMod val="95000"/>
            </a:schemeClr>
          </a:solidFill>
          <a:ln w="19050" cap="flat" cmpd="sng">
            <a:solidFill>
              <a:srgbClr val="089DA3"/>
            </a:solidFill>
            <a:prstDash val="solid"/>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sp>
        <p:nvSpPr>
          <p:cNvPr id="19" name="Shape 5085"/>
          <p:cNvSpPr/>
          <p:nvPr/>
        </p:nvSpPr>
        <p:spPr>
          <a:xfrm>
            <a:off x="4174370" y="2064053"/>
            <a:ext cx="1938167" cy="2096867"/>
          </a:xfrm>
          <a:custGeom>
            <a:avLst/>
            <a:gdLst/>
            <a:ahLst/>
            <a:cxnLst>
              <a:cxn ang="0">
                <a:pos x="wd2" y="hd2"/>
              </a:cxn>
              <a:cxn ang="5400000">
                <a:pos x="wd2" y="hd2"/>
              </a:cxn>
              <a:cxn ang="10800000">
                <a:pos x="wd2" y="hd2"/>
              </a:cxn>
              <a:cxn ang="16200000">
                <a:pos x="wd2" y="hd2"/>
              </a:cxn>
            </a:cxnLst>
            <a:rect l="0" t="0" r="r" b="b"/>
            <a:pathLst>
              <a:path w="21583" h="21585" extrusionOk="0">
                <a:moveTo>
                  <a:pt x="13599" y="2"/>
                </a:moveTo>
                <a:lnTo>
                  <a:pt x="1749" y="2"/>
                </a:lnTo>
                <a:cubicBezTo>
                  <a:pt x="1280" y="-15"/>
                  <a:pt x="825" y="151"/>
                  <a:pt x="493" y="460"/>
                </a:cubicBezTo>
                <a:cubicBezTo>
                  <a:pt x="161" y="769"/>
                  <a:pt x="-17" y="1193"/>
                  <a:pt x="1" y="1629"/>
                </a:cubicBezTo>
                <a:lnTo>
                  <a:pt x="1" y="14603"/>
                </a:lnTo>
                <a:lnTo>
                  <a:pt x="9637" y="21585"/>
                </a:lnTo>
                <a:lnTo>
                  <a:pt x="21583" y="21585"/>
                </a:lnTo>
                <a:lnTo>
                  <a:pt x="21583" y="7955"/>
                </a:lnTo>
                <a:lnTo>
                  <a:pt x="13599" y="2"/>
                </a:lnTo>
                <a:close/>
              </a:path>
            </a:pathLst>
          </a:custGeom>
          <a:solidFill>
            <a:schemeClr val="bg1">
              <a:lumMod val="95000"/>
            </a:schemeClr>
          </a:solidFill>
          <a:ln w="19050" cap="flat" cmpd="sng">
            <a:solidFill>
              <a:srgbClr val="089DA3"/>
            </a:solidFill>
            <a:prstDash val="solid"/>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sp>
        <p:nvSpPr>
          <p:cNvPr id="20" name="Rectangle 8"/>
          <p:cNvSpPr/>
          <p:nvPr/>
        </p:nvSpPr>
        <p:spPr>
          <a:xfrm>
            <a:off x="5711177" y="3611439"/>
            <a:ext cx="822546" cy="810251"/>
          </a:xfrm>
          <a:prstGeom prst="rect">
            <a:avLst/>
          </a:prstGeom>
          <a:solidFill>
            <a:srgbClr val="E5E5E5"/>
          </a:solidFill>
          <a:ln w="25400" cap="flat" cmpd="sng" algn="ctr">
            <a:noFill/>
            <a:prstDash val="solid"/>
          </a:ln>
          <a:effectLst/>
        </p:spPr>
        <p:txBody>
          <a:bodyPr lIns="91430" tIns="45715" rIns="91430" bIns="45715"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2BBB99"/>
              </a:solidFill>
              <a:effectLst/>
              <a:uLnTx/>
              <a:uFillTx/>
              <a:latin typeface="Calibri" panose="020F0502020204030204"/>
            </a:endParaRPr>
          </a:p>
        </p:txBody>
      </p:sp>
      <p:grpSp>
        <p:nvGrpSpPr>
          <p:cNvPr id="21" name="Group 5088"/>
          <p:cNvGrpSpPr/>
          <p:nvPr/>
        </p:nvGrpSpPr>
        <p:grpSpPr>
          <a:xfrm>
            <a:off x="5384818" y="2063771"/>
            <a:ext cx="1225925" cy="1856776"/>
            <a:chOff x="0" y="0"/>
            <a:chExt cx="3119508" cy="4690784"/>
          </a:xfrm>
          <a:solidFill>
            <a:srgbClr val="F2F2F2"/>
          </a:solidFill>
        </p:grpSpPr>
        <p:sp>
          <p:nvSpPr>
            <p:cNvPr id="58" name="Shape 5086"/>
            <p:cNvSpPr/>
            <p:nvPr/>
          </p:nvSpPr>
          <p:spPr>
            <a:xfrm>
              <a:off x="0" y="0"/>
              <a:ext cx="959465" cy="10100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10" y="587"/>
                    <a:pt x="6099" y="1651"/>
                    <a:pt x="8849" y="3151"/>
                  </a:cubicBezTo>
                  <a:cubicBezTo>
                    <a:pt x="11745" y="4730"/>
                    <a:pt x="14334" y="6770"/>
                    <a:pt x="16505" y="9181"/>
                  </a:cubicBezTo>
                  <a:lnTo>
                    <a:pt x="21153" y="15711"/>
                  </a:lnTo>
                  <a:lnTo>
                    <a:pt x="21600" y="21600"/>
                  </a:lnTo>
                  <a:lnTo>
                    <a:pt x="0" y="0"/>
                  </a:lnTo>
                  <a:close/>
                </a:path>
              </a:pathLst>
            </a:custGeom>
            <a:grpFill/>
            <a:ln w="12700" cap="flat">
              <a:solidFill>
                <a:srgbClr val="089DA3"/>
              </a:solidFill>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sp>
          <p:nvSpPr>
            <p:cNvPr id="59" name="Shape 5087"/>
            <p:cNvSpPr/>
            <p:nvPr/>
          </p:nvSpPr>
          <p:spPr>
            <a:xfrm>
              <a:off x="466802" y="356418"/>
              <a:ext cx="2652706" cy="4334366"/>
            </a:xfrm>
            <a:custGeom>
              <a:avLst/>
              <a:gdLst/>
              <a:ahLst/>
              <a:cxnLst>
                <a:cxn ang="0">
                  <a:pos x="wd2" y="hd2"/>
                </a:cxn>
                <a:cxn ang="5400000">
                  <a:pos x="wd2" y="hd2"/>
                </a:cxn>
                <a:cxn ang="10800000">
                  <a:pos x="wd2" y="hd2"/>
                </a:cxn>
                <a:cxn ang="16200000">
                  <a:pos x="wd2" y="hd2"/>
                </a:cxn>
              </a:cxnLst>
              <a:rect l="0" t="0" r="r" b="b"/>
              <a:pathLst>
                <a:path w="21600" h="21600" extrusionOk="0">
                  <a:moveTo>
                    <a:pt x="1629" y="0"/>
                  </a:moveTo>
                  <a:cubicBezTo>
                    <a:pt x="2183" y="513"/>
                    <a:pt x="2601" y="1076"/>
                    <a:pt x="2868" y="1669"/>
                  </a:cubicBezTo>
                  <a:cubicBezTo>
                    <a:pt x="3167" y="2331"/>
                    <a:pt x="3273" y="3021"/>
                    <a:pt x="3182" y="3706"/>
                  </a:cubicBezTo>
                  <a:lnTo>
                    <a:pt x="3182" y="15087"/>
                  </a:lnTo>
                  <a:lnTo>
                    <a:pt x="0" y="15087"/>
                  </a:lnTo>
                  <a:lnTo>
                    <a:pt x="10358" y="21427"/>
                  </a:lnTo>
                  <a:cubicBezTo>
                    <a:pt x="10486" y="21536"/>
                    <a:pt x="10692" y="21600"/>
                    <a:pt x="10911" y="21600"/>
                  </a:cubicBezTo>
                  <a:cubicBezTo>
                    <a:pt x="11130" y="21600"/>
                    <a:pt x="11336" y="21536"/>
                    <a:pt x="11464" y="21427"/>
                  </a:cubicBezTo>
                  <a:lnTo>
                    <a:pt x="21600" y="15224"/>
                  </a:lnTo>
                  <a:lnTo>
                    <a:pt x="18323" y="15224"/>
                  </a:lnTo>
                  <a:lnTo>
                    <a:pt x="18323" y="12241"/>
                  </a:lnTo>
                  <a:cubicBezTo>
                    <a:pt x="18386" y="11569"/>
                    <a:pt x="18142" y="10900"/>
                    <a:pt x="17620" y="10308"/>
                  </a:cubicBezTo>
                  <a:cubicBezTo>
                    <a:pt x="17410" y="10070"/>
                    <a:pt x="17156" y="9847"/>
                    <a:pt x="16864" y="9643"/>
                  </a:cubicBezTo>
                  <a:lnTo>
                    <a:pt x="1629" y="0"/>
                  </a:lnTo>
                  <a:close/>
                </a:path>
              </a:pathLst>
            </a:custGeom>
            <a:grpFill/>
            <a:ln w="12700" cap="flat">
              <a:solidFill>
                <a:srgbClr val="089DA3"/>
              </a:solidFill>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grpSp>
      <p:grpSp>
        <p:nvGrpSpPr>
          <p:cNvPr id="22" name="Group 5091"/>
          <p:cNvGrpSpPr/>
          <p:nvPr/>
        </p:nvGrpSpPr>
        <p:grpSpPr>
          <a:xfrm rot="5400000">
            <a:off x="6478043" y="2975695"/>
            <a:ext cx="1234809" cy="1843416"/>
            <a:chOff x="0" y="0"/>
            <a:chExt cx="3119507" cy="4690783"/>
          </a:xfrm>
          <a:solidFill>
            <a:srgbClr val="F2F2F2"/>
          </a:solidFill>
        </p:grpSpPr>
        <p:sp>
          <p:nvSpPr>
            <p:cNvPr id="56" name="Shape 5089"/>
            <p:cNvSpPr/>
            <p:nvPr/>
          </p:nvSpPr>
          <p:spPr>
            <a:xfrm>
              <a:off x="0" y="0"/>
              <a:ext cx="959464" cy="1010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10" y="587"/>
                    <a:pt x="6099" y="1651"/>
                    <a:pt x="8849" y="3151"/>
                  </a:cubicBezTo>
                  <a:cubicBezTo>
                    <a:pt x="11745" y="4730"/>
                    <a:pt x="14334" y="6770"/>
                    <a:pt x="16505" y="9181"/>
                  </a:cubicBezTo>
                  <a:lnTo>
                    <a:pt x="21153" y="15711"/>
                  </a:lnTo>
                  <a:lnTo>
                    <a:pt x="21600" y="21600"/>
                  </a:lnTo>
                  <a:lnTo>
                    <a:pt x="0" y="0"/>
                  </a:lnTo>
                  <a:close/>
                </a:path>
              </a:pathLst>
            </a:custGeom>
            <a:grpFill/>
            <a:ln w="12700" cap="flat">
              <a:solidFill>
                <a:srgbClr val="089DA3"/>
              </a:solidFill>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sp>
          <p:nvSpPr>
            <p:cNvPr id="57" name="Shape 5090"/>
            <p:cNvSpPr/>
            <p:nvPr/>
          </p:nvSpPr>
          <p:spPr>
            <a:xfrm>
              <a:off x="466802" y="356418"/>
              <a:ext cx="2652706" cy="4334366"/>
            </a:xfrm>
            <a:custGeom>
              <a:avLst/>
              <a:gdLst/>
              <a:ahLst/>
              <a:cxnLst>
                <a:cxn ang="0">
                  <a:pos x="wd2" y="hd2"/>
                </a:cxn>
                <a:cxn ang="5400000">
                  <a:pos x="wd2" y="hd2"/>
                </a:cxn>
                <a:cxn ang="10800000">
                  <a:pos x="wd2" y="hd2"/>
                </a:cxn>
                <a:cxn ang="16200000">
                  <a:pos x="wd2" y="hd2"/>
                </a:cxn>
              </a:cxnLst>
              <a:rect l="0" t="0" r="r" b="b"/>
              <a:pathLst>
                <a:path w="21600" h="21600" extrusionOk="0">
                  <a:moveTo>
                    <a:pt x="1629" y="0"/>
                  </a:moveTo>
                  <a:cubicBezTo>
                    <a:pt x="2183" y="513"/>
                    <a:pt x="2601" y="1076"/>
                    <a:pt x="2868" y="1669"/>
                  </a:cubicBezTo>
                  <a:cubicBezTo>
                    <a:pt x="3167" y="2331"/>
                    <a:pt x="3273" y="3021"/>
                    <a:pt x="3182" y="3706"/>
                  </a:cubicBezTo>
                  <a:lnTo>
                    <a:pt x="3182" y="15087"/>
                  </a:lnTo>
                  <a:lnTo>
                    <a:pt x="0" y="15087"/>
                  </a:lnTo>
                  <a:lnTo>
                    <a:pt x="10358" y="21427"/>
                  </a:lnTo>
                  <a:cubicBezTo>
                    <a:pt x="10486" y="21536"/>
                    <a:pt x="10692" y="21600"/>
                    <a:pt x="10911" y="21600"/>
                  </a:cubicBezTo>
                  <a:cubicBezTo>
                    <a:pt x="11130" y="21600"/>
                    <a:pt x="11336" y="21536"/>
                    <a:pt x="11464" y="21427"/>
                  </a:cubicBezTo>
                  <a:lnTo>
                    <a:pt x="21600" y="15224"/>
                  </a:lnTo>
                  <a:lnTo>
                    <a:pt x="18323" y="15224"/>
                  </a:lnTo>
                  <a:lnTo>
                    <a:pt x="18323" y="12241"/>
                  </a:lnTo>
                  <a:cubicBezTo>
                    <a:pt x="18386" y="11569"/>
                    <a:pt x="18142" y="10900"/>
                    <a:pt x="17620" y="10308"/>
                  </a:cubicBezTo>
                  <a:cubicBezTo>
                    <a:pt x="17410" y="10070"/>
                    <a:pt x="17156" y="9847"/>
                    <a:pt x="16864" y="9643"/>
                  </a:cubicBezTo>
                  <a:lnTo>
                    <a:pt x="1629" y="0"/>
                  </a:lnTo>
                  <a:close/>
                </a:path>
              </a:pathLst>
            </a:custGeom>
            <a:grpFill/>
            <a:ln w="12700" cap="flat">
              <a:solidFill>
                <a:srgbClr val="089DA3"/>
              </a:solidFill>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grpSp>
      <p:grpSp>
        <p:nvGrpSpPr>
          <p:cNvPr id="23" name="Group 5094"/>
          <p:cNvGrpSpPr/>
          <p:nvPr/>
        </p:nvGrpSpPr>
        <p:grpSpPr>
          <a:xfrm rot="10800000">
            <a:off x="5581224" y="4069953"/>
            <a:ext cx="1225925" cy="1856777"/>
            <a:chOff x="0" y="0"/>
            <a:chExt cx="3119507" cy="4690783"/>
          </a:xfrm>
          <a:solidFill>
            <a:srgbClr val="F2F2F2"/>
          </a:solidFill>
        </p:grpSpPr>
        <p:sp>
          <p:nvSpPr>
            <p:cNvPr id="54" name="Shape 5092"/>
            <p:cNvSpPr/>
            <p:nvPr/>
          </p:nvSpPr>
          <p:spPr>
            <a:xfrm>
              <a:off x="0" y="0"/>
              <a:ext cx="959464" cy="1010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10" y="587"/>
                    <a:pt x="6099" y="1651"/>
                    <a:pt x="8849" y="3151"/>
                  </a:cubicBezTo>
                  <a:cubicBezTo>
                    <a:pt x="11745" y="4730"/>
                    <a:pt x="14334" y="6770"/>
                    <a:pt x="16505" y="9181"/>
                  </a:cubicBezTo>
                  <a:lnTo>
                    <a:pt x="21153" y="15711"/>
                  </a:lnTo>
                  <a:lnTo>
                    <a:pt x="21600" y="21600"/>
                  </a:lnTo>
                  <a:lnTo>
                    <a:pt x="0" y="0"/>
                  </a:lnTo>
                  <a:close/>
                </a:path>
              </a:pathLst>
            </a:custGeom>
            <a:grpFill/>
            <a:ln w="12700" cap="flat">
              <a:solidFill>
                <a:srgbClr val="089DA3"/>
              </a:solidFill>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sp>
          <p:nvSpPr>
            <p:cNvPr id="55" name="Shape 5093"/>
            <p:cNvSpPr/>
            <p:nvPr/>
          </p:nvSpPr>
          <p:spPr>
            <a:xfrm>
              <a:off x="466802" y="356418"/>
              <a:ext cx="2652706" cy="4334366"/>
            </a:xfrm>
            <a:custGeom>
              <a:avLst/>
              <a:gdLst/>
              <a:ahLst/>
              <a:cxnLst>
                <a:cxn ang="0">
                  <a:pos x="wd2" y="hd2"/>
                </a:cxn>
                <a:cxn ang="5400000">
                  <a:pos x="wd2" y="hd2"/>
                </a:cxn>
                <a:cxn ang="10800000">
                  <a:pos x="wd2" y="hd2"/>
                </a:cxn>
                <a:cxn ang="16200000">
                  <a:pos x="wd2" y="hd2"/>
                </a:cxn>
              </a:cxnLst>
              <a:rect l="0" t="0" r="r" b="b"/>
              <a:pathLst>
                <a:path w="21600" h="21600" extrusionOk="0">
                  <a:moveTo>
                    <a:pt x="1629" y="0"/>
                  </a:moveTo>
                  <a:cubicBezTo>
                    <a:pt x="2183" y="513"/>
                    <a:pt x="2601" y="1076"/>
                    <a:pt x="2868" y="1669"/>
                  </a:cubicBezTo>
                  <a:cubicBezTo>
                    <a:pt x="3167" y="2331"/>
                    <a:pt x="3273" y="3021"/>
                    <a:pt x="3182" y="3706"/>
                  </a:cubicBezTo>
                  <a:lnTo>
                    <a:pt x="3182" y="15087"/>
                  </a:lnTo>
                  <a:lnTo>
                    <a:pt x="0" y="15087"/>
                  </a:lnTo>
                  <a:lnTo>
                    <a:pt x="10358" y="21427"/>
                  </a:lnTo>
                  <a:cubicBezTo>
                    <a:pt x="10486" y="21536"/>
                    <a:pt x="10692" y="21600"/>
                    <a:pt x="10911" y="21600"/>
                  </a:cubicBezTo>
                  <a:cubicBezTo>
                    <a:pt x="11130" y="21600"/>
                    <a:pt x="11336" y="21536"/>
                    <a:pt x="11464" y="21427"/>
                  </a:cubicBezTo>
                  <a:lnTo>
                    <a:pt x="21600" y="15224"/>
                  </a:lnTo>
                  <a:lnTo>
                    <a:pt x="18323" y="15224"/>
                  </a:lnTo>
                  <a:lnTo>
                    <a:pt x="18323" y="12241"/>
                  </a:lnTo>
                  <a:cubicBezTo>
                    <a:pt x="18386" y="11569"/>
                    <a:pt x="18142" y="10900"/>
                    <a:pt x="17620" y="10308"/>
                  </a:cubicBezTo>
                  <a:cubicBezTo>
                    <a:pt x="17410" y="10070"/>
                    <a:pt x="17156" y="9847"/>
                    <a:pt x="16864" y="9643"/>
                  </a:cubicBezTo>
                  <a:lnTo>
                    <a:pt x="1629" y="0"/>
                  </a:lnTo>
                  <a:close/>
                </a:path>
              </a:pathLst>
            </a:custGeom>
            <a:grpFill/>
            <a:ln w="12700" cap="flat">
              <a:solidFill>
                <a:srgbClr val="089DA3"/>
              </a:solidFill>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grpSp>
      <p:grpSp>
        <p:nvGrpSpPr>
          <p:cNvPr id="24" name="Group 5097"/>
          <p:cNvGrpSpPr/>
          <p:nvPr/>
        </p:nvGrpSpPr>
        <p:grpSpPr>
          <a:xfrm rot="16200000">
            <a:off x="4471149" y="3171872"/>
            <a:ext cx="1234809" cy="1843416"/>
            <a:chOff x="0" y="0"/>
            <a:chExt cx="3119507" cy="4690783"/>
          </a:xfrm>
          <a:solidFill>
            <a:srgbClr val="F2F2F2"/>
          </a:solidFill>
        </p:grpSpPr>
        <p:sp>
          <p:nvSpPr>
            <p:cNvPr id="52" name="Shape 5095"/>
            <p:cNvSpPr/>
            <p:nvPr/>
          </p:nvSpPr>
          <p:spPr>
            <a:xfrm>
              <a:off x="0" y="0"/>
              <a:ext cx="959464" cy="1010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10" y="587"/>
                    <a:pt x="6099" y="1651"/>
                    <a:pt x="8849" y="3151"/>
                  </a:cubicBezTo>
                  <a:cubicBezTo>
                    <a:pt x="11745" y="4730"/>
                    <a:pt x="14334" y="6770"/>
                    <a:pt x="16505" y="9181"/>
                  </a:cubicBezTo>
                  <a:lnTo>
                    <a:pt x="21153" y="15711"/>
                  </a:lnTo>
                  <a:lnTo>
                    <a:pt x="21600" y="21600"/>
                  </a:lnTo>
                  <a:lnTo>
                    <a:pt x="0" y="0"/>
                  </a:lnTo>
                  <a:close/>
                </a:path>
              </a:pathLst>
            </a:custGeom>
            <a:grpFill/>
            <a:ln w="12700" cap="flat">
              <a:solidFill>
                <a:srgbClr val="089DA3"/>
              </a:solidFill>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sp>
          <p:nvSpPr>
            <p:cNvPr id="53" name="Shape 5096"/>
            <p:cNvSpPr/>
            <p:nvPr/>
          </p:nvSpPr>
          <p:spPr>
            <a:xfrm>
              <a:off x="466802" y="356418"/>
              <a:ext cx="2652706" cy="4334366"/>
            </a:xfrm>
            <a:custGeom>
              <a:avLst/>
              <a:gdLst/>
              <a:ahLst/>
              <a:cxnLst>
                <a:cxn ang="0">
                  <a:pos x="wd2" y="hd2"/>
                </a:cxn>
                <a:cxn ang="5400000">
                  <a:pos x="wd2" y="hd2"/>
                </a:cxn>
                <a:cxn ang="10800000">
                  <a:pos x="wd2" y="hd2"/>
                </a:cxn>
                <a:cxn ang="16200000">
                  <a:pos x="wd2" y="hd2"/>
                </a:cxn>
              </a:cxnLst>
              <a:rect l="0" t="0" r="r" b="b"/>
              <a:pathLst>
                <a:path w="21600" h="21600" extrusionOk="0">
                  <a:moveTo>
                    <a:pt x="1629" y="0"/>
                  </a:moveTo>
                  <a:cubicBezTo>
                    <a:pt x="2183" y="513"/>
                    <a:pt x="2601" y="1076"/>
                    <a:pt x="2868" y="1669"/>
                  </a:cubicBezTo>
                  <a:cubicBezTo>
                    <a:pt x="3167" y="2331"/>
                    <a:pt x="3273" y="3021"/>
                    <a:pt x="3182" y="3706"/>
                  </a:cubicBezTo>
                  <a:lnTo>
                    <a:pt x="3182" y="15087"/>
                  </a:lnTo>
                  <a:lnTo>
                    <a:pt x="0" y="15087"/>
                  </a:lnTo>
                  <a:lnTo>
                    <a:pt x="10358" y="21427"/>
                  </a:lnTo>
                  <a:cubicBezTo>
                    <a:pt x="10486" y="21536"/>
                    <a:pt x="10692" y="21600"/>
                    <a:pt x="10911" y="21600"/>
                  </a:cubicBezTo>
                  <a:cubicBezTo>
                    <a:pt x="11130" y="21600"/>
                    <a:pt x="11336" y="21536"/>
                    <a:pt x="11464" y="21427"/>
                  </a:cubicBezTo>
                  <a:lnTo>
                    <a:pt x="21600" y="15224"/>
                  </a:lnTo>
                  <a:lnTo>
                    <a:pt x="18323" y="15224"/>
                  </a:lnTo>
                  <a:lnTo>
                    <a:pt x="18323" y="12241"/>
                  </a:lnTo>
                  <a:cubicBezTo>
                    <a:pt x="18386" y="11569"/>
                    <a:pt x="18142" y="10900"/>
                    <a:pt x="17620" y="10308"/>
                  </a:cubicBezTo>
                  <a:cubicBezTo>
                    <a:pt x="17410" y="10070"/>
                    <a:pt x="17156" y="9847"/>
                    <a:pt x="16864" y="9643"/>
                  </a:cubicBezTo>
                  <a:lnTo>
                    <a:pt x="1629" y="0"/>
                  </a:lnTo>
                  <a:close/>
                </a:path>
              </a:pathLst>
            </a:custGeom>
            <a:grpFill/>
            <a:ln w="12700" cap="flat">
              <a:solidFill>
                <a:srgbClr val="089DA3"/>
              </a:solidFill>
              <a:miter lim="400000"/>
            </a:ln>
            <a:effectLst/>
          </p:spPr>
          <p:txBody>
            <a:bodyPr wrap="square" lIns="0" tIns="0" rIns="0" bIns="0" numCol="1" anchor="ctr">
              <a:noAutofit/>
            </a:bodyPr>
            <a:lstStyle/>
            <a:p>
              <a:pPr marL="0" marR="0" lvl="0" indent="0" defTabSz="456565" eaLnBrk="1" fontAlgn="auto" latinLnBrk="0" hangingPunct="1">
                <a:lnSpc>
                  <a:spcPct val="100000"/>
                </a:lnSpc>
                <a:spcBef>
                  <a:spcPts val="0"/>
                </a:spcBef>
                <a:spcAft>
                  <a:spcPts val="0"/>
                </a:spcAft>
                <a:buClrTx/>
                <a:buSzTx/>
                <a:buFontTx/>
                <a:buNone/>
                <a:defRPr sz="3200"/>
              </a:pPr>
              <a:endParaRPr kumimoji="0" sz="3200" b="0" i="0" u="none" strike="noStrike" kern="0" cap="none" spc="0" normalizeH="0" baseline="0" noProof="0">
                <a:ln>
                  <a:noFill/>
                </a:ln>
                <a:solidFill>
                  <a:srgbClr val="2BBB99"/>
                </a:solidFill>
                <a:effectLst/>
                <a:uLnTx/>
                <a:uFillTx/>
              </a:endParaRPr>
            </a:p>
          </p:txBody>
        </p:sp>
      </p:grpSp>
      <p:sp>
        <p:nvSpPr>
          <p:cNvPr id="25" name="TextBox 13"/>
          <p:cNvSpPr txBox="1"/>
          <p:nvPr/>
        </p:nvSpPr>
        <p:spPr>
          <a:xfrm>
            <a:off x="5728039" y="3045028"/>
            <a:ext cx="724333" cy="461655"/>
          </a:xfrm>
          <a:prstGeom prst="rect">
            <a:avLst/>
          </a:prstGeom>
          <a:noFill/>
          <a:ln>
            <a:noFill/>
          </a:ln>
        </p:spPr>
        <p:txBody>
          <a:bodyPr wrap="square" lIns="91430" tIns="45715" rIns="91430" bIns="45715" rtlCol="0">
            <a:spAutoFit/>
          </a:bodyPr>
          <a:lstStyle/>
          <a:p>
            <a:pPr marL="0" marR="0" lvl="0" indent="0" algn="ctr" defTabSz="456565" eaLnBrk="1" fontAlgn="auto" latinLnBrk="0" hangingPunct="1">
              <a:lnSpc>
                <a:spcPct val="100000"/>
              </a:lnSpc>
              <a:spcBef>
                <a:spcPts val="0"/>
              </a:spcBef>
              <a:spcAft>
                <a:spcPts val="0"/>
              </a:spcAft>
              <a:buClrTx/>
              <a:buSzTx/>
              <a:buFontTx/>
              <a:buNone/>
              <a:defRPr/>
            </a:pPr>
            <a:r>
              <a:rPr kumimoji="0" lang="en-US" sz="2400" b="0" i="0" u="none" strike="noStrike" kern="0" cap="none" spc="0" normalizeH="0" baseline="0" noProof="0" dirty="0" smtClean="0">
                <a:ln>
                  <a:noFill/>
                </a:ln>
                <a:solidFill>
                  <a:srgbClr val="089DA3"/>
                </a:solidFill>
                <a:effectLst/>
                <a:uLnTx/>
                <a:uFillTx/>
                <a:latin typeface="+mj-lt"/>
                <a:cs typeface="Roboto Black"/>
              </a:rPr>
              <a:t>01</a:t>
            </a:r>
            <a:endParaRPr kumimoji="0" lang="en-US" sz="2400" b="0" i="0" u="none" strike="noStrike" kern="0" cap="none" spc="0" normalizeH="0" baseline="0" noProof="0" dirty="0" smtClean="0">
              <a:ln>
                <a:noFill/>
              </a:ln>
              <a:solidFill>
                <a:srgbClr val="089DA3"/>
              </a:solidFill>
              <a:effectLst/>
              <a:uLnTx/>
              <a:uFillTx/>
              <a:latin typeface="+mj-lt"/>
              <a:cs typeface="Roboto Black"/>
            </a:endParaRPr>
          </a:p>
        </p:txBody>
      </p:sp>
      <p:sp>
        <p:nvSpPr>
          <p:cNvPr id="26" name="TextBox 14"/>
          <p:cNvSpPr txBox="1"/>
          <p:nvPr/>
        </p:nvSpPr>
        <p:spPr>
          <a:xfrm>
            <a:off x="6428013" y="3764657"/>
            <a:ext cx="724333" cy="461655"/>
          </a:xfrm>
          <a:prstGeom prst="rect">
            <a:avLst/>
          </a:prstGeom>
          <a:noFill/>
          <a:ln>
            <a:noFill/>
          </a:ln>
        </p:spPr>
        <p:txBody>
          <a:bodyPr wrap="square" lIns="91430" tIns="45715" rIns="91430" bIns="45715" rtlCol="0">
            <a:spAutoFit/>
          </a:bodyPr>
          <a:lstStyle/>
          <a:p>
            <a:pPr marL="0" marR="0" lvl="0" indent="0" algn="ctr" defTabSz="456565" eaLnBrk="1" fontAlgn="auto" latinLnBrk="0" hangingPunct="1">
              <a:lnSpc>
                <a:spcPct val="100000"/>
              </a:lnSpc>
              <a:spcBef>
                <a:spcPts val="0"/>
              </a:spcBef>
              <a:spcAft>
                <a:spcPts val="0"/>
              </a:spcAft>
              <a:buClrTx/>
              <a:buSzTx/>
              <a:buFontTx/>
              <a:buNone/>
              <a:defRPr/>
            </a:pPr>
            <a:r>
              <a:rPr lang="en-US" sz="2400" kern="0" smtClean="0">
                <a:solidFill>
                  <a:srgbClr val="089DA3"/>
                </a:solidFill>
                <a:latin typeface="+mj-lt"/>
                <a:cs typeface="Roboto Black"/>
              </a:rPr>
              <a:t>02</a:t>
            </a:r>
            <a:endParaRPr kumimoji="0" lang="en-US" sz="2400" b="0" i="0" u="none" strike="noStrike" kern="0" cap="none" spc="0" normalizeH="0" baseline="0" noProof="0" smtClean="0">
              <a:ln>
                <a:noFill/>
              </a:ln>
              <a:solidFill>
                <a:srgbClr val="089DA3"/>
              </a:solidFill>
              <a:effectLst/>
              <a:uLnTx/>
              <a:uFillTx/>
              <a:latin typeface="+mj-lt"/>
              <a:cs typeface="Roboto Black"/>
            </a:endParaRPr>
          </a:p>
        </p:txBody>
      </p:sp>
      <p:sp>
        <p:nvSpPr>
          <p:cNvPr id="27" name="TextBox 15"/>
          <p:cNvSpPr txBox="1"/>
          <p:nvPr/>
        </p:nvSpPr>
        <p:spPr>
          <a:xfrm>
            <a:off x="5741053" y="4404072"/>
            <a:ext cx="724333" cy="461655"/>
          </a:xfrm>
          <a:prstGeom prst="rect">
            <a:avLst/>
          </a:prstGeom>
          <a:noFill/>
          <a:ln>
            <a:noFill/>
          </a:ln>
        </p:spPr>
        <p:txBody>
          <a:bodyPr wrap="square" lIns="91430" tIns="45715" rIns="91430" bIns="45715" rtlCol="0">
            <a:spAutoFit/>
          </a:bodyPr>
          <a:lstStyle/>
          <a:p>
            <a:pPr marL="0" marR="0" lvl="0" indent="0" algn="ctr" defTabSz="456565" eaLnBrk="1" fontAlgn="auto" latinLnBrk="0" hangingPunct="1">
              <a:lnSpc>
                <a:spcPct val="100000"/>
              </a:lnSpc>
              <a:spcBef>
                <a:spcPts val="0"/>
              </a:spcBef>
              <a:spcAft>
                <a:spcPts val="0"/>
              </a:spcAft>
              <a:buClrTx/>
              <a:buSzTx/>
              <a:buFontTx/>
              <a:buNone/>
              <a:defRPr/>
            </a:pPr>
            <a:r>
              <a:rPr lang="en-US" sz="2400" kern="0" smtClean="0">
                <a:solidFill>
                  <a:srgbClr val="089DA3"/>
                </a:solidFill>
                <a:latin typeface="+mj-lt"/>
                <a:cs typeface="Roboto Black"/>
              </a:rPr>
              <a:t>03</a:t>
            </a:r>
            <a:endParaRPr kumimoji="0" lang="en-US" sz="2400" b="0" i="0" u="none" strike="noStrike" kern="0" cap="none" spc="0" normalizeH="0" baseline="0" noProof="0" smtClean="0">
              <a:ln>
                <a:noFill/>
              </a:ln>
              <a:solidFill>
                <a:srgbClr val="089DA3"/>
              </a:solidFill>
              <a:effectLst/>
              <a:uLnTx/>
              <a:uFillTx/>
              <a:latin typeface="+mj-lt"/>
              <a:cs typeface="Roboto Black"/>
            </a:endParaRPr>
          </a:p>
        </p:txBody>
      </p:sp>
      <p:sp>
        <p:nvSpPr>
          <p:cNvPr id="28" name="TextBox 16"/>
          <p:cNvSpPr txBox="1"/>
          <p:nvPr/>
        </p:nvSpPr>
        <p:spPr>
          <a:xfrm>
            <a:off x="5030951" y="3768671"/>
            <a:ext cx="724333" cy="461655"/>
          </a:xfrm>
          <a:prstGeom prst="rect">
            <a:avLst/>
          </a:prstGeom>
          <a:noFill/>
          <a:ln>
            <a:noFill/>
          </a:ln>
        </p:spPr>
        <p:txBody>
          <a:bodyPr wrap="square" lIns="91430" tIns="45715" rIns="91430" bIns="45715" rtlCol="0">
            <a:spAutoFit/>
          </a:bodyPr>
          <a:lstStyle/>
          <a:p>
            <a:pPr marL="0" marR="0" lvl="0" indent="0" algn="ctr" defTabSz="456565" eaLnBrk="1" fontAlgn="auto" latinLnBrk="0" hangingPunct="1">
              <a:lnSpc>
                <a:spcPct val="100000"/>
              </a:lnSpc>
              <a:spcBef>
                <a:spcPts val="0"/>
              </a:spcBef>
              <a:spcAft>
                <a:spcPts val="0"/>
              </a:spcAft>
              <a:buClrTx/>
              <a:buSzTx/>
              <a:buFontTx/>
              <a:buNone/>
              <a:defRPr/>
            </a:pPr>
            <a:r>
              <a:rPr lang="en-US" sz="2400" kern="0" smtClean="0">
                <a:solidFill>
                  <a:srgbClr val="089DA3"/>
                </a:solidFill>
                <a:latin typeface="+mj-lt"/>
                <a:cs typeface="Roboto Black"/>
              </a:rPr>
              <a:t>04</a:t>
            </a:r>
            <a:endParaRPr kumimoji="0" lang="en-US" sz="2400" b="0" i="0" u="none" strike="noStrike" kern="0" cap="none" spc="0" normalizeH="0" baseline="0" noProof="0" smtClean="0">
              <a:ln>
                <a:noFill/>
              </a:ln>
              <a:solidFill>
                <a:srgbClr val="089DA3"/>
              </a:solidFill>
              <a:effectLst/>
              <a:uLnTx/>
              <a:uFillTx/>
              <a:latin typeface="+mj-lt"/>
              <a:cs typeface="Roboto Black"/>
            </a:endParaRPr>
          </a:p>
        </p:txBody>
      </p:sp>
      <p:sp>
        <p:nvSpPr>
          <p:cNvPr id="29" name="Freeform 30"/>
          <p:cNvSpPr>
            <a:spLocks noChangeArrowheads="1"/>
          </p:cNvSpPr>
          <p:nvPr/>
        </p:nvSpPr>
        <p:spPr bwMode="auto">
          <a:xfrm rot="18854336">
            <a:off x="4334102" y="5454639"/>
            <a:ext cx="373607" cy="353769"/>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089DA3"/>
          </a:solidFill>
          <a:ln>
            <a:noFill/>
          </a:ln>
          <a:effectLst/>
        </p:spPr>
        <p:txBody>
          <a:bodyPr wrap="none" anchor="ctr"/>
          <a:lstStyle/>
          <a:p>
            <a:endParaRPr lang="en-US" sz="900">
              <a:solidFill>
                <a:srgbClr val="2BBB99"/>
              </a:solidFill>
            </a:endParaRPr>
          </a:p>
        </p:txBody>
      </p:sp>
      <p:sp>
        <p:nvSpPr>
          <p:cNvPr id="30" name="Freeform 116"/>
          <p:cNvSpPr>
            <a:spLocks noChangeArrowheads="1"/>
          </p:cNvSpPr>
          <p:nvPr/>
        </p:nvSpPr>
        <p:spPr bwMode="auto">
          <a:xfrm>
            <a:off x="4353939" y="2193431"/>
            <a:ext cx="333932" cy="347154"/>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089DA3"/>
          </a:solidFill>
          <a:ln>
            <a:noFill/>
          </a:ln>
          <a:effectLst/>
        </p:spPr>
        <p:txBody>
          <a:bodyPr wrap="none" anchor="ctr"/>
          <a:lstStyle/>
          <a:p>
            <a:endParaRPr lang="en-US" sz="900">
              <a:solidFill>
                <a:srgbClr val="2BBB99"/>
              </a:solidFill>
            </a:endParaRPr>
          </a:p>
        </p:txBody>
      </p:sp>
      <p:sp>
        <p:nvSpPr>
          <p:cNvPr id="38" name="Freeform 123"/>
          <p:cNvSpPr>
            <a:spLocks noChangeArrowheads="1"/>
          </p:cNvSpPr>
          <p:nvPr/>
        </p:nvSpPr>
        <p:spPr bwMode="auto">
          <a:xfrm>
            <a:off x="7508637" y="2191514"/>
            <a:ext cx="340542" cy="347154"/>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089DA3"/>
          </a:solidFill>
          <a:ln>
            <a:noFill/>
          </a:ln>
          <a:effectLst/>
        </p:spPr>
        <p:txBody>
          <a:bodyPr wrap="none" anchor="ctr"/>
          <a:lstStyle/>
          <a:p>
            <a:endParaRPr lang="en-US" sz="900">
              <a:solidFill>
                <a:srgbClr val="2BBB99"/>
              </a:solidFill>
            </a:endParaRPr>
          </a:p>
        </p:txBody>
      </p:sp>
      <p:sp>
        <p:nvSpPr>
          <p:cNvPr id="39" name="Freeform 28"/>
          <p:cNvSpPr>
            <a:spLocks noChangeArrowheads="1"/>
          </p:cNvSpPr>
          <p:nvPr/>
        </p:nvSpPr>
        <p:spPr bwMode="auto">
          <a:xfrm>
            <a:off x="7564512" y="5518294"/>
            <a:ext cx="368245" cy="309585"/>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089DA3"/>
          </a:solidFill>
          <a:ln>
            <a:noFill/>
          </a:ln>
          <a:effectLst/>
        </p:spPr>
        <p:txBody>
          <a:bodyPr wrap="none" anchor="ctr"/>
          <a:lstStyle/>
          <a:p>
            <a:endParaRPr lang="en-US" sz="900">
              <a:solidFill>
                <a:srgbClr val="2BBB99"/>
              </a:solidFill>
            </a:endParaRPr>
          </a:p>
        </p:txBody>
      </p:sp>
      <p:sp>
        <p:nvSpPr>
          <p:cNvPr id="61" name="Rectangle 55"/>
          <p:cNvSpPr/>
          <p:nvPr/>
        </p:nvSpPr>
        <p:spPr>
          <a:xfrm>
            <a:off x="3263450" y="2144481"/>
            <a:ext cx="507127" cy="50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089DA3"/>
                </a:solidFill>
                <a:latin typeface="+mj-lt"/>
              </a:rPr>
              <a:t>01</a:t>
            </a:r>
            <a:endParaRPr lang="en-US" sz="2000" dirty="0">
              <a:solidFill>
                <a:srgbClr val="089DA3"/>
              </a:solidFill>
              <a:latin typeface="+mj-lt"/>
            </a:endParaRPr>
          </a:p>
        </p:txBody>
      </p:sp>
      <p:sp>
        <p:nvSpPr>
          <p:cNvPr id="64" name="Rectangle 58"/>
          <p:cNvSpPr/>
          <p:nvPr/>
        </p:nvSpPr>
        <p:spPr>
          <a:xfrm>
            <a:off x="3256570" y="4597921"/>
            <a:ext cx="507127" cy="50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089DA3"/>
                </a:solidFill>
                <a:latin typeface="+mj-lt"/>
              </a:rPr>
              <a:t>04</a:t>
            </a:r>
            <a:endParaRPr lang="en-US" sz="2000" dirty="0">
              <a:solidFill>
                <a:srgbClr val="089DA3"/>
              </a:solidFill>
              <a:latin typeface="+mj-lt"/>
            </a:endParaRPr>
          </a:p>
        </p:txBody>
      </p:sp>
      <p:sp>
        <p:nvSpPr>
          <p:cNvPr id="67" name="Rectangle 61"/>
          <p:cNvSpPr/>
          <p:nvPr/>
        </p:nvSpPr>
        <p:spPr>
          <a:xfrm>
            <a:off x="8425089" y="2147550"/>
            <a:ext cx="507127" cy="50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89DA3"/>
                </a:solidFill>
                <a:latin typeface="+mj-lt"/>
              </a:rPr>
              <a:t>02</a:t>
            </a:r>
            <a:endParaRPr lang="en-US" sz="2000" dirty="0">
              <a:solidFill>
                <a:srgbClr val="089DA3"/>
              </a:solidFill>
              <a:latin typeface="+mj-lt"/>
            </a:endParaRPr>
          </a:p>
        </p:txBody>
      </p:sp>
      <p:sp>
        <p:nvSpPr>
          <p:cNvPr id="70" name="Rectangle 64"/>
          <p:cNvSpPr/>
          <p:nvPr/>
        </p:nvSpPr>
        <p:spPr>
          <a:xfrm>
            <a:off x="8427476" y="4597921"/>
            <a:ext cx="507127" cy="50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89DA3"/>
                </a:solidFill>
                <a:latin typeface="+mj-lt"/>
              </a:rPr>
              <a:t>03</a:t>
            </a:r>
            <a:endParaRPr lang="en-US" sz="2000" dirty="0">
              <a:solidFill>
                <a:srgbClr val="089DA3"/>
              </a:solidFill>
              <a:latin typeface="+mj-lt"/>
            </a:endParaRPr>
          </a:p>
        </p:txBody>
      </p:sp>
      <p:sp>
        <p:nvSpPr>
          <p:cNvPr id="4" name="文本框 3"/>
          <p:cNvSpPr txBox="1"/>
          <p:nvPr/>
        </p:nvSpPr>
        <p:spPr>
          <a:xfrm>
            <a:off x="4373679" y="2638104"/>
            <a:ext cx="1220148" cy="646331"/>
          </a:xfrm>
          <a:prstGeom prst="rect">
            <a:avLst/>
          </a:prstGeom>
          <a:noFill/>
        </p:spPr>
        <p:txBody>
          <a:bodyPr wrap="square" rtlCol="0">
            <a:spAutoFit/>
          </a:bodyPr>
          <a:lstStyle/>
          <a:p>
            <a:pPr algn="ctr"/>
            <a:r>
              <a:rPr lang="en-US" altLang="zh-CN" dirty="0" smtClean="0">
                <a:solidFill>
                  <a:srgbClr val="089DA3"/>
                </a:solidFill>
              </a:rPr>
              <a:t>Add your title here</a:t>
            </a:r>
            <a:endParaRPr lang="zh-CN" altLang="en-US" dirty="0">
              <a:solidFill>
                <a:srgbClr val="089DA3"/>
              </a:solidFill>
            </a:endParaRPr>
          </a:p>
        </p:txBody>
      </p:sp>
      <p:sp>
        <p:nvSpPr>
          <p:cNvPr id="72" name="文本框 71"/>
          <p:cNvSpPr txBox="1"/>
          <p:nvPr/>
        </p:nvSpPr>
        <p:spPr>
          <a:xfrm>
            <a:off x="6628117" y="2638104"/>
            <a:ext cx="1220148" cy="646331"/>
          </a:xfrm>
          <a:prstGeom prst="rect">
            <a:avLst/>
          </a:prstGeom>
          <a:noFill/>
        </p:spPr>
        <p:txBody>
          <a:bodyPr wrap="square" rtlCol="0">
            <a:spAutoFit/>
          </a:bodyPr>
          <a:lstStyle/>
          <a:p>
            <a:pPr algn="ctr"/>
            <a:r>
              <a:rPr lang="en-US" altLang="zh-CN" dirty="0" smtClean="0">
                <a:solidFill>
                  <a:srgbClr val="089DA3"/>
                </a:solidFill>
              </a:rPr>
              <a:t>Add your title here</a:t>
            </a:r>
            <a:endParaRPr lang="zh-CN" altLang="en-US" dirty="0">
              <a:solidFill>
                <a:srgbClr val="089DA3"/>
              </a:solidFill>
            </a:endParaRPr>
          </a:p>
        </p:txBody>
      </p:sp>
      <p:sp>
        <p:nvSpPr>
          <p:cNvPr id="73" name="文本框 72"/>
          <p:cNvSpPr txBox="1"/>
          <p:nvPr/>
        </p:nvSpPr>
        <p:spPr>
          <a:xfrm>
            <a:off x="4373679" y="4721365"/>
            <a:ext cx="1220148" cy="646331"/>
          </a:xfrm>
          <a:prstGeom prst="rect">
            <a:avLst/>
          </a:prstGeom>
          <a:noFill/>
        </p:spPr>
        <p:txBody>
          <a:bodyPr wrap="square" rtlCol="0">
            <a:spAutoFit/>
          </a:bodyPr>
          <a:lstStyle/>
          <a:p>
            <a:pPr algn="ctr"/>
            <a:r>
              <a:rPr lang="en-US" altLang="zh-CN" dirty="0" smtClean="0">
                <a:solidFill>
                  <a:srgbClr val="089DA3"/>
                </a:solidFill>
              </a:rPr>
              <a:t>Add your title here</a:t>
            </a:r>
            <a:endParaRPr lang="zh-CN" altLang="en-US" dirty="0">
              <a:solidFill>
                <a:srgbClr val="089DA3"/>
              </a:solidFill>
            </a:endParaRPr>
          </a:p>
        </p:txBody>
      </p:sp>
      <p:sp>
        <p:nvSpPr>
          <p:cNvPr id="74" name="文本框 73"/>
          <p:cNvSpPr txBox="1"/>
          <p:nvPr/>
        </p:nvSpPr>
        <p:spPr>
          <a:xfrm>
            <a:off x="6628117" y="4721365"/>
            <a:ext cx="1220148" cy="646331"/>
          </a:xfrm>
          <a:prstGeom prst="rect">
            <a:avLst/>
          </a:prstGeom>
          <a:noFill/>
        </p:spPr>
        <p:txBody>
          <a:bodyPr wrap="square" rtlCol="0">
            <a:spAutoFit/>
          </a:bodyPr>
          <a:lstStyle/>
          <a:p>
            <a:pPr algn="ctr"/>
            <a:r>
              <a:rPr lang="en-US" altLang="zh-CN" dirty="0" smtClean="0">
                <a:solidFill>
                  <a:srgbClr val="089DA3"/>
                </a:solidFill>
              </a:rPr>
              <a:t>Add your title here</a:t>
            </a:r>
            <a:endParaRPr lang="zh-CN" altLang="en-US" dirty="0">
              <a:solidFill>
                <a:srgbClr val="089DA3"/>
              </a:solidFill>
            </a:endParaRPr>
          </a:p>
        </p:txBody>
      </p:sp>
      <p:sp>
        <p:nvSpPr>
          <p:cNvPr id="75" name="文本框 74"/>
          <p:cNvSpPr txBox="1"/>
          <p:nvPr/>
        </p:nvSpPr>
        <p:spPr>
          <a:xfrm>
            <a:off x="8913337" y="2281758"/>
            <a:ext cx="2086390"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8913336" y="2022237"/>
            <a:ext cx="1039585"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8913337" y="4801696"/>
            <a:ext cx="2086390"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8913336" y="4542175"/>
            <a:ext cx="1039585"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1116957" y="2281758"/>
            <a:ext cx="2086390"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2163762" y="2022237"/>
            <a:ext cx="1039585"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1116957" y="4801696"/>
            <a:ext cx="2086390"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2163762" y="4542175"/>
            <a:ext cx="1039585"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6" name="矩形 35"/>
          <p:cNvSpPr/>
          <p:nvPr/>
        </p:nvSpPr>
        <p:spPr>
          <a:xfrm>
            <a:off x="1700824" y="192670"/>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99007" y="816806"/>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90" name="圆角矩形 59"/>
          <p:cNvSpPr/>
          <p:nvPr/>
        </p:nvSpPr>
        <p:spPr>
          <a:xfrm rot="19972245">
            <a:off x="1766810" y="3104903"/>
            <a:ext cx="661720" cy="288079"/>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15"/>
          <p:cNvSpPr txBox="1"/>
          <p:nvPr/>
        </p:nvSpPr>
        <p:spPr>
          <a:xfrm rot="19868373">
            <a:off x="1743654" y="3073286"/>
            <a:ext cx="521164" cy="437340"/>
          </a:xfrm>
          <a:prstGeom prst="rect">
            <a:avLst/>
          </a:prstGeom>
          <a:noFill/>
        </p:spPr>
        <p:txBody>
          <a:bodyPr wrap="none" rtlCol="0">
            <a:spAutoFit/>
          </a:bodyPr>
          <a:lstStyle/>
          <a:p>
            <a:r>
              <a:rPr lang="en-US" altLang="zh-CN" sz="2400" dirty="0" smtClean="0">
                <a:solidFill>
                  <a:srgbClr val="2BBB99"/>
                </a:solidFill>
                <a:latin typeface="Algerian" panose="04020705040A02060702" pitchFamily="82" charset="0"/>
                <a:ea typeface="方正粗圆简体" pitchFamily="65" charset="-122"/>
                <a:cs typeface="Aharoni" pitchFamily="2" charset="-79"/>
              </a:rPr>
              <a:t>01</a:t>
            </a:r>
            <a:endParaRPr lang="zh-CN" altLang="en-US" sz="2400" dirty="0">
              <a:solidFill>
                <a:srgbClr val="2BBB99"/>
              </a:solidFill>
              <a:latin typeface="Algerian" panose="04020705040A02060702" pitchFamily="82" charset="0"/>
              <a:ea typeface="方正粗圆简体" pitchFamily="65" charset="-122"/>
              <a:cs typeface="Aharoni" pitchFamily="2" charset="-79"/>
            </a:endParaRPr>
          </a:p>
        </p:txBody>
      </p:sp>
      <p:sp>
        <p:nvSpPr>
          <p:cNvPr id="92" name="流程图: 延期 46"/>
          <p:cNvSpPr/>
          <p:nvPr/>
        </p:nvSpPr>
        <p:spPr>
          <a:xfrm rot="5400000">
            <a:off x="2533048" y="2324250"/>
            <a:ext cx="618042" cy="1488797"/>
          </a:xfrm>
          <a:prstGeom prst="flowChartDelay">
            <a:avLst/>
          </a:prstGeom>
          <a:solidFill>
            <a:srgbClr val="089DA3"/>
          </a:solidFill>
          <a:ln>
            <a:solidFill>
              <a:schemeClr val="bg1"/>
            </a:solidFill>
          </a:ln>
          <a:effectLst>
            <a:outerShdw blurRad="215900" dist="101600" dir="5400000" sx="91000" sy="91000" algn="t" rotWithShape="0">
              <a:schemeClr val="bg2">
                <a:lumMod val="1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延期 45"/>
          <p:cNvSpPr/>
          <p:nvPr/>
        </p:nvSpPr>
        <p:spPr>
          <a:xfrm rot="5400000">
            <a:off x="2533048" y="2159677"/>
            <a:ext cx="618042" cy="1488797"/>
          </a:xfrm>
          <a:prstGeom prst="flowChartDelay">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延期 44"/>
          <p:cNvSpPr/>
          <p:nvPr/>
        </p:nvSpPr>
        <p:spPr>
          <a:xfrm rot="5400000">
            <a:off x="2533048" y="1991366"/>
            <a:ext cx="618042" cy="1488797"/>
          </a:xfrm>
          <a:prstGeom prst="flowChartDelay">
            <a:avLst/>
          </a:prstGeom>
          <a:solidFill>
            <a:srgbClr val="089D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延期 43"/>
          <p:cNvSpPr/>
          <p:nvPr/>
        </p:nvSpPr>
        <p:spPr>
          <a:xfrm rot="5400000">
            <a:off x="2533048" y="1823053"/>
            <a:ext cx="618042" cy="1488797"/>
          </a:xfrm>
          <a:prstGeom prst="flowChartDelay">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流程图: 延期 42"/>
          <p:cNvSpPr/>
          <p:nvPr/>
        </p:nvSpPr>
        <p:spPr>
          <a:xfrm rot="5400000">
            <a:off x="2566885" y="1688578"/>
            <a:ext cx="550368" cy="1488797"/>
          </a:xfrm>
          <a:prstGeom prst="flowChartDelay">
            <a:avLst/>
          </a:prstGeom>
          <a:solidFill>
            <a:srgbClr val="067E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26"/>
          <p:cNvSpPr>
            <a:spLocks noChangeAspect="1"/>
          </p:cNvSpPr>
          <p:nvPr/>
        </p:nvSpPr>
        <p:spPr>
          <a:xfrm>
            <a:off x="2095045" y="1796867"/>
            <a:ext cx="1491422" cy="744413"/>
          </a:xfrm>
          <a:prstGeom prst="ellipse">
            <a:avLst/>
          </a:prstGeom>
          <a:solidFill>
            <a:srgbClr val="089D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104"/>
          <p:cNvSpPr>
            <a:spLocks noChangeArrowheads="1"/>
          </p:cNvSpPr>
          <p:nvPr/>
        </p:nvSpPr>
        <p:spPr bwMode="auto">
          <a:xfrm>
            <a:off x="2338000" y="1997990"/>
            <a:ext cx="320323" cy="215437"/>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900"/>
          </a:p>
        </p:txBody>
      </p:sp>
      <p:sp>
        <p:nvSpPr>
          <p:cNvPr id="89" name="TextBox 68"/>
          <p:cNvSpPr txBox="1"/>
          <p:nvPr/>
        </p:nvSpPr>
        <p:spPr>
          <a:xfrm>
            <a:off x="2703024" y="1949235"/>
            <a:ext cx="647203" cy="379028"/>
          </a:xfrm>
          <a:prstGeom prst="rect">
            <a:avLst/>
          </a:prstGeom>
          <a:noFill/>
        </p:spPr>
        <p:txBody>
          <a:bodyPr wrap="none" rtlCol="0">
            <a:spAutoFit/>
          </a:bodyPr>
          <a:lstStyle/>
          <a:p>
            <a:r>
              <a:rPr lang="en-US" sz="2000" b="1" smtClean="0">
                <a:solidFill>
                  <a:schemeClr val="bg1"/>
                </a:solidFill>
              </a:rPr>
              <a:t>20%</a:t>
            </a:r>
            <a:endParaRPr lang="en-US" sz="2000" b="1">
              <a:solidFill>
                <a:schemeClr val="bg1"/>
              </a:solidFill>
            </a:endParaRPr>
          </a:p>
        </p:txBody>
      </p:sp>
      <p:sp>
        <p:nvSpPr>
          <p:cNvPr id="103" name="圆角矩形 86"/>
          <p:cNvSpPr/>
          <p:nvPr/>
        </p:nvSpPr>
        <p:spPr>
          <a:xfrm rot="19972245">
            <a:off x="6165225" y="3104903"/>
            <a:ext cx="661720" cy="288079"/>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26"/>
          <p:cNvSpPr txBox="1"/>
          <p:nvPr/>
        </p:nvSpPr>
        <p:spPr>
          <a:xfrm rot="19908406">
            <a:off x="6128536" y="3082308"/>
            <a:ext cx="521164" cy="437340"/>
          </a:xfrm>
          <a:prstGeom prst="rect">
            <a:avLst/>
          </a:prstGeom>
          <a:noFill/>
        </p:spPr>
        <p:txBody>
          <a:bodyPr wrap="none" rtlCol="0">
            <a:spAutoFit/>
          </a:bodyPr>
          <a:lstStyle/>
          <a:p>
            <a:r>
              <a:rPr lang="en-US" altLang="zh-CN" sz="2400" dirty="0" smtClean="0">
                <a:solidFill>
                  <a:srgbClr val="2BBB99"/>
                </a:solidFill>
                <a:latin typeface="Algerian" panose="04020705040A02060702" pitchFamily="82" charset="0"/>
                <a:ea typeface="方正粗圆简体" pitchFamily="65" charset="-122"/>
                <a:cs typeface="Aharoni" pitchFamily="2" charset="-79"/>
              </a:rPr>
              <a:t>02</a:t>
            </a:r>
            <a:endParaRPr lang="zh-CN" altLang="en-US" sz="2400" dirty="0">
              <a:solidFill>
                <a:srgbClr val="2BBB99"/>
              </a:solidFill>
              <a:latin typeface="Algerian" panose="04020705040A02060702" pitchFamily="82" charset="0"/>
              <a:ea typeface="方正粗圆简体" pitchFamily="65" charset="-122"/>
              <a:cs typeface="Aharoni" pitchFamily="2" charset="-79"/>
            </a:endParaRPr>
          </a:p>
        </p:txBody>
      </p:sp>
      <p:sp>
        <p:nvSpPr>
          <p:cNvPr id="105" name="流程图: 延期 94"/>
          <p:cNvSpPr/>
          <p:nvPr/>
        </p:nvSpPr>
        <p:spPr>
          <a:xfrm rot="5400000">
            <a:off x="6931463" y="2324250"/>
            <a:ext cx="618042" cy="1488796"/>
          </a:xfrm>
          <a:prstGeom prst="flowChartDelay">
            <a:avLst/>
          </a:prstGeom>
          <a:solidFill>
            <a:srgbClr val="089DA3"/>
          </a:solidFill>
          <a:ln>
            <a:solidFill>
              <a:schemeClr val="bg1"/>
            </a:solidFill>
          </a:ln>
          <a:effectLst>
            <a:outerShdw blurRad="215900" dist="101600" dir="5400000" sx="91000" sy="91000" algn="t" rotWithShape="0">
              <a:schemeClr val="bg2">
                <a:lumMod val="1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流程图: 延期 95"/>
          <p:cNvSpPr/>
          <p:nvPr/>
        </p:nvSpPr>
        <p:spPr>
          <a:xfrm rot="5400000">
            <a:off x="6931463" y="2159677"/>
            <a:ext cx="618042" cy="1488796"/>
          </a:xfrm>
          <a:prstGeom prst="flowChartDelay">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流程图: 延期 99"/>
          <p:cNvSpPr/>
          <p:nvPr/>
        </p:nvSpPr>
        <p:spPr>
          <a:xfrm rot="5400000">
            <a:off x="6931463" y="1991366"/>
            <a:ext cx="618042" cy="1488796"/>
          </a:xfrm>
          <a:prstGeom prst="flowChartDelay">
            <a:avLst/>
          </a:prstGeom>
          <a:solidFill>
            <a:srgbClr val="089D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流程图: 延期 102"/>
          <p:cNvSpPr/>
          <p:nvPr/>
        </p:nvSpPr>
        <p:spPr>
          <a:xfrm rot="5400000">
            <a:off x="6931463" y="1823053"/>
            <a:ext cx="618042" cy="1488796"/>
          </a:xfrm>
          <a:prstGeom prst="flowChartDelay">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流程图: 延期 105"/>
          <p:cNvSpPr/>
          <p:nvPr/>
        </p:nvSpPr>
        <p:spPr>
          <a:xfrm rot="5400000">
            <a:off x="6965300" y="1688578"/>
            <a:ext cx="550368" cy="1488796"/>
          </a:xfrm>
          <a:prstGeom prst="flowChartDelay">
            <a:avLst/>
          </a:prstGeom>
          <a:solidFill>
            <a:srgbClr val="067E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90"/>
          <p:cNvSpPr>
            <a:spLocks noChangeAspect="1"/>
          </p:cNvSpPr>
          <p:nvPr/>
        </p:nvSpPr>
        <p:spPr>
          <a:xfrm>
            <a:off x="6496085" y="1794611"/>
            <a:ext cx="1488797" cy="744414"/>
          </a:xfrm>
          <a:prstGeom prst="ellipse">
            <a:avLst/>
          </a:prstGeom>
          <a:solidFill>
            <a:srgbClr val="089D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4"/>
          <p:cNvSpPr>
            <a:spLocks noChangeArrowheads="1"/>
          </p:cNvSpPr>
          <p:nvPr/>
        </p:nvSpPr>
        <p:spPr bwMode="auto">
          <a:xfrm>
            <a:off x="6790144" y="2035345"/>
            <a:ext cx="320323" cy="215437"/>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900"/>
          </a:p>
        </p:txBody>
      </p:sp>
      <p:sp>
        <p:nvSpPr>
          <p:cNvPr id="102" name="TextBox 70"/>
          <p:cNvSpPr txBox="1"/>
          <p:nvPr/>
        </p:nvSpPr>
        <p:spPr>
          <a:xfrm>
            <a:off x="7155168" y="1986590"/>
            <a:ext cx="636573" cy="379028"/>
          </a:xfrm>
          <a:prstGeom prst="rect">
            <a:avLst/>
          </a:prstGeom>
          <a:noFill/>
        </p:spPr>
        <p:txBody>
          <a:bodyPr wrap="none" rtlCol="0">
            <a:spAutoFit/>
          </a:bodyPr>
          <a:lstStyle/>
          <a:p>
            <a:r>
              <a:rPr lang="en-US" sz="2000" b="1">
                <a:solidFill>
                  <a:schemeClr val="bg1"/>
                </a:solidFill>
              </a:rPr>
              <a:t>4</a:t>
            </a:r>
            <a:r>
              <a:rPr lang="en-US" sz="2000" b="1" smtClean="0">
                <a:solidFill>
                  <a:schemeClr val="bg1"/>
                </a:solidFill>
              </a:rPr>
              <a:t>0%</a:t>
            </a:r>
            <a:endParaRPr lang="en-US" sz="2000" b="1">
              <a:solidFill>
                <a:schemeClr val="bg1"/>
              </a:solidFill>
            </a:endParaRPr>
          </a:p>
        </p:txBody>
      </p:sp>
      <p:sp>
        <p:nvSpPr>
          <p:cNvPr id="116" name="圆角矩形 107"/>
          <p:cNvSpPr/>
          <p:nvPr/>
        </p:nvSpPr>
        <p:spPr>
          <a:xfrm rot="19972245">
            <a:off x="3688868" y="4852765"/>
            <a:ext cx="661720" cy="288079"/>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TextBox 5"/>
          <p:cNvSpPr txBox="1"/>
          <p:nvPr/>
        </p:nvSpPr>
        <p:spPr>
          <a:xfrm rot="19981978">
            <a:off x="3657296" y="4827914"/>
            <a:ext cx="521164" cy="437340"/>
          </a:xfrm>
          <a:prstGeom prst="rect">
            <a:avLst/>
          </a:prstGeom>
          <a:noFill/>
        </p:spPr>
        <p:txBody>
          <a:bodyPr wrap="none" rtlCol="0">
            <a:spAutoFit/>
          </a:bodyPr>
          <a:lstStyle/>
          <a:p>
            <a:r>
              <a:rPr lang="en-US" altLang="zh-CN" sz="2400" dirty="0" smtClean="0">
                <a:solidFill>
                  <a:srgbClr val="2BBB99"/>
                </a:solidFill>
                <a:latin typeface="Algerian" panose="04020705040A02060702" pitchFamily="82" charset="0"/>
                <a:ea typeface="方正粗圆简体" pitchFamily="65" charset="-122"/>
                <a:cs typeface="Aharoni" pitchFamily="2" charset="-79"/>
              </a:rPr>
              <a:t>03</a:t>
            </a:r>
            <a:endParaRPr lang="zh-CN" altLang="en-US" sz="2400" dirty="0">
              <a:solidFill>
                <a:srgbClr val="2BBB99"/>
              </a:solidFill>
              <a:latin typeface="Algerian" panose="04020705040A02060702" pitchFamily="82" charset="0"/>
              <a:ea typeface="方正粗圆简体" pitchFamily="65" charset="-122"/>
              <a:cs typeface="Aharoni" pitchFamily="2" charset="-79"/>
            </a:endParaRPr>
          </a:p>
        </p:txBody>
      </p:sp>
      <p:sp>
        <p:nvSpPr>
          <p:cNvPr id="118" name="流程图: 延期 114"/>
          <p:cNvSpPr/>
          <p:nvPr/>
        </p:nvSpPr>
        <p:spPr>
          <a:xfrm rot="5400000">
            <a:off x="4455106" y="4072111"/>
            <a:ext cx="618042" cy="1488797"/>
          </a:xfrm>
          <a:prstGeom prst="flowChartDelay">
            <a:avLst/>
          </a:prstGeom>
          <a:solidFill>
            <a:srgbClr val="089DA3"/>
          </a:solidFill>
          <a:ln>
            <a:solidFill>
              <a:schemeClr val="bg1"/>
            </a:solidFill>
          </a:ln>
          <a:effectLst>
            <a:outerShdw blurRad="215900" dist="101600" dir="5400000" sx="91000" sy="91000" algn="t" rotWithShape="0">
              <a:schemeClr val="bg2">
                <a:lumMod val="1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延期 115"/>
          <p:cNvSpPr/>
          <p:nvPr/>
        </p:nvSpPr>
        <p:spPr>
          <a:xfrm rot="5400000">
            <a:off x="4455106" y="3907539"/>
            <a:ext cx="618042" cy="1488797"/>
          </a:xfrm>
          <a:prstGeom prst="flowChartDelay">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流程图: 延期 116"/>
          <p:cNvSpPr/>
          <p:nvPr/>
        </p:nvSpPr>
        <p:spPr>
          <a:xfrm rot="5400000">
            <a:off x="4455106" y="3739227"/>
            <a:ext cx="618042" cy="1488797"/>
          </a:xfrm>
          <a:prstGeom prst="flowChartDelay">
            <a:avLst/>
          </a:prstGeom>
          <a:solidFill>
            <a:srgbClr val="089D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流程图: 延期 117"/>
          <p:cNvSpPr/>
          <p:nvPr/>
        </p:nvSpPr>
        <p:spPr>
          <a:xfrm rot="5400000">
            <a:off x="4455106" y="3570915"/>
            <a:ext cx="618042" cy="1488797"/>
          </a:xfrm>
          <a:prstGeom prst="flowChartDelay">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流程图: 延期 118"/>
          <p:cNvSpPr/>
          <p:nvPr/>
        </p:nvSpPr>
        <p:spPr>
          <a:xfrm rot="5400000">
            <a:off x="4488943" y="3436439"/>
            <a:ext cx="550368" cy="1488797"/>
          </a:xfrm>
          <a:prstGeom prst="flowChartDelay">
            <a:avLst/>
          </a:prstGeom>
          <a:solidFill>
            <a:srgbClr val="067E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10"/>
          <p:cNvSpPr>
            <a:spLocks noChangeAspect="1"/>
          </p:cNvSpPr>
          <p:nvPr/>
        </p:nvSpPr>
        <p:spPr>
          <a:xfrm>
            <a:off x="4019728" y="3540217"/>
            <a:ext cx="1488797" cy="744414"/>
          </a:xfrm>
          <a:prstGeom prst="ellipse">
            <a:avLst/>
          </a:prstGeom>
          <a:solidFill>
            <a:srgbClr val="089D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04"/>
          <p:cNvSpPr>
            <a:spLocks noChangeArrowheads="1"/>
          </p:cNvSpPr>
          <p:nvPr/>
        </p:nvSpPr>
        <p:spPr bwMode="auto">
          <a:xfrm>
            <a:off x="4301326" y="3771665"/>
            <a:ext cx="320323" cy="215437"/>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900"/>
          </a:p>
        </p:txBody>
      </p:sp>
      <p:sp>
        <p:nvSpPr>
          <p:cNvPr id="115" name="TextBox 78"/>
          <p:cNvSpPr txBox="1"/>
          <p:nvPr/>
        </p:nvSpPr>
        <p:spPr>
          <a:xfrm>
            <a:off x="4666350" y="3722910"/>
            <a:ext cx="636573" cy="379028"/>
          </a:xfrm>
          <a:prstGeom prst="rect">
            <a:avLst/>
          </a:prstGeom>
          <a:noFill/>
        </p:spPr>
        <p:txBody>
          <a:bodyPr wrap="none" rtlCol="0">
            <a:spAutoFit/>
          </a:bodyPr>
          <a:lstStyle/>
          <a:p>
            <a:r>
              <a:rPr lang="en-US" sz="2000" b="1" smtClean="0">
                <a:solidFill>
                  <a:schemeClr val="bg1"/>
                </a:solidFill>
              </a:rPr>
              <a:t>60%</a:t>
            </a:r>
            <a:endParaRPr lang="en-US" sz="2000" b="1">
              <a:solidFill>
                <a:schemeClr val="bg1"/>
              </a:solidFill>
            </a:endParaRPr>
          </a:p>
        </p:txBody>
      </p:sp>
      <p:sp>
        <p:nvSpPr>
          <p:cNvPr id="129" name="圆角矩形 120"/>
          <p:cNvSpPr/>
          <p:nvPr/>
        </p:nvSpPr>
        <p:spPr>
          <a:xfrm rot="19972245">
            <a:off x="8228767" y="4910038"/>
            <a:ext cx="661720" cy="288079"/>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TextBox 40"/>
          <p:cNvSpPr txBox="1"/>
          <p:nvPr/>
        </p:nvSpPr>
        <p:spPr>
          <a:xfrm rot="19937558">
            <a:off x="8196589" y="4882932"/>
            <a:ext cx="521164" cy="437340"/>
          </a:xfrm>
          <a:prstGeom prst="rect">
            <a:avLst/>
          </a:prstGeom>
          <a:noFill/>
        </p:spPr>
        <p:txBody>
          <a:bodyPr wrap="none" rtlCol="0">
            <a:spAutoFit/>
          </a:bodyPr>
          <a:lstStyle/>
          <a:p>
            <a:r>
              <a:rPr lang="en-US" altLang="zh-CN" sz="2400" dirty="0" smtClean="0">
                <a:solidFill>
                  <a:srgbClr val="2BBB99"/>
                </a:solidFill>
                <a:latin typeface="Algerian" panose="04020705040A02060702" pitchFamily="82" charset="0"/>
                <a:ea typeface="方正粗圆简体" pitchFamily="65" charset="-122"/>
                <a:cs typeface="Aharoni" pitchFamily="2" charset="-79"/>
              </a:rPr>
              <a:t>04</a:t>
            </a:r>
            <a:endParaRPr lang="zh-CN" altLang="en-US" sz="2400" dirty="0">
              <a:solidFill>
                <a:srgbClr val="2BBB99"/>
              </a:solidFill>
              <a:latin typeface="Algerian" panose="04020705040A02060702" pitchFamily="82" charset="0"/>
              <a:ea typeface="方正粗圆简体" pitchFamily="65" charset="-122"/>
              <a:cs typeface="Aharoni" pitchFamily="2" charset="-79"/>
            </a:endParaRPr>
          </a:p>
        </p:txBody>
      </p:sp>
      <p:sp>
        <p:nvSpPr>
          <p:cNvPr id="131" name="流程图: 延期 127"/>
          <p:cNvSpPr/>
          <p:nvPr/>
        </p:nvSpPr>
        <p:spPr>
          <a:xfrm rot="5400000">
            <a:off x="8995005" y="4129385"/>
            <a:ext cx="618042" cy="1488796"/>
          </a:xfrm>
          <a:prstGeom prst="flowChartDelay">
            <a:avLst/>
          </a:prstGeom>
          <a:solidFill>
            <a:srgbClr val="089DA3"/>
          </a:solidFill>
          <a:ln>
            <a:solidFill>
              <a:schemeClr val="bg1"/>
            </a:solidFill>
          </a:ln>
          <a:effectLst>
            <a:outerShdw blurRad="215900" dist="101600" dir="5400000" sx="91000" sy="91000" algn="t" rotWithShape="0">
              <a:schemeClr val="bg2">
                <a:lumMod val="1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流程图: 延期 128"/>
          <p:cNvSpPr/>
          <p:nvPr/>
        </p:nvSpPr>
        <p:spPr>
          <a:xfrm rot="5400000">
            <a:off x="8995005" y="3964812"/>
            <a:ext cx="618042" cy="1488796"/>
          </a:xfrm>
          <a:prstGeom prst="flowChartDelay">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流程图: 延期 129"/>
          <p:cNvSpPr/>
          <p:nvPr/>
        </p:nvSpPr>
        <p:spPr>
          <a:xfrm rot="5400000">
            <a:off x="8995005" y="3796501"/>
            <a:ext cx="618042" cy="1488796"/>
          </a:xfrm>
          <a:prstGeom prst="flowChartDelay">
            <a:avLst/>
          </a:prstGeom>
          <a:solidFill>
            <a:srgbClr val="089D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流程图: 延期 130"/>
          <p:cNvSpPr/>
          <p:nvPr/>
        </p:nvSpPr>
        <p:spPr>
          <a:xfrm rot="5400000">
            <a:off x="8995005" y="3628188"/>
            <a:ext cx="618042" cy="1488796"/>
          </a:xfrm>
          <a:prstGeom prst="flowChartDelay">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流程图: 延期 131"/>
          <p:cNvSpPr/>
          <p:nvPr/>
        </p:nvSpPr>
        <p:spPr>
          <a:xfrm rot="5400000">
            <a:off x="9028842" y="3493713"/>
            <a:ext cx="550368" cy="1488796"/>
          </a:xfrm>
          <a:prstGeom prst="flowChartDelay">
            <a:avLst/>
          </a:prstGeom>
          <a:solidFill>
            <a:srgbClr val="067E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23"/>
          <p:cNvSpPr>
            <a:spLocks noChangeAspect="1"/>
          </p:cNvSpPr>
          <p:nvPr/>
        </p:nvSpPr>
        <p:spPr>
          <a:xfrm>
            <a:off x="8559628" y="3599746"/>
            <a:ext cx="1488796" cy="744414"/>
          </a:xfrm>
          <a:prstGeom prst="ellipse">
            <a:avLst/>
          </a:prstGeom>
          <a:solidFill>
            <a:srgbClr val="089D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04"/>
          <p:cNvSpPr>
            <a:spLocks noChangeArrowheads="1"/>
          </p:cNvSpPr>
          <p:nvPr/>
        </p:nvSpPr>
        <p:spPr bwMode="auto">
          <a:xfrm>
            <a:off x="8856645" y="3828948"/>
            <a:ext cx="320323" cy="215437"/>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900"/>
          </a:p>
        </p:txBody>
      </p:sp>
      <p:sp>
        <p:nvSpPr>
          <p:cNvPr id="128" name="TextBox 81"/>
          <p:cNvSpPr txBox="1"/>
          <p:nvPr/>
        </p:nvSpPr>
        <p:spPr>
          <a:xfrm>
            <a:off x="9221669" y="3780193"/>
            <a:ext cx="636573" cy="379028"/>
          </a:xfrm>
          <a:prstGeom prst="rect">
            <a:avLst/>
          </a:prstGeom>
          <a:noFill/>
        </p:spPr>
        <p:txBody>
          <a:bodyPr wrap="none" rtlCol="0">
            <a:spAutoFit/>
          </a:bodyPr>
          <a:lstStyle/>
          <a:p>
            <a:r>
              <a:rPr lang="en-US" sz="2000" b="1" smtClean="0">
                <a:solidFill>
                  <a:schemeClr val="bg1"/>
                </a:solidFill>
              </a:rPr>
              <a:t>80%</a:t>
            </a:r>
            <a:endParaRPr lang="en-US" sz="2000" b="1">
              <a:solidFill>
                <a:schemeClr val="bg1"/>
              </a:solidFill>
            </a:endParaRPr>
          </a:p>
        </p:txBody>
      </p:sp>
      <p:sp>
        <p:nvSpPr>
          <p:cNvPr id="137" name="文本框 136"/>
          <p:cNvSpPr txBox="1"/>
          <p:nvPr/>
        </p:nvSpPr>
        <p:spPr>
          <a:xfrm>
            <a:off x="2044247" y="3696319"/>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8" name="文本框 137"/>
          <p:cNvSpPr txBox="1"/>
          <p:nvPr/>
        </p:nvSpPr>
        <p:spPr>
          <a:xfrm>
            <a:off x="2044246" y="3450473"/>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9" name="文本框 138"/>
          <p:cNvSpPr txBox="1"/>
          <p:nvPr/>
        </p:nvSpPr>
        <p:spPr>
          <a:xfrm>
            <a:off x="6342188" y="3696319"/>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0" name="文本框 139"/>
          <p:cNvSpPr txBox="1"/>
          <p:nvPr/>
        </p:nvSpPr>
        <p:spPr>
          <a:xfrm>
            <a:off x="6342187" y="3450473"/>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1" name="文本框 140"/>
          <p:cNvSpPr txBox="1"/>
          <p:nvPr/>
        </p:nvSpPr>
        <p:spPr>
          <a:xfrm>
            <a:off x="4123146" y="5454763"/>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2" name="文本框 141"/>
          <p:cNvSpPr txBox="1"/>
          <p:nvPr/>
        </p:nvSpPr>
        <p:spPr>
          <a:xfrm>
            <a:off x="4123144" y="5208916"/>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3" name="文本框 142"/>
          <p:cNvSpPr txBox="1"/>
          <p:nvPr/>
        </p:nvSpPr>
        <p:spPr>
          <a:xfrm>
            <a:off x="8421087" y="5454763"/>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4" name="文本框 143"/>
          <p:cNvSpPr txBox="1"/>
          <p:nvPr/>
        </p:nvSpPr>
        <p:spPr>
          <a:xfrm>
            <a:off x="8421085" y="5208916"/>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sp>
        <p:nvSpPr>
          <p:cNvPr id="31" name="文本框 30"/>
          <p:cNvSpPr txBox="1"/>
          <p:nvPr/>
        </p:nvSpPr>
        <p:spPr>
          <a:xfrm>
            <a:off x="3616035" y="3972505"/>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课题研究的思路与方法</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584946" y="455728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5" name="矩形 4"/>
          <p:cNvSpPr/>
          <p:nvPr/>
        </p:nvSpPr>
        <p:spPr>
          <a:xfrm>
            <a:off x="4028045" y="1576444"/>
            <a:ext cx="4135910" cy="372271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35371" y="-267090"/>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633771" y="1881712"/>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453718" y="-270734"/>
            <a:ext cx="0" cy="222500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352118" y="1878068"/>
            <a:ext cx="203200" cy="2032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9401926" y="643892"/>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142885" y="1476813"/>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95493" y="3852068"/>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236452" y="4684989"/>
            <a:ext cx="1207010" cy="1447093"/>
          </a:xfrm>
          <a:prstGeom prst="line">
            <a:avLst/>
          </a:prstGeom>
          <a:ln>
            <a:solidFill>
              <a:schemeClr val="bg1">
                <a:alpha val="64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313951" y="1968876"/>
            <a:ext cx="1564096" cy="1564096"/>
            <a:chOff x="5313952" y="1347584"/>
            <a:chExt cx="1564096" cy="1564096"/>
          </a:xfrm>
        </p:grpSpPr>
        <p:grpSp>
          <p:nvGrpSpPr>
            <p:cNvPr id="25" name="组合 24"/>
            <p:cNvGrpSpPr/>
            <p:nvPr/>
          </p:nvGrpSpPr>
          <p:grpSpPr>
            <a:xfrm>
              <a:off x="5313952" y="1347584"/>
              <a:ext cx="1564096" cy="1564096"/>
              <a:chOff x="4767578" y="1848961"/>
              <a:chExt cx="2656842" cy="2656842"/>
            </a:xfrm>
          </p:grpSpPr>
          <p:sp>
            <p:nvSpPr>
              <p:cNvPr id="27" name="矩形 26"/>
              <p:cNvSpPr/>
              <p:nvPr/>
            </p:nvSpPr>
            <p:spPr>
              <a:xfrm>
                <a:off x="4767578" y="1848961"/>
                <a:ext cx="2656842" cy="2656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5519057" y="1621801"/>
              <a:ext cx="1153886" cy="1015663"/>
            </a:xfrm>
            <a:prstGeom prst="rect">
              <a:avLst/>
            </a:prstGeom>
            <a:noFill/>
          </p:spPr>
          <p:txBody>
            <a:bodyPr wrap="square" rtlCol="0">
              <a:spAutoFit/>
            </a:bodyPr>
            <a:lstStyle/>
            <a:p>
              <a:pPr algn="ctr"/>
              <a:r>
                <a:rPr lang="en-US" altLang="zh-CN" sz="6000" b="1"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60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29" name="等腰三角形 28"/>
          <p:cNvSpPr/>
          <p:nvPr/>
        </p:nvSpPr>
        <p:spPr>
          <a:xfrm rot="20772729">
            <a:off x="9872336" y="3834254"/>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809157" flipH="1" flipV="1">
            <a:off x="10991155" y="2977187"/>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8809157" flipH="1" flipV="1">
            <a:off x="10535775" y="5556641"/>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772729">
            <a:off x="1200716" y="2645047"/>
            <a:ext cx="571500" cy="637564"/>
          </a:xfrm>
          <a:prstGeom prst="triangle">
            <a:avLst>
              <a:gd name="adj" fmla="val 10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8809157" flipH="1" flipV="1">
            <a:off x="1588172" y="1261683"/>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8809157" flipH="1" flipV="1">
            <a:off x="3359821" y="5943024"/>
            <a:ext cx="648544" cy="559088"/>
          </a:xfrm>
          <a:prstGeom prst="triangl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70" name="矩形 69"/>
          <p:cNvSpPr/>
          <p:nvPr/>
        </p:nvSpPr>
        <p:spPr>
          <a:xfrm>
            <a:off x="1812469" y="181159"/>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1812469" y="79714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9" name="Block Arc 10"/>
          <p:cNvSpPr/>
          <p:nvPr/>
        </p:nvSpPr>
        <p:spPr>
          <a:xfrm flipH="1">
            <a:off x="1538515" y="2149092"/>
            <a:ext cx="4105646" cy="4105646"/>
          </a:xfrm>
          <a:prstGeom prst="blockArc">
            <a:avLst>
              <a:gd name="adj1" fmla="val 19362231"/>
              <a:gd name="adj2" fmla="val 16212586"/>
              <a:gd name="adj3" fmla="val 9872"/>
            </a:avLst>
          </a:prstGeom>
          <a:solidFill>
            <a:schemeClr val="bg1"/>
          </a:solid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Oval 11"/>
          <p:cNvSpPr/>
          <p:nvPr/>
        </p:nvSpPr>
        <p:spPr>
          <a:xfrm>
            <a:off x="3393496" y="2149092"/>
            <a:ext cx="400383" cy="400383"/>
          </a:xfrm>
          <a:prstGeom prst="ellipse">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nvGrpSpPr>
          <p:cNvPr id="81" name="Group 12"/>
          <p:cNvGrpSpPr/>
          <p:nvPr/>
        </p:nvGrpSpPr>
        <p:grpSpPr>
          <a:xfrm>
            <a:off x="3459407" y="2227573"/>
            <a:ext cx="263863" cy="264312"/>
            <a:chOff x="7275537" y="3973873"/>
            <a:chExt cx="464347" cy="465149"/>
          </a:xfrm>
          <a:solidFill>
            <a:srgbClr val="067E84"/>
          </a:solidFill>
        </p:grpSpPr>
        <p:sp>
          <p:nvSpPr>
            <p:cNvPr id="82" name="AutoShape 37"/>
            <p:cNvSpPr/>
            <p:nvPr/>
          </p:nvSpPr>
          <p:spPr bwMode="auto">
            <a:xfrm>
              <a:off x="7275537" y="4017535"/>
              <a:ext cx="423064" cy="42148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noFill/>
            <a:ln>
              <a:solidFill>
                <a:srgbClr val="089DA3"/>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3" name="AutoShape 38"/>
            <p:cNvSpPr/>
            <p:nvPr/>
          </p:nvSpPr>
          <p:spPr bwMode="auto">
            <a:xfrm>
              <a:off x="7478735" y="4206451"/>
              <a:ext cx="72229" cy="730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solidFill>
                <a:srgbClr val="2BBB99"/>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4" name="AutoShape 39"/>
            <p:cNvSpPr/>
            <p:nvPr/>
          </p:nvSpPr>
          <p:spPr bwMode="auto">
            <a:xfrm>
              <a:off x="7667655" y="3973873"/>
              <a:ext cx="72229" cy="730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solidFill>
                <a:srgbClr val="2BBB99"/>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5" name="AutoShape 40"/>
            <p:cNvSpPr/>
            <p:nvPr/>
          </p:nvSpPr>
          <p:spPr bwMode="auto">
            <a:xfrm>
              <a:off x="7391443" y="4192157"/>
              <a:ext cx="57943" cy="579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solidFill>
                <a:srgbClr val="2BBB99"/>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6" name="AutoShape 41"/>
            <p:cNvSpPr/>
            <p:nvPr/>
          </p:nvSpPr>
          <p:spPr bwMode="auto">
            <a:xfrm>
              <a:off x="7449386" y="4293751"/>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solidFill>
                <a:srgbClr val="2BBB99"/>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7" name="AutoShape 42"/>
            <p:cNvSpPr/>
            <p:nvPr/>
          </p:nvSpPr>
          <p:spPr bwMode="auto">
            <a:xfrm>
              <a:off x="7682029" y="4075434"/>
              <a:ext cx="28574" cy="29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solidFill>
                <a:srgbClr val="2BBB99"/>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78" name="Oval 9"/>
          <p:cNvSpPr/>
          <p:nvPr/>
        </p:nvSpPr>
        <p:spPr>
          <a:xfrm>
            <a:off x="1915434" y="2871914"/>
            <a:ext cx="426299" cy="402382"/>
          </a:xfrm>
          <a:prstGeom prst="ellipse">
            <a:avLst/>
          </a:prstGeom>
          <a:solidFill>
            <a:schemeClr val="bg1"/>
          </a:solidFill>
          <a:ln>
            <a:solidFill>
              <a:srgbClr val="2BBB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nvGrpSpPr>
          <p:cNvPr id="148" name="Group 19"/>
          <p:cNvGrpSpPr/>
          <p:nvPr/>
        </p:nvGrpSpPr>
        <p:grpSpPr>
          <a:xfrm>
            <a:off x="1968192" y="2576368"/>
            <a:ext cx="3246294" cy="3248695"/>
            <a:chOff x="2167505" y="2482339"/>
            <a:chExt cx="3246294" cy="3248695"/>
          </a:xfrm>
          <a:solidFill>
            <a:schemeClr val="bg1"/>
          </a:solidFill>
        </p:grpSpPr>
        <p:grpSp>
          <p:nvGrpSpPr>
            <p:cNvPr id="149" name="Group 20"/>
            <p:cNvGrpSpPr/>
            <p:nvPr/>
          </p:nvGrpSpPr>
          <p:grpSpPr>
            <a:xfrm>
              <a:off x="2167505" y="2482339"/>
              <a:ext cx="3246294" cy="3248695"/>
              <a:chOff x="2141626" y="2327063"/>
              <a:chExt cx="3246294" cy="3248695"/>
            </a:xfrm>
            <a:grpFill/>
          </p:grpSpPr>
          <p:grpSp>
            <p:nvGrpSpPr>
              <p:cNvPr id="151" name="Group 22"/>
              <p:cNvGrpSpPr/>
              <p:nvPr/>
            </p:nvGrpSpPr>
            <p:grpSpPr>
              <a:xfrm>
                <a:off x="2141626" y="2327063"/>
                <a:ext cx="3246294" cy="3248695"/>
                <a:chOff x="1667173" y="2270364"/>
                <a:chExt cx="3246294" cy="3248695"/>
              </a:xfrm>
              <a:grpFill/>
            </p:grpSpPr>
            <p:sp>
              <p:nvSpPr>
                <p:cNvPr id="157" name="Block Arc 28"/>
                <p:cNvSpPr/>
                <p:nvPr/>
              </p:nvSpPr>
              <p:spPr>
                <a:xfrm flipH="1">
                  <a:off x="1667173" y="2272765"/>
                  <a:ext cx="3246294" cy="3246294"/>
                </a:xfrm>
                <a:prstGeom prst="blockArc">
                  <a:avLst>
                    <a:gd name="adj1" fmla="val 20754075"/>
                    <a:gd name="adj2" fmla="val 16203514"/>
                    <a:gd name="adj3" fmla="val 12311"/>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29"/>
                <p:cNvSpPr/>
                <p:nvPr/>
              </p:nvSpPr>
              <p:spPr>
                <a:xfrm>
                  <a:off x="3092477" y="2270364"/>
                  <a:ext cx="400383" cy="400383"/>
                </a:xfrm>
                <a:prstGeom prst="ellipse">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2" name="Group 23"/>
              <p:cNvGrpSpPr/>
              <p:nvPr/>
            </p:nvGrpSpPr>
            <p:grpSpPr>
              <a:xfrm>
                <a:off x="3632842" y="2353810"/>
                <a:ext cx="263858" cy="264309"/>
                <a:chOff x="8204317" y="3973834"/>
                <a:chExt cx="464344" cy="465138"/>
              </a:xfrm>
              <a:grpFill/>
            </p:grpSpPr>
            <p:sp>
              <p:nvSpPr>
                <p:cNvPr id="153" name="AutoShape 33"/>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solidFill>
                    <a:srgbClr val="089DA3"/>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4" name="AutoShape 34"/>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solidFill>
                    <a:srgbClr val="089DA3"/>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5" name="AutoShape 35"/>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solidFill>
                    <a:srgbClr val="089DA3"/>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6" name="AutoShape 36"/>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solidFill>
                    <a:srgbClr val="089DA3"/>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150" name="Oval 21"/>
            <p:cNvSpPr/>
            <p:nvPr/>
          </p:nvSpPr>
          <p:spPr>
            <a:xfrm>
              <a:off x="2209017" y="3566250"/>
              <a:ext cx="400383" cy="400383"/>
            </a:xfrm>
            <a:prstGeom prst="ellipse">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9" name="Group 30"/>
          <p:cNvGrpSpPr/>
          <p:nvPr/>
        </p:nvGrpSpPr>
        <p:grpSpPr>
          <a:xfrm>
            <a:off x="2401461" y="3009640"/>
            <a:ext cx="2379753" cy="2382151"/>
            <a:chOff x="2600774" y="2915611"/>
            <a:chExt cx="2379753" cy="2382151"/>
          </a:xfrm>
          <a:solidFill>
            <a:schemeClr val="bg1"/>
          </a:solidFill>
        </p:grpSpPr>
        <p:grpSp>
          <p:nvGrpSpPr>
            <p:cNvPr id="160" name="Group 31"/>
            <p:cNvGrpSpPr/>
            <p:nvPr/>
          </p:nvGrpSpPr>
          <p:grpSpPr>
            <a:xfrm>
              <a:off x="2600774" y="2915611"/>
              <a:ext cx="2379753" cy="2382151"/>
              <a:chOff x="2574895" y="2760335"/>
              <a:chExt cx="2379753" cy="2382151"/>
            </a:xfrm>
            <a:grpFill/>
          </p:grpSpPr>
          <p:grpSp>
            <p:nvGrpSpPr>
              <p:cNvPr id="162" name="Group 33"/>
              <p:cNvGrpSpPr/>
              <p:nvPr/>
            </p:nvGrpSpPr>
            <p:grpSpPr>
              <a:xfrm>
                <a:off x="2574895" y="2760335"/>
                <a:ext cx="2379753" cy="2382151"/>
                <a:chOff x="2100442" y="2703636"/>
                <a:chExt cx="2379753" cy="2382151"/>
              </a:xfrm>
              <a:grpFill/>
            </p:grpSpPr>
            <p:sp>
              <p:nvSpPr>
                <p:cNvPr id="164" name="Block Arc 35"/>
                <p:cNvSpPr/>
                <p:nvPr/>
              </p:nvSpPr>
              <p:spPr>
                <a:xfrm flipH="1">
                  <a:off x="2100442" y="2706034"/>
                  <a:ext cx="2379753" cy="2379753"/>
                </a:xfrm>
                <a:prstGeom prst="blockArc">
                  <a:avLst>
                    <a:gd name="adj1" fmla="val 1507847"/>
                    <a:gd name="adj2" fmla="val 16214381"/>
                    <a:gd name="adj3" fmla="val 16739"/>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Oval 36"/>
                <p:cNvSpPr/>
                <p:nvPr/>
              </p:nvSpPr>
              <p:spPr>
                <a:xfrm>
                  <a:off x="3092477" y="2703636"/>
                  <a:ext cx="400383" cy="400383"/>
                </a:xfrm>
                <a:prstGeom prst="ellipse">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latin typeface="FontAwesome" pitchFamily="2" charset="0"/>
                  </a:endParaRPr>
                </a:p>
              </p:txBody>
            </p:sp>
          </p:grpSp>
          <p:sp>
            <p:nvSpPr>
              <p:cNvPr id="163" name="AutoShape 46"/>
              <p:cNvSpPr/>
              <p:nvPr/>
            </p:nvSpPr>
            <p:spPr bwMode="auto">
              <a:xfrm>
                <a:off x="3665768" y="2835501"/>
                <a:ext cx="230932" cy="2309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grpFill/>
              <a:ln>
                <a:solidFill>
                  <a:srgbClr val="089DA3"/>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61" name="Oval 32"/>
            <p:cNvSpPr/>
            <p:nvPr/>
          </p:nvSpPr>
          <p:spPr>
            <a:xfrm>
              <a:off x="2696773" y="4339752"/>
              <a:ext cx="400383" cy="400383"/>
            </a:xfrm>
            <a:prstGeom prst="ellipse">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66" name="Group 37"/>
          <p:cNvGrpSpPr/>
          <p:nvPr/>
        </p:nvGrpSpPr>
        <p:grpSpPr>
          <a:xfrm>
            <a:off x="2832334" y="3442911"/>
            <a:ext cx="1518008" cy="1518008"/>
            <a:chOff x="3031647" y="3348882"/>
            <a:chExt cx="1518008" cy="1518008"/>
          </a:xfrm>
          <a:solidFill>
            <a:schemeClr val="bg1"/>
          </a:solidFill>
        </p:grpSpPr>
        <p:grpSp>
          <p:nvGrpSpPr>
            <p:cNvPr id="167" name="Group 38"/>
            <p:cNvGrpSpPr/>
            <p:nvPr/>
          </p:nvGrpSpPr>
          <p:grpSpPr>
            <a:xfrm>
              <a:off x="3031647" y="3348882"/>
              <a:ext cx="1518008" cy="1518008"/>
              <a:chOff x="3005768" y="3193606"/>
              <a:chExt cx="1518008" cy="1518008"/>
            </a:xfrm>
            <a:grpFill/>
          </p:grpSpPr>
          <p:grpSp>
            <p:nvGrpSpPr>
              <p:cNvPr id="169" name="Group 40"/>
              <p:cNvGrpSpPr/>
              <p:nvPr/>
            </p:nvGrpSpPr>
            <p:grpSpPr>
              <a:xfrm>
                <a:off x="3005768" y="3193606"/>
                <a:ext cx="1518008" cy="1518008"/>
                <a:chOff x="2531315" y="3136907"/>
                <a:chExt cx="1518008" cy="1518008"/>
              </a:xfrm>
              <a:grpFill/>
            </p:grpSpPr>
            <p:sp>
              <p:nvSpPr>
                <p:cNvPr id="173" name="Block Arc 44"/>
                <p:cNvSpPr/>
                <p:nvPr/>
              </p:nvSpPr>
              <p:spPr>
                <a:xfrm flipH="1">
                  <a:off x="2531315" y="3136907"/>
                  <a:ext cx="1518008" cy="1518008"/>
                </a:xfrm>
                <a:prstGeom prst="blockArc">
                  <a:avLst>
                    <a:gd name="adj1" fmla="val 3403980"/>
                    <a:gd name="adj2" fmla="val 16177562"/>
                    <a:gd name="adj3" fmla="val 26403"/>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Oval 45"/>
                <p:cNvSpPr/>
                <p:nvPr/>
              </p:nvSpPr>
              <p:spPr>
                <a:xfrm>
                  <a:off x="3092477" y="3136907"/>
                  <a:ext cx="400383" cy="400383"/>
                </a:xfrm>
                <a:prstGeom prst="ellipse">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latin typeface="FontAwesome" pitchFamily="2" charset="0"/>
                  </a:endParaRPr>
                </a:p>
              </p:txBody>
            </p:sp>
          </p:grpSp>
          <p:grpSp>
            <p:nvGrpSpPr>
              <p:cNvPr id="170" name="Group 41"/>
              <p:cNvGrpSpPr/>
              <p:nvPr/>
            </p:nvGrpSpPr>
            <p:grpSpPr>
              <a:xfrm>
                <a:off x="3716283" y="3250738"/>
                <a:ext cx="181769" cy="264310"/>
                <a:chOff x="10146507" y="3505994"/>
                <a:chExt cx="319881" cy="465138"/>
              </a:xfrm>
              <a:grpFill/>
            </p:grpSpPr>
            <p:sp>
              <p:nvSpPr>
                <p:cNvPr id="171" name="AutoShape 30"/>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solidFill>
                    <a:srgbClr val="089DA3"/>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2" name="AutoShape 31"/>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solidFill>
                    <a:srgbClr val="089DA3"/>
                  </a:solid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168" name="Oval 39"/>
            <p:cNvSpPr/>
            <p:nvPr/>
          </p:nvSpPr>
          <p:spPr>
            <a:xfrm>
              <a:off x="3279294" y="4376107"/>
              <a:ext cx="400383" cy="400383"/>
            </a:xfrm>
            <a:prstGeom prst="ellipse">
              <a:avLst/>
            </a:prstGeom>
            <a:grpFill/>
            <a:ln>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176" name="Rectangle 4401"/>
          <p:cNvSpPr>
            <a:spLocks noChangeArrowheads="1"/>
          </p:cNvSpPr>
          <p:nvPr/>
        </p:nvSpPr>
        <p:spPr bwMode="auto">
          <a:xfrm>
            <a:off x="7805889" y="4855750"/>
            <a:ext cx="2231476" cy="69154"/>
          </a:xfrm>
          <a:prstGeom prst="rect">
            <a:avLst/>
          </a:prstGeom>
          <a:solidFill>
            <a:schemeClr val="bg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solidFill>
                <a:schemeClr val="bg1"/>
              </a:solidFill>
            </a:endParaRPr>
          </a:p>
        </p:txBody>
      </p:sp>
      <p:sp>
        <p:nvSpPr>
          <p:cNvPr id="177" name="Rectangle 4402"/>
          <p:cNvSpPr>
            <a:spLocks noChangeArrowheads="1"/>
          </p:cNvSpPr>
          <p:nvPr/>
        </p:nvSpPr>
        <p:spPr bwMode="auto">
          <a:xfrm>
            <a:off x="6999053" y="4855750"/>
            <a:ext cx="2131583" cy="69154"/>
          </a:xfrm>
          <a:prstGeom prst="rect">
            <a:avLst/>
          </a:prstGeom>
          <a:solidFill>
            <a:schemeClr val="bg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solidFill>
                <a:schemeClr val="bg1"/>
              </a:solidFill>
            </a:endParaRPr>
          </a:p>
        </p:txBody>
      </p:sp>
      <p:sp>
        <p:nvSpPr>
          <p:cNvPr id="178" name="TextBox 49"/>
          <p:cNvSpPr txBox="1"/>
          <p:nvPr/>
        </p:nvSpPr>
        <p:spPr>
          <a:xfrm>
            <a:off x="9359960" y="4271335"/>
            <a:ext cx="646331" cy="646331"/>
          </a:xfrm>
          <a:prstGeom prst="rect">
            <a:avLst/>
          </a:prstGeom>
          <a:noFill/>
        </p:spPr>
        <p:txBody>
          <a:bodyPr wrap="none" rtlCol="0">
            <a:spAutoFit/>
          </a:bodyPr>
          <a:lstStyle/>
          <a:p>
            <a:r>
              <a:rPr lang="vi-VN" sz="3600" dirty="0" smtClean="0">
                <a:solidFill>
                  <a:schemeClr val="bg1"/>
                </a:solidFill>
                <a:latin typeface="+mj-lt"/>
                <a:cs typeface="Arial" panose="020B0604020202020204" pitchFamily="34" charset="0"/>
              </a:rPr>
              <a:t>03</a:t>
            </a:r>
            <a:endParaRPr lang="en-US" sz="3600" dirty="0">
              <a:solidFill>
                <a:schemeClr val="bg1"/>
              </a:solidFill>
              <a:latin typeface="+mj-lt"/>
              <a:cs typeface="Arial" panose="020B0604020202020204" pitchFamily="34" charset="0"/>
            </a:endParaRPr>
          </a:p>
        </p:txBody>
      </p:sp>
      <p:grpSp>
        <p:nvGrpSpPr>
          <p:cNvPr id="179" name="组合 338"/>
          <p:cNvGrpSpPr/>
          <p:nvPr/>
        </p:nvGrpSpPr>
        <p:grpSpPr>
          <a:xfrm>
            <a:off x="6573814" y="4247800"/>
            <a:ext cx="758541" cy="594084"/>
            <a:chOff x="3797630" y="1270551"/>
            <a:chExt cx="580807" cy="454884"/>
          </a:xfrm>
        </p:grpSpPr>
        <p:sp>
          <p:nvSpPr>
            <p:cNvPr id="181" name="TextBox 52"/>
            <p:cNvSpPr txBox="1"/>
            <p:nvPr/>
          </p:nvSpPr>
          <p:spPr>
            <a:xfrm>
              <a:off x="3824955" y="1466208"/>
              <a:ext cx="410443" cy="259227"/>
            </a:xfrm>
            <a:prstGeom prst="rect">
              <a:avLst/>
            </a:prstGeom>
            <a:noFill/>
          </p:spPr>
          <p:txBody>
            <a:bodyPr wrap="none" rtlCol="0">
              <a:spAutoFit/>
            </a:bodyPr>
            <a:lstStyle/>
            <a:p>
              <a:r>
                <a:rPr lang="en-US" altLang="zh-CN" sz="1600" dirty="0" smtClean="0">
                  <a:solidFill>
                    <a:schemeClr val="bg1"/>
                  </a:solidFill>
                  <a:latin typeface="+mj-lt"/>
                </a:rPr>
                <a:t>step</a:t>
              </a:r>
              <a:endParaRPr lang="en-US" altLang="zh-CN" sz="1600" dirty="0" smtClean="0">
                <a:solidFill>
                  <a:schemeClr val="bg1"/>
                </a:solidFill>
                <a:latin typeface="+mj-lt"/>
              </a:endParaRPr>
            </a:p>
          </p:txBody>
        </p:sp>
        <p:sp>
          <p:nvSpPr>
            <p:cNvPr id="182" name="TextBox 53"/>
            <p:cNvSpPr txBox="1"/>
            <p:nvPr/>
          </p:nvSpPr>
          <p:spPr>
            <a:xfrm>
              <a:off x="3797630" y="1270551"/>
              <a:ext cx="580807" cy="282794"/>
            </a:xfrm>
            <a:prstGeom prst="rect">
              <a:avLst/>
            </a:prstGeom>
            <a:noFill/>
          </p:spPr>
          <p:txBody>
            <a:bodyPr wrap="none" rtlCol="0">
              <a:spAutoFit/>
            </a:bodyPr>
            <a:lstStyle/>
            <a:p>
              <a:r>
                <a:rPr lang="en-US" altLang="zh-CN" dirty="0" smtClean="0">
                  <a:solidFill>
                    <a:schemeClr val="bg1"/>
                  </a:solidFill>
                  <a:latin typeface="+mj-lt"/>
                </a:rPr>
                <a:t>THIRD</a:t>
              </a:r>
              <a:endParaRPr lang="en-US" altLang="zh-CN" dirty="0" smtClean="0">
                <a:solidFill>
                  <a:schemeClr val="bg1"/>
                </a:solidFill>
                <a:latin typeface="+mj-lt"/>
              </a:endParaRPr>
            </a:p>
          </p:txBody>
        </p:sp>
      </p:grpSp>
      <p:sp>
        <p:nvSpPr>
          <p:cNvPr id="184" name="Rectangle 4385"/>
          <p:cNvSpPr>
            <a:spLocks noChangeArrowheads="1"/>
          </p:cNvSpPr>
          <p:nvPr/>
        </p:nvSpPr>
        <p:spPr bwMode="auto">
          <a:xfrm>
            <a:off x="6501296" y="2862502"/>
            <a:ext cx="2231476" cy="69154"/>
          </a:xfrm>
          <a:prstGeom prst="rect">
            <a:avLst/>
          </a:prstGeom>
          <a:solidFill>
            <a:schemeClr val="bg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solidFill>
                <a:schemeClr val="bg1"/>
              </a:solidFill>
            </a:endParaRPr>
          </a:p>
        </p:txBody>
      </p:sp>
      <p:sp>
        <p:nvSpPr>
          <p:cNvPr id="185" name="Rectangle 4384"/>
          <p:cNvSpPr>
            <a:spLocks noChangeArrowheads="1"/>
          </p:cNvSpPr>
          <p:nvPr/>
        </p:nvSpPr>
        <p:spPr bwMode="auto">
          <a:xfrm>
            <a:off x="5694461" y="2862502"/>
            <a:ext cx="2131582" cy="69154"/>
          </a:xfrm>
          <a:prstGeom prst="rect">
            <a:avLst/>
          </a:prstGeom>
          <a:solidFill>
            <a:schemeClr val="bg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solidFill>
                <a:schemeClr val="bg1"/>
              </a:solidFill>
            </a:endParaRPr>
          </a:p>
        </p:txBody>
      </p:sp>
      <p:sp>
        <p:nvSpPr>
          <p:cNvPr id="186" name="TextBox 57"/>
          <p:cNvSpPr txBox="1"/>
          <p:nvPr/>
        </p:nvSpPr>
        <p:spPr>
          <a:xfrm>
            <a:off x="8236212" y="2265793"/>
            <a:ext cx="646331" cy="646331"/>
          </a:xfrm>
          <a:prstGeom prst="rect">
            <a:avLst/>
          </a:prstGeom>
          <a:noFill/>
        </p:spPr>
        <p:txBody>
          <a:bodyPr wrap="none" rtlCol="0">
            <a:spAutoFit/>
          </a:bodyPr>
          <a:lstStyle/>
          <a:p>
            <a:pPr algn="r"/>
            <a:r>
              <a:rPr lang="vi-VN" sz="3600" dirty="0" smtClean="0">
                <a:solidFill>
                  <a:schemeClr val="bg1"/>
                </a:solidFill>
                <a:latin typeface="+mj-lt"/>
                <a:cs typeface="Arial" panose="020B0604020202020204" pitchFamily="34" charset="0"/>
              </a:rPr>
              <a:t>01</a:t>
            </a:r>
            <a:endParaRPr lang="en-US" sz="3600" dirty="0">
              <a:solidFill>
                <a:schemeClr val="bg1"/>
              </a:solidFill>
              <a:latin typeface="+mj-lt"/>
              <a:cs typeface="Arial" panose="020B0604020202020204" pitchFamily="34" charset="0"/>
            </a:endParaRPr>
          </a:p>
        </p:txBody>
      </p:sp>
      <p:grpSp>
        <p:nvGrpSpPr>
          <p:cNvPr id="187" name="组合 5405"/>
          <p:cNvGrpSpPr/>
          <p:nvPr/>
        </p:nvGrpSpPr>
        <p:grpSpPr>
          <a:xfrm>
            <a:off x="5625871" y="2233233"/>
            <a:ext cx="681853" cy="594084"/>
            <a:chOff x="3797630" y="1270551"/>
            <a:chExt cx="522088" cy="454884"/>
          </a:xfrm>
        </p:grpSpPr>
        <p:sp>
          <p:nvSpPr>
            <p:cNvPr id="189" name="TextBox 60"/>
            <p:cNvSpPr txBox="1"/>
            <p:nvPr/>
          </p:nvSpPr>
          <p:spPr>
            <a:xfrm>
              <a:off x="3797630" y="1466208"/>
              <a:ext cx="410444" cy="259227"/>
            </a:xfrm>
            <a:prstGeom prst="rect">
              <a:avLst/>
            </a:prstGeom>
            <a:noFill/>
          </p:spPr>
          <p:txBody>
            <a:bodyPr wrap="none" rtlCol="0">
              <a:spAutoFit/>
            </a:bodyPr>
            <a:lstStyle/>
            <a:p>
              <a:r>
                <a:rPr lang="en-US" altLang="zh-CN" sz="1600" dirty="0" smtClean="0">
                  <a:solidFill>
                    <a:schemeClr val="bg1"/>
                  </a:solidFill>
                  <a:latin typeface="+mj-lt"/>
                </a:rPr>
                <a:t>step</a:t>
              </a:r>
              <a:endParaRPr lang="en-US" altLang="zh-CN" sz="1600" dirty="0" smtClean="0">
                <a:solidFill>
                  <a:schemeClr val="bg1"/>
                </a:solidFill>
                <a:latin typeface="+mj-lt"/>
              </a:endParaRPr>
            </a:p>
          </p:txBody>
        </p:sp>
        <p:sp>
          <p:nvSpPr>
            <p:cNvPr id="190" name="TextBox 61"/>
            <p:cNvSpPr txBox="1"/>
            <p:nvPr/>
          </p:nvSpPr>
          <p:spPr>
            <a:xfrm>
              <a:off x="3797630" y="1270551"/>
              <a:ext cx="522088" cy="282794"/>
            </a:xfrm>
            <a:prstGeom prst="rect">
              <a:avLst/>
            </a:prstGeom>
            <a:noFill/>
          </p:spPr>
          <p:txBody>
            <a:bodyPr wrap="none" rtlCol="0">
              <a:spAutoFit/>
            </a:bodyPr>
            <a:lstStyle/>
            <a:p>
              <a:r>
                <a:rPr lang="en-US" altLang="zh-CN" dirty="0" smtClean="0">
                  <a:solidFill>
                    <a:schemeClr val="bg1"/>
                  </a:solidFill>
                  <a:latin typeface="+mj-lt"/>
                </a:rPr>
                <a:t>FIRST</a:t>
              </a:r>
              <a:endParaRPr lang="en-US" altLang="zh-CN" dirty="0" smtClean="0">
                <a:solidFill>
                  <a:schemeClr val="bg1"/>
                </a:solidFill>
                <a:latin typeface="+mj-lt"/>
              </a:endParaRPr>
            </a:p>
          </p:txBody>
        </p:sp>
      </p:grpSp>
      <p:sp>
        <p:nvSpPr>
          <p:cNvPr id="192" name="Rectangle 4401"/>
          <p:cNvSpPr>
            <a:spLocks noChangeArrowheads="1"/>
          </p:cNvSpPr>
          <p:nvPr/>
        </p:nvSpPr>
        <p:spPr bwMode="auto">
          <a:xfrm>
            <a:off x="7192799" y="3765937"/>
            <a:ext cx="2231476" cy="69154"/>
          </a:xfrm>
          <a:prstGeom prst="rect">
            <a:avLst/>
          </a:prstGeom>
          <a:solidFill>
            <a:schemeClr val="bg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solidFill>
                <a:schemeClr val="bg1"/>
              </a:solidFill>
            </a:endParaRPr>
          </a:p>
        </p:txBody>
      </p:sp>
      <p:sp>
        <p:nvSpPr>
          <p:cNvPr id="193" name="Rectangle 4402"/>
          <p:cNvSpPr>
            <a:spLocks noChangeArrowheads="1"/>
          </p:cNvSpPr>
          <p:nvPr/>
        </p:nvSpPr>
        <p:spPr bwMode="auto">
          <a:xfrm>
            <a:off x="6385963" y="3765937"/>
            <a:ext cx="2131583" cy="69154"/>
          </a:xfrm>
          <a:prstGeom prst="rect">
            <a:avLst/>
          </a:prstGeom>
          <a:solidFill>
            <a:schemeClr val="bg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solidFill>
                <a:schemeClr val="bg1"/>
              </a:solidFill>
            </a:endParaRPr>
          </a:p>
        </p:txBody>
      </p:sp>
      <p:sp>
        <p:nvSpPr>
          <p:cNvPr id="194" name="TextBox 65"/>
          <p:cNvSpPr txBox="1"/>
          <p:nvPr/>
        </p:nvSpPr>
        <p:spPr>
          <a:xfrm>
            <a:off x="8746870" y="3181522"/>
            <a:ext cx="649537" cy="646331"/>
          </a:xfrm>
          <a:prstGeom prst="rect">
            <a:avLst/>
          </a:prstGeom>
          <a:noFill/>
        </p:spPr>
        <p:txBody>
          <a:bodyPr wrap="none" rtlCol="0">
            <a:spAutoFit/>
          </a:bodyPr>
          <a:lstStyle/>
          <a:p>
            <a:r>
              <a:rPr lang="vi-VN" sz="3600" dirty="0" smtClean="0">
                <a:solidFill>
                  <a:schemeClr val="bg1"/>
                </a:solidFill>
                <a:latin typeface="+mj-lt"/>
                <a:cs typeface="Arial" panose="020B0604020202020204" pitchFamily="34" charset="0"/>
              </a:rPr>
              <a:t>0</a:t>
            </a:r>
            <a:r>
              <a:rPr lang="en-US" sz="3600" dirty="0" smtClean="0">
                <a:solidFill>
                  <a:schemeClr val="bg1"/>
                </a:solidFill>
                <a:latin typeface="+mj-lt"/>
                <a:cs typeface="Arial" panose="020B0604020202020204" pitchFamily="34" charset="0"/>
              </a:rPr>
              <a:t>2</a:t>
            </a:r>
            <a:endParaRPr lang="en-US" sz="3600" dirty="0">
              <a:solidFill>
                <a:schemeClr val="bg1"/>
              </a:solidFill>
              <a:latin typeface="+mj-lt"/>
              <a:cs typeface="Arial" panose="020B0604020202020204" pitchFamily="34" charset="0"/>
            </a:endParaRPr>
          </a:p>
        </p:txBody>
      </p:sp>
      <p:grpSp>
        <p:nvGrpSpPr>
          <p:cNvPr id="195" name="组合 338"/>
          <p:cNvGrpSpPr/>
          <p:nvPr/>
        </p:nvGrpSpPr>
        <p:grpSpPr>
          <a:xfrm>
            <a:off x="5939663" y="3157987"/>
            <a:ext cx="957634" cy="594084"/>
            <a:chOff x="3797630" y="1270551"/>
            <a:chExt cx="733251" cy="454884"/>
          </a:xfrm>
        </p:grpSpPr>
        <p:sp>
          <p:nvSpPr>
            <p:cNvPr id="197" name="TextBox 68"/>
            <p:cNvSpPr txBox="1"/>
            <p:nvPr/>
          </p:nvSpPr>
          <p:spPr>
            <a:xfrm>
              <a:off x="3824955" y="1466208"/>
              <a:ext cx="410444" cy="259227"/>
            </a:xfrm>
            <a:prstGeom prst="rect">
              <a:avLst/>
            </a:prstGeom>
            <a:noFill/>
          </p:spPr>
          <p:txBody>
            <a:bodyPr wrap="none" rtlCol="0">
              <a:spAutoFit/>
            </a:bodyPr>
            <a:lstStyle/>
            <a:p>
              <a:r>
                <a:rPr lang="en-US" altLang="zh-CN" sz="1600" dirty="0" smtClean="0">
                  <a:solidFill>
                    <a:schemeClr val="bg1"/>
                  </a:solidFill>
                  <a:latin typeface="+mj-lt"/>
                </a:rPr>
                <a:t>step</a:t>
              </a:r>
              <a:endParaRPr lang="en-US" altLang="zh-CN" sz="1600" dirty="0" smtClean="0">
                <a:solidFill>
                  <a:schemeClr val="bg1"/>
                </a:solidFill>
                <a:latin typeface="+mj-lt"/>
              </a:endParaRPr>
            </a:p>
          </p:txBody>
        </p:sp>
        <p:sp>
          <p:nvSpPr>
            <p:cNvPr id="198" name="TextBox 69"/>
            <p:cNvSpPr txBox="1"/>
            <p:nvPr/>
          </p:nvSpPr>
          <p:spPr>
            <a:xfrm>
              <a:off x="3797630" y="1270551"/>
              <a:ext cx="733251" cy="282794"/>
            </a:xfrm>
            <a:prstGeom prst="rect">
              <a:avLst/>
            </a:prstGeom>
            <a:noFill/>
          </p:spPr>
          <p:txBody>
            <a:bodyPr wrap="none" rtlCol="0">
              <a:spAutoFit/>
            </a:bodyPr>
            <a:lstStyle/>
            <a:p>
              <a:r>
                <a:rPr lang="en-US" altLang="zh-CN" dirty="0" smtClean="0">
                  <a:solidFill>
                    <a:schemeClr val="bg1"/>
                  </a:solidFill>
                  <a:latin typeface="+mj-lt"/>
                </a:rPr>
                <a:t>SECOND</a:t>
              </a:r>
              <a:endParaRPr lang="en-US" altLang="zh-CN" dirty="0" smtClean="0">
                <a:solidFill>
                  <a:schemeClr val="bg1"/>
                </a:solidFill>
                <a:latin typeface="+mj-lt"/>
              </a:endParaRPr>
            </a:p>
          </p:txBody>
        </p:sp>
      </p:grpSp>
      <p:sp>
        <p:nvSpPr>
          <p:cNvPr id="200" name="Rectangle 4401"/>
          <p:cNvSpPr>
            <a:spLocks noChangeArrowheads="1"/>
          </p:cNvSpPr>
          <p:nvPr/>
        </p:nvSpPr>
        <p:spPr bwMode="auto">
          <a:xfrm>
            <a:off x="8444919" y="5829081"/>
            <a:ext cx="2231476" cy="69154"/>
          </a:xfrm>
          <a:prstGeom prst="rect">
            <a:avLst/>
          </a:prstGeom>
          <a:solidFill>
            <a:schemeClr val="bg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solidFill>
                <a:schemeClr val="bg1"/>
              </a:solidFill>
            </a:endParaRPr>
          </a:p>
        </p:txBody>
      </p:sp>
      <p:sp>
        <p:nvSpPr>
          <p:cNvPr id="201" name="Rectangle 4402"/>
          <p:cNvSpPr>
            <a:spLocks noChangeArrowheads="1"/>
          </p:cNvSpPr>
          <p:nvPr/>
        </p:nvSpPr>
        <p:spPr bwMode="auto">
          <a:xfrm>
            <a:off x="7638083" y="5829081"/>
            <a:ext cx="2131583" cy="69154"/>
          </a:xfrm>
          <a:prstGeom prst="rect">
            <a:avLst/>
          </a:prstGeom>
          <a:solidFill>
            <a:schemeClr val="bg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solidFill>
                <a:schemeClr val="bg1"/>
              </a:solidFill>
            </a:endParaRPr>
          </a:p>
        </p:txBody>
      </p:sp>
      <p:sp>
        <p:nvSpPr>
          <p:cNvPr id="202" name="TextBox 73"/>
          <p:cNvSpPr txBox="1"/>
          <p:nvPr/>
        </p:nvSpPr>
        <p:spPr>
          <a:xfrm>
            <a:off x="9998990" y="5244666"/>
            <a:ext cx="649537" cy="646331"/>
          </a:xfrm>
          <a:prstGeom prst="rect">
            <a:avLst/>
          </a:prstGeom>
          <a:noFill/>
        </p:spPr>
        <p:txBody>
          <a:bodyPr wrap="none" rtlCol="0">
            <a:spAutoFit/>
          </a:bodyPr>
          <a:lstStyle/>
          <a:p>
            <a:r>
              <a:rPr lang="vi-VN" sz="3600" dirty="0" smtClean="0">
                <a:solidFill>
                  <a:schemeClr val="bg1"/>
                </a:solidFill>
                <a:latin typeface="+mj-lt"/>
                <a:cs typeface="Arial" panose="020B0604020202020204" pitchFamily="34" charset="0"/>
              </a:rPr>
              <a:t>0</a:t>
            </a:r>
            <a:r>
              <a:rPr lang="en-US" sz="3600" dirty="0" smtClean="0">
                <a:solidFill>
                  <a:schemeClr val="bg1"/>
                </a:solidFill>
                <a:latin typeface="+mj-lt"/>
                <a:cs typeface="Arial" panose="020B0604020202020204" pitchFamily="34" charset="0"/>
              </a:rPr>
              <a:t>4</a:t>
            </a:r>
            <a:endParaRPr lang="en-US" sz="3600" dirty="0">
              <a:solidFill>
                <a:schemeClr val="bg1"/>
              </a:solidFill>
              <a:latin typeface="+mj-lt"/>
              <a:cs typeface="Arial" panose="020B0604020202020204" pitchFamily="34" charset="0"/>
            </a:endParaRPr>
          </a:p>
        </p:txBody>
      </p:sp>
      <p:grpSp>
        <p:nvGrpSpPr>
          <p:cNvPr id="203" name="组合 338"/>
          <p:cNvGrpSpPr/>
          <p:nvPr/>
        </p:nvGrpSpPr>
        <p:grpSpPr>
          <a:xfrm>
            <a:off x="7292118" y="5221131"/>
            <a:ext cx="709811" cy="594084"/>
            <a:chOff x="3797630" y="1270551"/>
            <a:chExt cx="543495" cy="454884"/>
          </a:xfrm>
        </p:grpSpPr>
        <p:sp>
          <p:nvSpPr>
            <p:cNvPr id="205" name="TextBox 76"/>
            <p:cNvSpPr txBox="1"/>
            <p:nvPr/>
          </p:nvSpPr>
          <p:spPr>
            <a:xfrm>
              <a:off x="3824955" y="1466208"/>
              <a:ext cx="410444" cy="259227"/>
            </a:xfrm>
            <a:prstGeom prst="rect">
              <a:avLst/>
            </a:prstGeom>
            <a:noFill/>
          </p:spPr>
          <p:txBody>
            <a:bodyPr wrap="none" rtlCol="0">
              <a:spAutoFit/>
            </a:bodyPr>
            <a:lstStyle/>
            <a:p>
              <a:r>
                <a:rPr lang="en-US" altLang="zh-CN" sz="1600" dirty="0" smtClean="0">
                  <a:solidFill>
                    <a:schemeClr val="bg1"/>
                  </a:solidFill>
                  <a:latin typeface="+mj-lt"/>
                </a:rPr>
                <a:t>step</a:t>
              </a:r>
              <a:endParaRPr lang="en-US" altLang="zh-CN" sz="1600" dirty="0" smtClean="0">
                <a:solidFill>
                  <a:schemeClr val="bg1"/>
                </a:solidFill>
                <a:latin typeface="+mj-lt"/>
              </a:endParaRPr>
            </a:p>
          </p:txBody>
        </p:sp>
        <p:sp>
          <p:nvSpPr>
            <p:cNvPr id="206" name="TextBox 77"/>
            <p:cNvSpPr txBox="1"/>
            <p:nvPr/>
          </p:nvSpPr>
          <p:spPr>
            <a:xfrm>
              <a:off x="3797630" y="1270551"/>
              <a:ext cx="543495" cy="282794"/>
            </a:xfrm>
            <a:prstGeom prst="rect">
              <a:avLst/>
            </a:prstGeom>
            <a:noFill/>
          </p:spPr>
          <p:txBody>
            <a:bodyPr wrap="none" rtlCol="0">
              <a:spAutoFit/>
            </a:bodyPr>
            <a:lstStyle/>
            <a:p>
              <a:r>
                <a:rPr lang="en-US" altLang="zh-CN" dirty="0" smtClean="0">
                  <a:solidFill>
                    <a:schemeClr val="bg1"/>
                  </a:solidFill>
                  <a:latin typeface="+mj-lt"/>
                </a:rPr>
                <a:t>FOUR</a:t>
              </a:r>
              <a:endParaRPr lang="en-US" altLang="zh-CN" dirty="0" smtClean="0">
                <a:solidFill>
                  <a:schemeClr val="bg1"/>
                </a:solidFill>
                <a:latin typeface="+mj-lt"/>
              </a:endParaRPr>
            </a:p>
          </p:txBody>
        </p:sp>
      </p:grpSp>
      <p:sp>
        <p:nvSpPr>
          <p:cNvPr id="207" name="文本框 206"/>
          <p:cNvSpPr txBox="1"/>
          <p:nvPr/>
        </p:nvSpPr>
        <p:spPr>
          <a:xfrm>
            <a:off x="6279625" y="2083577"/>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09" name="文本框 208"/>
          <p:cNvSpPr txBox="1"/>
          <p:nvPr/>
        </p:nvSpPr>
        <p:spPr>
          <a:xfrm>
            <a:off x="6844704" y="2986321"/>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10" name="文本框 209"/>
          <p:cNvSpPr txBox="1"/>
          <p:nvPr/>
        </p:nvSpPr>
        <p:spPr>
          <a:xfrm>
            <a:off x="7350852" y="4039791"/>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11" name="文本框 210"/>
          <p:cNvSpPr txBox="1"/>
          <p:nvPr/>
        </p:nvSpPr>
        <p:spPr>
          <a:xfrm>
            <a:off x="7996127" y="5026082"/>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783665" y="2108961"/>
            <a:ext cx="576293"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212" name="文本框 211"/>
          <p:cNvSpPr txBox="1"/>
          <p:nvPr/>
        </p:nvSpPr>
        <p:spPr>
          <a:xfrm>
            <a:off x="2783665" y="2591893"/>
            <a:ext cx="576293"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213" name="文本框 212"/>
          <p:cNvSpPr txBox="1"/>
          <p:nvPr/>
        </p:nvSpPr>
        <p:spPr>
          <a:xfrm>
            <a:off x="2783665" y="3023341"/>
            <a:ext cx="576293"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214" name="文本框 213"/>
          <p:cNvSpPr txBox="1"/>
          <p:nvPr/>
        </p:nvSpPr>
        <p:spPr>
          <a:xfrm>
            <a:off x="2783665" y="3481678"/>
            <a:ext cx="576293"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9DA3">
            <a:alpha val="98000"/>
          </a:srgbClr>
        </a:solidFill>
        <a:effectLst/>
      </p:bgPr>
    </p:bg>
    <p:spTree>
      <p:nvGrpSpPr>
        <p:cNvPr id="1" name=""/>
        <p:cNvGrpSpPr/>
        <p:nvPr/>
      </p:nvGrpSpPr>
      <p:grpSpPr>
        <a:xfrm>
          <a:off x="0" y="0"/>
          <a:ext cx="0" cy="0"/>
          <a:chOff x="0" y="0"/>
          <a:chExt cx="0" cy="0"/>
        </a:xfrm>
      </p:grpSpPr>
      <p:grpSp>
        <p:nvGrpSpPr>
          <p:cNvPr id="31" name="组合 30"/>
          <p:cNvGrpSpPr/>
          <p:nvPr/>
        </p:nvGrpSpPr>
        <p:grpSpPr>
          <a:xfrm>
            <a:off x="820965" y="379754"/>
            <a:ext cx="717550" cy="717550"/>
            <a:chOff x="5276850" y="1310482"/>
            <a:chExt cx="1638300" cy="1638300"/>
          </a:xfrm>
        </p:grpSpPr>
        <p:grpSp>
          <p:nvGrpSpPr>
            <p:cNvPr id="32" name="组合 31"/>
            <p:cNvGrpSpPr/>
            <p:nvPr/>
          </p:nvGrpSpPr>
          <p:grpSpPr>
            <a:xfrm>
              <a:off x="5276850" y="1310482"/>
              <a:ext cx="1638300" cy="1638300"/>
              <a:chOff x="4704555" y="1785938"/>
              <a:chExt cx="2782888" cy="2782888"/>
            </a:xfrm>
          </p:grpSpPr>
          <p:sp>
            <p:nvSpPr>
              <p:cNvPr id="34" name="矩形 33"/>
              <p:cNvSpPr/>
              <p:nvPr/>
            </p:nvSpPr>
            <p:spPr>
              <a:xfrm>
                <a:off x="4704555" y="1785938"/>
                <a:ext cx="2782888" cy="278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矩形 34"/>
              <p:cNvSpPr/>
              <p:nvPr/>
            </p:nvSpPr>
            <p:spPr>
              <a:xfrm>
                <a:off x="4934127" y="2015510"/>
                <a:ext cx="2323745" cy="2323745"/>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3" name="文本框 32"/>
            <p:cNvSpPr txBox="1"/>
            <p:nvPr/>
          </p:nvSpPr>
          <p:spPr>
            <a:xfrm>
              <a:off x="5344425" y="1527643"/>
              <a:ext cx="1503149" cy="1194608"/>
            </a:xfrm>
            <a:prstGeom prst="rect">
              <a:avLst/>
            </a:prstGeom>
            <a:noFill/>
          </p:spPr>
          <p:txBody>
            <a:bodyPr wrap="square" rtlCol="0">
              <a:spAutoFit/>
            </a:bodyPr>
            <a:lstStyle/>
            <a:p>
              <a:pPr algn="ctr"/>
              <a:r>
                <a:rPr lang="en-US" altLang="zh-CN" sz="2800" b="1"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70" name="矩形 69"/>
          <p:cNvSpPr/>
          <p:nvPr/>
        </p:nvSpPr>
        <p:spPr>
          <a:xfrm>
            <a:off x="1812469" y="181159"/>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1812469" y="79714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6" name="Isosceles Triangle 12"/>
          <p:cNvSpPr/>
          <p:nvPr/>
        </p:nvSpPr>
        <p:spPr>
          <a:xfrm flipH="1">
            <a:off x="4872047" y="1910708"/>
            <a:ext cx="2428414" cy="20636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23"/>
          <p:cNvSpPr>
            <a:spLocks noEditPoints="1"/>
          </p:cNvSpPr>
          <p:nvPr/>
        </p:nvSpPr>
        <p:spPr bwMode="auto">
          <a:xfrm flipH="1">
            <a:off x="4695376" y="3234490"/>
            <a:ext cx="2641549" cy="1559448"/>
          </a:xfrm>
          <a:custGeom>
            <a:avLst/>
            <a:gdLst>
              <a:gd name="T0" fmla="*/ 1049 w 1279"/>
              <a:gd name="T1" fmla="*/ 0 h 755"/>
              <a:gd name="T2" fmla="*/ 1052 w 1279"/>
              <a:gd name="T3" fmla="*/ 10 h 755"/>
              <a:gd name="T4" fmla="*/ 603 w 1279"/>
              <a:gd name="T5" fmla="*/ 409 h 755"/>
              <a:gd name="T6" fmla="*/ 121 w 1279"/>
              <a:gd name="T7" fmla="*/ 435 h 755"/>
              <a:gd name="T8" fmla="*/ 602 w 1279"/>
              <a:gd name="T9" fmla="*/ 695 h 755"/>
              <a:gd name="T10" fmla="*/ 884 w 1279"/>
              <a:gd name="T11" fmla="*/ 755 h 755"/>
              <a:gd name="T12" fmla="*/ 1279 w 1279"/>
              <a:gd name="T13" fmla="*/ 365 h 755"/>
              <a:gd name="T14" fmla="*/ 1049 w 1279"/>
              <a:gd name="T15" fmla="*/ 0 h 755"/>
              <a:gd name="T16" fmla="*/ 4 w 1279"/>
              <a:gd name="T17" fmla="*/ 274 h 755"/>
              <a:gd name="T18" fmla="*/ 15 w 1279"/>
              <a:gd name="T19" fmla="*/ 240 h 755"/>
              <a:gd name="T20" fmla="*/ 0 w 1279"/>
              <a:gd name="T21" fmla="*/ 263 h 755"/>
              <a:gd name="T22" fmla="*/ 4 w 1279"/>
              <a:gd name="T23" fmla="*/ 27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9" h="755">
                <a:moveTo>
                  <a:pt x="1049" y="0"/>
                </a:moveTo>
                <a:cubicBezTo>
                  <a:pt x="1050" y="3"/>
                  <a:pt x="1051" y="6"/>
                  <a:pt x="1052" y="10"/>
                </a:cubicBezTo>
                <a:cubicBezTo>
                  <a:pt x="1093" y="140"/>
                  <a:pt x="892" y="319"/>
                  <a:pt x="603" y="409"/>
                </a:cubicBezTo>
                <a:cubicBezTo>
                  <a:pt x="414" y="468"/>
                  <a:pt x="234" y="474"/>
                  <a:pt x="121" y="435"/>
                </a:cubicBezTo>
                <a:cubicBezTo>
                  <a:pt x="230" y="536"/>
                  <a:pt x="400" y="632"/>
                  <a:pt x="602" y="695"/>
                </a:cubicBezTo>
                <a:cubicBezTo>
                  <a:pt x="699" y="725"/>
                  <a:pt x="795" y="745"/>
                  <a:pt x="884" y="755"/>
                </a:cubicBezTo>
                <a:cubicBezTo>
                  <a:pt x="1102" y="640"/>
                  <a:pt x="1251" y="495"/>
                  <a:pt x="1279" y="365"/>
                </a:cubicBezTo>
                <a:lnTo>
                  <a:pt x="1049" y="0"/>
                </a:lnTo>
                <a:close/>
                <a:moveTo>
                  <a:pt x="4" y="274"/>
                </a:moveTo>
                <a:cubicBezTo>
                  <a:pt x="6" y="263"/>
                  <a:pt x="10" y="251"/>
                  <a:pt x="15" y="240"/>
                </a:cubicBezTo>
                <a:cubicBezTo>
                  <a:pt x="0" y="263"/>
                  <a:pt x="0" y="263"/>
                  <a:pt x="0" y="263"/>
                </a:cubicBezTo>
                <a:cubicBezTo>
                  <a:pt x="1" y="267"/>
                  <a:pt x="2" y="271"/>
                  <a:pt x="4" y="274"/>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88" name="Freeform 24"/>
          <p:cNvSpPr/>
          <p:nvPr/>
        </p:nvSpPr>
        <p:spPr bwMode="auto">
          <a:xfrm flipH="1">
            <a:off x="5387398" y="3011962"/>
            <a:ext cx="1949528" cy="1201656"/>
          </a:xfrm>
          <a:custGeom>
            <a:avLst/>
            <a:gdLst>
              <a:gd name="T0" fmla="*/ 576 w 944"/>
              <a:gd name="T1" fmla="*/ 318 h 582"/>
              <a:gd name="T2" fmla="*/ 230 w 944"/>
              <a:gd name="T3" fmla="*/ 10 h 582"/>
              <a:gd name="T4" fmla="*/ 234 w 944"/>
              <a:gd name="T5" fmla="*/ 0 h 582"/>
              <a:gd name="T6" fmla="*/ 0 w 944"/>
              <a:gd name="T7" fmla="*/ 371 h 582"/>
              <a:gd name="T8" fmla="*/ 121 w 944"/>
              <a:gd name="T9" fmla="*/ 543 h 582"/>
              <a:gd name="T10" fmla="*/ 603 w 944"/>
              <a:gd name="T11" fmla="*/ 517 h 582"/>
              <a:gd name="T12" fmla="*/ 944 w 944"/>
              <a:gd name="T13" fmla="*/ 339 h 582"/>
              <a:gd name="T14" fmla="*/ 576 w 944"/>
              <a:gd name="T15" fmla="*/ 318 h 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4" h="582">
                <a:moveTo>
                  <a:pt x="576" y="318"/>
                </a:moveTo>
                <a:cubicBezTo>
                  <a:pt x="353" y="249"/>
                  <a:pt x="199" y="111"/>
                  <a:pt x="230" y="10"/>
                </a:cubicBezTo>
                <a:cubicBezTo>
                  <a:pt x="231" y="7"/>
                  <a:pt x="232" y="3"/>
                  <a:pt x="234" y="0"/>
                </a:cubicBezTo>
                <a:cubicBezTo>
                  <a:pt x="0" y="371"/>
                  <a:pt x="0" y="371"/>
                  <a:pt x="0" y="371"/>
                </a:cubicBezTo>
                <a:cubicBezTo>
                  <a:pt x="18" y="427"/>
                  <a:pt x="60" y="486"/>
                  <a:pt x="121" y="543"/>
                </a:cubicBezTo>
                <a:cubicBezTo>
                  <a:pt x="234" y="582"/>
                  <a:pt x="414" y="576"/>
                  <a:pt x="603" y="517"/>
                </a:cubicBezTo>
                <a:cubicBezTo>
                  <a:pt x="743" y="473"/>
                  <a:pt x="863" y="409"/>
                  <a:pt x="944" y="339"/>
                </a:cubicBezTo>
                <a:cubicBezTo>
                  <a:pt x="857" y="368"/>
                  <a:pt x="720" y="363"/>
                  <a:pt x="576" y="318"/>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89" name="Freeform 25"/>
          <p:cNvSpPr/>
          <p:nvPr/>
        </p:nvSpPr>
        <p:spPr bwMode="auto">
          <a:xfrm flipH="1">
            <a:off x="4122037" y="3746743"/>
            <a:ext cx="3707943" cy="1961745"/>
          </a:xfrm>
          <a:custGeom>
            <a:avLst/>
            <a:gdLst>
              <a:gd name="T0" fmla="*/ 1767 w 1796"/>
              <a:gd name="T1" fmla="*/ 411 h 950"/>
              <a:gd name="T2" fmla="*/ 1767 w 1796"/>
              <a:gd name="T3" fmla="*/ 411 h 950"/>
              <a:gd name="T4" fmla="*/ 1766 w 1796"/>
              <a:gd name="T5" fmla="*/ 411 h 950"/>
              <a:gd name="T6" fmla="*/ 1752 w 1796"/>
              <a:gd name="T7" fmla="*/ 388 h 950"/>
              <a:gd name="T8" fmla="*/ 1507 w 1796"/>
              <a:gd name="T9" fmla="*/ 0 h 950"/>
              <a:gd name="T10" fmla="*/ 1515 w 1796"/>
              <a:gd name="T11" fmla="*/ 20 h 950"/>
              <a:gd name="T12" fmla="*/ 986 w 1796"/>
              <a:gd name="T13" fmla="*/ 571 h 950"/>
              <a:gd name="T14" fmla="*/ 986 w 1796"/>
              <a:gd name="T15" fmla="*/ 571 h 950"/>
              <a:gd name="T16" fmla="*/ 0 w 1796"/>
              <a:gd name="T17" fmla="*/ 725 h 950"/>
              <a:gd name="T18" fmla="*/ 840 w 1796"/>
              <a:gd name="T19" fmla="*/ 950 h 950"/>
              <a:gd name="T20" fmla="*/ 1796 w 1796"/>
              <a:gd name="T21" fmla="*/ 518 h 950"/>
              <a:gd name="T22" fmla="*/ 1767 w 1796"/>
              <a:gd name="T23" fmla="*/ 411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6" h="950">
                <a:moveTo>
                  <a:pt x="1767" y="411"/>
                </a:moveTo>
                <a:cubicBezTo>
                  <a:pt x="1767" y="411"/>
                  <a:pt x="1767" y="411"/>
                  <a:pt x="1767" y="411"/>
                </a:cubicBezTo>
                <a:cubicBezTo>
                  <a:pt x="1766" y="411"/>
                  <a:pt x="1766" y="411"/>
                  <a:pt x="1766" y="411"/>
                </a:cubicBezTo>
                <a:cubicBezTo>
                  <a:pt x="1762" y="403"/>
                  <a:pt x="1757" y="396"/>
                  <a:pt x="1752" y="388"/>
                </a:cubicBezTo>
                <a:cubicBezTo>
                  <a:pt x="1507" y="0"/>
                  <a:pt x="1507" y="0"/>
                  <a:pt x="1507" y="0"/>
                </a:cubicBezTo>
                <a:cubicBezTo>
                  <a:pt x="1510" y="6"/>
                  <a:pt x="1513" y="13"/>
                  <a:pt x="1515" y="20"/>
                </a:cubicBezTo>
                <a:cubicBezTo>
                  <a:pt x="1569" y="194"/>
                  <a:pt x="1340" y="425"/>
                  <a:pt x="986" y="571"/>
                </a:cubicBezTo>
                <a:cubicBezTo>
                  <a:pt x="986" y="571"/>
                  <a:pt x="986" y="571"/>
                  <a:pt x="986" y="571"/>
                </a:cubicBezTo>
                <a:cubicBezTo>
                  <a:pt x="686" y="699"/>
                  <a:pt x="288" y="758"/>
                  <a:pt x="0" y="725"/>
                </a:cubicBezTo>
                <a:cubicBezTo>
                  <a:pt x="163" y="859"/>
                  <a:pt x="478" y="950"/>
                  <a:pt x="840" y="950"/>
                </a:cubicBezTo>
                <a:cubicBezTo>
                  <a:pt x="1368" y="950"/>
                  <a:pt x="1796" y="757"/>
                  <a:pt x="1796" y="518"/>
                </a:cubicBezTo>
                <a:cubicBezTo>
                  <a:pt x="1796" y="481"/>
                  <a:pt x="1786" y="446"/>
                  <a:pt x="1767" y="41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90" name="Freeform 26"/>
          <p:cNvSpPr/>
          <p:nvPr/>
        </p:nvSpPr>
        <p:spPr bwMode="auto">
          <a:xfrm flipH="1">
            <a:off x="5511316" y="3486690"/>
            <a:ext cx="2558646" cy="1824737"/>
          </a:xfrm>
          <a:custGeom>
            <a:avLst/>
            <a:gdLst>
              <a:gd name="T0" fmla="*/ 1239 w 1239"/>
              <a:gd name="T1" fmla="*/ 633 h 884"/>
              <a:gd name="T2" fmla="*/ 957 w 1239"/>
              <a:gd name="T3" fmla="*/ 573 h 884"/>
              <a:gd name="T4" fmla="*/ 352 w 1239"/>
              <a:gd name="T5" fmla="*/ 35 h 884"/>
              <a:gd name="T6" fmla="*/ 368 w 1239"/>
              <a:gd name="T7" fmla="*/ 0 h 884"/>
              <a:gd name="T8" fmla="*/ 56 w 1239"/>
              <a:gd name="T9" fmla="*/ 496 h 884"/>
              <a:gd name="T10" fmla="*/ 56 w 1239"/>
              <a:gd name="T11" fmla="*/ 496 h 884"/>
              <a:gd name="T12" fmla="*/ 44 w 1239"/>
              <a:gd name="T13" fmla="*/ 514 h 884"/>
              <a:gd name="T14" fmla="*/ 30 w 1239"/>
              <a:gd name="T15" fmla="*/ 537 h 884"/>
              <a:gd name="T16" fmla="*/ 29 w 1239"/>
              <a:gd name="T17" fmla="*/ 537 h 884"/>
              <a:gd name="T18" fmla="*/ 29 w 1239"/>
              <a:gd name="T19" fmla="*/ 537 h 884"/>
              <a:gd name="T20" fmla="*/ 0 w 1239"/>
              <a:gd name="T21" fmla="*/ 644 h 884"/>
              <a:gd name="T22" fmla="*/ 116 w 1239"/>
              <a:gd name="T23" fmla="*/ 851 h 884"/>
              <a:gd name="T24" fmla="*/ 1102 w 1239"/>
              <a:gd name="T25" fmla="*/ 697 h 884"/>
              <a:gd name="T26" fmla="*/ 1102 w 1239"/>
              <a:gd name="T27" fmla="*/ 697 h 884"/>
              <a:gd name="T28" fmla="*/ 1239 w 1239"/>
              <a:gd name="T29" fmla="*/ 63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9" h="884">
                <a:moveTo>
                  <a:pt x="1239" y="633"/>
                </a:moveTo>
                <a:cubicBezTo>
                  <a:pt x="1150" y="623"/>
                  <a:pt x="1054" y="603"/>
                  <a:pt x="957" y="573"/>
                </a:cubicBezTo>
                <a:cubicBezTo>
                  <a:pt x="568" y="451"/>
                  <a:pt x="297" y="211"/>
                  <a:pt x="352" y="35"/>
                </a:cubicBezTo>
                <a:cubicBezTo>
                  <a:pt x="356" y="23"/>
                  <a:pt x="361" y="11"/>
                  <a:pt x="368" y="0"/>
                </a:cubicBezTo>
                <a:cubicBezTo>
                  <a:pt x="56" y="496"/>
                  <a:pt x="56" y="496"/>
                  <a:pt x="56" y="496"/>
                </a:cubicBezTo>
                <a:cubicBezTo>
                  <a:pt x="52" y="505"/>
                  <a:pt x="52" y="505"/>
                  <a:pt x="56" y="496"/>
                </a:cubicBezTo>
                <a:cubicBezTo>
                  <a:pt x="44" y="514"/>
                  <a:pt x="44" y="514"/>
                  <a:pt x="44" y="514"/>
                </a:cubicBezTo>
                <a:cubicBezTo>
                  <a:pt x="39" y="522"/>
                  <a:pt x="34" y="529"/>
                  <a:pt x="30" y="537"/>
                </a:cubicBezTo>
                <a:cubicBezTo>
                  <a:pt x="29" y="537"/>
                  <a:pt x="29" y="537"/>
                  <a:pt x="29" y="537"/>
                </a:cubicBezTo>
                <a:cubicBezTo>
                  <a:pt x="29" y="537"/>
                  <a:pt x="29" y="537"/>
                  <a:pt x="29" y="537"/>
                </a:cubicBezTo>
                <a:cubicBezTo>
                  <a:pt x="10" y="572"/>
                  <a:pt x="0" y="607"/>
                  <a:pt x="0" y="644"/>
                </a:cubicBezTo>
                <a:cubicBezTo>
                  <a:pt x="0" y="719"/>
                  <a:pt x="42" y="789"/>
                  <a:pt x="116" y="851"/>
                </a:cubicBezTo>
                <a:cubicBezTo>
                  <a:pt x="404" y="884"/>
                  <a:pt x="802" y="825"/>
                  <a:pt x="1102" y="697"/>
                </a:cubicBezTo>
                <a:cubicBezTo>
                  <a:pt x="1102" y="697"/>
                  <a:pt x="1102" y="697"/>
                  <a:pt x="1102" y="697"/>
                </a:cubicBezTo>
                <a:cubicBezTo>
                  <a:pt x="1150" y="677"/>
                  <a:pt x="1196" y="655"/>
                  <a:pt x="1239" y="633"/>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en-US"/>
          </a:p>
        </p:txBody>
      </p:sp>
      <p:sp>
        <p:nvSpPr>
          <p:cNvPr id="91" name="Freeform 27"/>
          <p:cNvSpPr/>
          <p:nvPr/>
        </p:nvSpPr>
        <p:spPr bwMode="auto">
          <a:xfrm flipH="1">
            <a:off x="4672868" y="3507453"/>
            <a:ext cx="322013" cy="489564"/>
          </a:xfrm>
          <a:custGeom>
            <a:avLst/>
            <a:gdLst>
              <a:gd name="T0" fmla="*/ 146 w 156"/>
              <a:gd name="T1" fmla="*/ 140 h 237"/>
              <a:gd name="T2" fmla="*/ 0 w 156"/>
              <a:gd name="T3" fmla="*/ 0 h 237"/>
              <a:gd name="T4" fmla="*/ 149 w 156"/>
              <a:gd name="T5" fmla="*/ 237 h 237"/>
              <a:gd name="T6" fmla="*/ 146 w 156"/>
              <a:gd name="T7" fmla="*/ 140 h 237"/>
            </a:gdLst>
            <a:ahLst/>
            <a:cxnLst>
              <a:cxn ang="0">
                <a:pos x="T0" y="T1"/>
              </a:cxn>
              <a:cxn ang="0">
                <a:pos x="T2" y="T3"/>
              </a:cxn>
              <a:cxn ang="0">
                <a:pos x="T4" y="T5"/>
              </a:cxn>
              <a:cxn ang="0">
                <a:pos x="T6" y="T7"/>
              </a:cxn>
            </a:cxnLst>
            <a:rect l="0" t="0" r="r" b="b"/>
            <a:pathLst>
              <a:path w="156" h="237">
                <a:moveTo>
                  <a:pt x="146" y="140"/>
                </a:moveTo>
                <a:cubicBezTo>
                  <a:pt x="127" y="79"/>
                  <a:pt x="75" y="32"/>
                  <a:pt x="0" y="0"/>
                </a:cubicBezTo>
                <a:cubicBezTo>
                  <a:pt x="149" y="237"/>
                  <a:pt x="149" y="237"/>
                  <a:pt x="149" y="237"/>
                </a:cubicBezTo>
                <a:cubicBezTo>
                  <a:pt x="156" y="203"/>
                  <a:pt x="155" y="171"/>
                  <a:pt x="146" y="14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en-US"/>
          </a:p>
        </p:txBody>
      </p:sp>
      <p:sp>
        <p:nvSpPr>
          <p:cNvPr id="92" name="Freeform 28"/>
          <p:cNvSpPr/>
          <p:nvPr/>
        </p:nvSpPr>
        <p:spPr bwMode="auto">
          <a:xfrm flipH="1">
            <a:off x="7025385" y="3284232"/>
            <a:ext cx="338593" cy="493927"/>
          </a:xfrm>
          <a:custGeom>
            <a:avLst/>
            <a:gdLst>
              <a:gd name="T0" fmla="*/ 10 w 164"/>
              <a:gd name="T1" fmla="*/ 133 h 239"/>
              <a:gd name="T2" fmla="*/ 13 w 164"/>
              <a:gd name="T3" fmla="*/ 239 h 239"/>
              <a:gd name="T4" fmla="*/ 164 w 164"/>
              <a:gd name="T5" fmla="*/ 0 h 239"/>
              <a:gd name="T6" fmla="*/ 10 w 164"/>
              <a:gd name="T7" fmla="*/ 133 h 239"/>
            </a:gdLst>
            <a:ahLst/>
            <a:cxnLst>
              <a:cxn ang="0">
                <a:pos x="T0" y="T1"/>
              </a:cxn>
              <a:cxn ang="0">
                <a:pos x="T2" y="T3"/>
              </a:cxn>
              <a:cxn ang="0">
                <a:pos x="T4" y="T5"/>
              </a:cxn>
              <a:cxn ang="0">
                <a:pos x="T6" y="T7"/>
              </a:cxn>
            </a:cxnLst>
            <a:rect l="0" t="0" r="r" b="b"/>
            <a:pathLst>
              <a:path w="164" h="239">
                <a:moveTo>
                  <a:pt x="10" y="133"/>
                </a:moveTo>
                <a:cubicBezTo>
                  <a:pt x="0" y="166"/>
                  <a:pt x="1" y="202"/>
                  <a:pt x="13" y="239"/>
                </a:cubicBezTo>
                <a:cubicBezTo>
                  <a:pt x="164" y="0"/>
                  <a:pt x="164" y="0"/>
                  <a:pt x="164" y="0"/>
                </a:cubicBezTo>
                <a:cubicBezTo>
                  <a:pt x="84" y="28"/>
                  <a:pt x="29" y="72"/>
                  <a:pt x="10" y="133"/>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p>
        </p:txBody>
      </p:sp>
      <p:sp>
        <p:nvSpPr>
          <p:cNvPr id="93" name="Freeform 29"/>
          <p:cNvSpPr/>
          <p:nvPr/>
        </p:nvSpPr>
        <p:spPr bwMode="auto">
          <a:xfrm flipH="1">
            <a:off x="5143925" y="3039014"/>
            <a:ext cx="291469" cy="406661"/>
          </a:xfrm>
          <a:custGeom>
            <a:avLst/>
            <a:gdLst>
              <a:gd name="T0" fmla="*/ 131 w 141"/>
              <a:gd name="T1" fmla="*/ 105 h 197"/>
              <a:gd name="T2" fmla="*/ 0 w 141"/>
              <a:gd name="T3" fmla="*/ 0 h 197"/>
              <a:gd name="T4" fmla="*/ 124 w 141"/>
              <a:gd name="T5" fmla="*/ 197 h 197"/>
              <a:gd name="T6" fmla="*/ 131 w 141"/>
              <a:gd name="T7" fmla="*/ 105 h 197"/>
            </a:gdLst>
            <a:ahLst/>
            <a:cxnLst>
              <a:cxn ang="0">
                <a:pos x="T0" y="T1"/>
              </a:cxn>
              <a:cxn ang="0">
                <a:pos x="T2" y="T3"/>
              </a:cxn>
              <a:cxn ang="0">
                <a:pos x="T4" y="T5"/>
              </a:cxn>
              <a:cxn ang="0">
                <a:pos x="T6" y="T7"/>
              </a:cxn>
            </a:cxnLst>
            <a:rect l="0" t="0" r="r" b="b"/>
            <a:pathLst>
              <a:path w="141" h="197">
                <a:moveTo>
                  <a:pt x="131" y="105"/>
                </a:moveTo>
                <a:cubicBezTo>
                  <a:pt x="116" y="55"/>
                  <a:pt x="69" y="20"/>
                  <a:pt x="0" y="0"/>
                </a:cubicBezTo>
                <a:cubicBezTo>
                  <a:pt x="124" y="197"/>
                  <a:pt x="124" y="197"/>
                  <a:pt x="124" y="197"/>
                </a:cubicBezTo>
                <a:cubicBezTo>
                  <a:pt x="138" y="165"/>
                  <a:pt x="141" y="134"/>
                  <a:pt x="131" y="105"/>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94" name="Freeform 30"/>
          <p:cNvSpPr>
            <a:spLocks noEditPoints="1"/>
          </p:cNvSpPr>
          <p:nvPr/>
        </p:nvSpPr>
        <p:spPr bwMode="auto">
          <a:xfrm flipH="1">
            <a:off x="6632687" y="2860991"/>
            <a:ext cx="246091" cy="334230"/>
          </a:xfrm>
          <a:custGeom>
            <a:avLst/>
            <a:gdLst>
              <a:gd name="T0" fmla="*/ 8 w 119"/>
              <a:gd name="T1" fmla="*/ 83 h 162"/>
              <a:gd name="T2" fmla="*/ 17 w 119"/>
              <a:gd name="T3" fmla="*/ 162 h 162"/>
              <a:gd name="T4" fmla="*/ 119 w 119"/>
              <a:gd name="T5" fmla="*/ 0 h 162"/>
              <a:gd name="T6" fmla="*/ 8 w 119"/>
              <a:gd name="T7" fmla="*/ 83 h 162"/>
              <a:gd name="T8" fmla="*/ 17 w 119"/>
              <a:gd name="T9" fmla="*/ 162 h 162"/>
              <a:gd name="T10" fmla="*/ 17 w 119"/>
              <a:gd name="T11" fmla="*/ 162 h 162"/>
              <a:gd name="T12" fmla="*/ 17 w 119"/>
              <a:gd name="T13" fmla="*/ 162 h 162"/>
            </a:gdLst>
            <a:ahLst/>
            <a:cxnLst>
              <a:cxn ang="0">
                <a:pos x="T0" y="T1"/>
              </a:cxn>
              <a:cxn ang="0">
                <a:pos x="T2" y="T3"/>
              </a:cxn>
              <a:cxn ang="0">
                <a:pos x="T4" y="T5"/>
              </a:cxn>
              <a:cxn ang="0">
                <a:pos x="T6" y="T7"/>
              </a:cxn>
              <a:cxn ang="0">
                <a:pos x="T8" y="T9"/>
              </a:cxn>
              <a:cxn ang="0">
                <a:pos x="T10" y="T11"/>
              </a:cxn>
              <a:cxn ang="0">
                <a:pos x="T12" y="T13"/>
              </a:cxn>
            </a:cxnLst>
            <a:rect l="0" t="0" r="r" b="b"/>
            <a:pathLst>
              <a:path w="119" h="162">
                <a:moveTo>
                  <a:pt x="8" y="83"/>
                </a:moveTo>
                <a:cubicBezTo>
                  <a:pt x="0" y="108"/>
                  <a:pt x="4" y="135"/>
                  <a:pt x="17" y="162"/>
                </a:cubicBezTo>
                <a:cubicBezTo>
                  <a:pt x="119" y="0"/>
                  <a:pt x="119" y="0"/>
                  <a:pt x="119" y="0"/>
                </a:cubicBezTo>
                <a:cubicBezTo>
                  <a:pt x="61" y="15"/>
                  <a:pt x="20" y="43"/>
                  <a:pt x="8" y="83"/>
                </a:cubicBezTo>
                <a:close/>
                <a:moveTo>
                  <a:pt x="17" y="162"/>
                </a:moveTo>
                <a:cubicBezTo>
                  <a:pt x="17" y="162"/>
                  <a:pt x="17" y="162"/>
                  <a:pt x="17" y="162"/>
                </a:cubicBezTo>
                <a:cubicBezTo>
                  <a:pt x="17" y="162"/>
                  <a:pt x="17" y="162"/>
                  <a:pt x="17" y="16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en-US"/>
          </a:p>
        </p:txBody>
      </p:sp>
      <p:sp>
        <p:nvSpPr>
          <p:cNvPr id="95" name="Freeform 39"/>
          <p:cNvSpPr>
            <a:spLocks noChangeArrowheads="1"/>
          </p:cNvSpPr>
          <p:nvPr/>
        </p:nvSpPr>
        <p:spPr bwMode="auto">
          <a:xfrm>
            <a:off x="5435394" y="4057529"/>
            <a:ext cx="326594" cy="326596"/>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tx1">
              <a:lumMod val="50000"/>
              <a:lumOff val="50000"/>
            </a:schemeClr>
          </a:solidFill>
          <a:ln>
            <a:noFill/>
          </a:ln>
          <a:effectLst/>
        </p:spPr>
        <p:txBody>
          <a:bodyPr wrap="none" anchor="ctr"/>
          <a:lstStyle/>
          <a:p>
            <a:endParaRPr lang="en-US" sz="900"/>
          </a:p>
        </p:txBody>
      </p:sp>
      <p:sp>
        <p:nvSpPr>
          <p:cNvPr id="96" name="Freeform 87"/>
          <p:cNvSpPr>
            <a:spLocks noChangeArrowheads="1"/>
          </p:cNvSpPr>
          <p:nvPr/>
        </p:nvSpPr>
        <p:spPr bwMode="auto">
          <a:xfrm>
            <a:off x="4931803" y="4900370"/>
            <a:ext cx="339531" cy="333062"/>
          </a:xfrm>
          <a:custGeom>
            <a:avLst/>
            <a:gdLst>
              <a:gd name="T0" fmla="*/ 115 w 462"/>
              <a:gd name="T1" fmla="*/ 151 h 452"/>
              <a:gd name="T2" fmla="*/ 186 w 462"/>
              <a:gd name="T3" fmla="*/ 97 h 452"/>
              <a:gd name="T4" fmla="*/ 186 w 462"/>
              <a:gd name="T5" fmla="*/ 70 h 452"/>
              <a:gd name="T6" fmla="*/ 44 w 462"/>
              <a:gd name="T7" fmla="*/ 88 h 452"/>
              <a:gd name="T8" fmla="*/ 115 w 462"/>
              <a:gd name="T9" fmla="*/ 151 h 452"/>
              <a:gd name="T10" fmla="*/ 62 w 462"/>
              <a:gd name="T11" fmla="*/ 195 h 452"/>
              <a:gd name="T12" fmla="*/ 26 w 462"/>
              <a:gd name="T13" fmla="*/ 124 h 452"/>
              <a:gd name="T14" fmla="*/ 35 w 462"/>
              <a:gd name="T15" fmla="*/ 336 h 452"/>
              <a:gd name="T16" fmla="*/ 62 w 462"/>
              <a:gd name="T17" fmla="*/ 195 h 452"/>
              <a:gd name="T18" fmla="*/ 230 w 462"/>
              <a:gd name="T19" fmla="*/ 35 h 452"/>
              <a:gd name="T20" fmla="*/ 346 w 462"/>
              <a:gd name="T21" fmla="*/ 26 h 452"/>
              <a:gd name="T22" fmla="*/ 151 w 462"/>
              <a:gd name="T23" fmla="*/ 8 h 452"/>
              <a:gd name="T24" fmla="*/ 230 w 462"/>
              <a:gd name="T25" fmla="*/ 35 h 452"/>
              <a:gd name="T26" fmla="*/ 301 w 462"/>
              <a:gd name="T27" fmla="*/ 266 h 452"/>
              <a:gd name="T28" fmla="*/ 248 w 462"/>
              <a:gd name="T29" fmla="*/ 132 h 452"/>
              <a:gd name="T30" fmla="*/ 204 w 462"/>
              <a:gd name="T31" fmla="*/ 124 h 452"/>
              <a:gd name="T32" fmla="*/ 160 w 462"/>
              <a:gd name="T33" fmla="*/ 195 h 452"/>
              <a:gd name="T34" fmla="*/ 301 w 462"/>
              <a:gd name="T35" fmla="*/ 266 h 452"/>
              <a:gd name="T36" fmla="*/ 363 w 462"/>
              <a:gd name="T37" fmla="*/ 327 h 452"/>
              <a:gd name="T38" fmla="*/ 363 w 462"/>
              <a:gd name="T39" fmla="*/ 407 h 452"/>
              <a:gd name="T40" fmla="*/ 390 w 462"/>
              <a:gd name="T41" fmla="*/ 301 h 452"/>
              <a:gd name="T42" fmla="*/ 292 w 462"/>
              <a:gd name="T43" fmla="*/ 301 h 452"/>
              <a:gd name="T44" fmla="*/ 142 w 462"/>
              <a:gd name="T45" fmla="*/ 239 h 452"/>
              <a:gd name="T46" fmla="*/ 107 w 462"/>
              <a:gd name="T47" fmla="*/ 239 h 452"/>
              <a:gd name="T48" fmla="*/ 142 w 462"/>
              <a:gd name="T49" fmla="*/ 434 h 452"/>
              <a:gd name="T50" fmla="*/ 381 w 462"/>
              <a:gd name="T51" fmla="*/ 53 h 452"/>
              <a:gd name="T52" fmla="*/ 275 w 462"/>
              <a:gd name="T53" fmla="*/ 79 h 452"/>
              <a:gd name="T54" fmla="*/ 275 w 462"/>
              <a:gd name="T55" fmla="*/ 106 h 452"/>
              <a:gd name="T56" fmla="*/ 390 w 462"/>
              <a:gd name="T57" fmla="*/ 266 h 452"/>
              <a:gd name="T58" fmla="*/ 461 w 462"/>
              <a:gd name="T59" fmla="*/ 221 h 452"/>
              <a:gd name="T60" fmla="*/ 319 w 462"/>
              <a:gd name="T61" fmla="*/ 327 h 452"/>
              <a:gd name="T62" fmla="*/ 177 w 462"/>
              <a:gd name="T63" fmla="*/ 443 h 452"/>
              <a:gd name="T64" fmla="*/ 328 w 462"/>
              <a:gd name="T65" fmla="*/ 434 h 452"/>
              <a:gd name="T66" fmla="*/ 328 w 462"/>
              <a:gd name="T67" fmla="*/ 336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2" h="452">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chemeClr val="tx1">
              <a:lumMod val="50000"/>
              <a:lumOff val="50000"/>
            </a:schemeClr>
          </a:solidFill>
          <a:ln>
            <a:noFill/>
          </a:ln>
          <a:effectLst/>
        </p:spPr>
        <p:txBody>
          <a:bodyPr wrap="none" anchor="ctr"/>
          <a:lstStyle/>
          <a:p>
            <a:endParaRPr lang="en-US" sz="900"/>
          </a:p>
        </p:txBody>
      </p:sp>
      <p:sp>
        <p:nvSpPr>
          <p:cNvPr id="97" name="Freeform 104"/>
          <p:cNvSpPr>
            <a:spLocks noChangeArrowheads="1"/>
          </p:cNvSpPr>
          <p:nvPr/>
        </p:nvSpPr>
        <p:spPr bwMode="auto">
          <a:xfrm>
            <a:off x="6444476" y="3625315"/>
            <a:ext cx="365400" cy="24575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tx1">
              <a:lumMod val="50000"/>
              <a:lumOff val="50000"/>
            </a:schemeClr>
          </a:solidFill>
          <a:ln>
            <a:noFill/>
          </a:ln>
          <a:effectLst/>
        </p:spPr>
        <p:txBody>
          <a:bodyPr wrap="none" anchor="ctr"/>
          <a:lstStyle/>
          <a:p>
            <a:endParaRPr lang="en-US" sz="900"/>
          </a:p>
        </p:txBody>
      </p:sp>
      <p:sp>
        <p:nvSpPr>
          <p:cNvPr id="98" name="Freeform 118"/>
          <p:cNvSpPr>
            <a:spLocks noChangeArrowheads="1"/>
          </p:cNvSpPr>
          <p:nvPr/>
        </p:nvSpPr>
        <p:spPr bwMode="auto">
          <a:xfrm>
            <a:off x="6910459" y="4580242"/>
            <a:ext cx="300727" cy="320128"/>
          </a:xfrm>
          <a:custGeom>
            <a:avLst/>
            <a:gdLst>
              <a:gd name="T0" fmla="*/ 257 w 409"/>
              <a:gd name="T1" fmla="*/ 408 h 436"/>
              <a:gd name="T2" fmla="*/ 257 w 409"/>
              <a:gd name="T3" fmla="*/ 408 h 436"/>
              <a:gd name="T4" fmla="*/ 275 w 409"/>
              <a:gd name="T5" fmla="*/ 426 h 436"/>
              <a:gd name="T6" fmla="*/ 372 w 409"/>
              <a:gd name="T7" fmla="*/ 435 h 436"/>
              <a:gd name="T8" fmla="*/ 391 w 409"/>
              <a:gd name="T9" fmla="*/ 417 h 436"/>
              <a:gd name="T10" fmla="*/ 391 w 409"/>
              <a:gd name="T11" fmla="*/ 337 h 436"/>
              <a:gd name="T12" fmla="*/ 266 w 409"/>
              <a:gd name="T13" fmla="*/ 328 h 436"/>
              <a:gd name="T14" fmla="*/ 257 w 409"/>
              <a:gd name="T15" fmla="*/ 408 h 436"/>
              <a:gd name="T16" fmla="*/ 18 w 409"/>
              <a:gd name="T17" fmla="*/ 337 h 436"/>
              <a:gd name="T18" fmla="*/ 18 w 409"/>
              <a:gd name="T19" fmla="*/ 337 h 436"/>
              <a:gd name="T20" fmla="*/ 18 w 409"/>
              <a:gd name="T21" fmla="*/ 417 h 436"/>
              <a:gd name="T22" fmla="*/ 35 w 409"/>
              <a:gd name="T23" fmla="*/ 435 h 436"/>
              <a:gd name="T24" fmla="*/ 133 w 409"/>
              <a:gd name="T25" fmla="*/ 426 h 436"/>
              <a:gd name="T26" fmla="*/ 151 w 409"/>
              <a:gd name="T27" fmla="*/ 408 h 436"/>
              <a:gd name="T28" fmla="*/ 142 w 409"/>
              <a:gd name="T29" fmla="*/ 328 h 436"/>
              <a:gd name="T30" fmla="*/ 18 w 409"/>
              <a:gd name="T31" fmla="*/ 337 h 436"/>
              <a:gd name="T32" fmla="*/ 0 w 409"/>
              <a:gd name="T33" fmla="*/ 205 h 436"/>
              <a:gd name="T34" fmla="*/ 0 w 409"/>
              <a:gd name="T35" fmla="*/ 205 h 436"/>
              <a:gd name="T36" fmla="*/ 9 w 409"/>
              <a:gd name="T37" fmla="*/ 293 h 436"/>
              <a:gd name="T38" fmla="*/ 133 w 409"/>
              <a:gd name="T39" fmla="*/ 275 h 436"/>
              <a:gd name="T40" fmla="*/ 133 w 409"/>
              <a:gd name="T41" fmla="*/ 196 h 436"/>
              <a:gd name="T42" fmla="*/ 133 w 409"/>
              <a:gd name="T43" fmla="*/ 187 h 436"/>
              <a:gd name="T44" fmla="*/ 204 w 409"/>
              <a:gd name="T45" fmla="*/ 116 h 436"/>
              <a:gd name="T46" fmla="*/ 275 w 409"/>
              <a:gd name="T47" fmla="*/ 187 h 436"/>
              <a:gd name="T48" fmla="*/ 275 w 409"/>
              <a:gd name="T49" fmla="*/ 196 h 436"/>
              <a:gd name="T50" fmla="*/ 266 w 409"/>
              <a:gd name="T51" fmla="*/ 275 h 436"/>
              <a:gd name="T52" fmla="*/ 399 w 409"/>
              <a:gd name="T53" fmla="*/ 293 h 436"/>
              <a:gd name="T54" fmla="*/ 408 w 409"/>
              <a:gd name="T55" fmla="*/ 205 h 436"/>
              <a:gd name="T56" fmla="*/ 408 w 409"/>
              <a:gd name="T57" fmla="*/ 187 h 436"/>
              <a:gd name="T58" fmla="*/ 204 w 409"/>
              <a:gd name="T59" fmla="*/ 0 h 436"/>
              <a:gd name="T60" fmla="*/ 0 w 409"/>
              <a:gd name="T61" fmla="*/ 187 h 436"/>
              <a:gd name="T62" fmla="*/ 0 w 409"/>
              <a:gd name="T63" fmla="*/ 20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50000"/>
              <a:lumOff val="50000"/>
            </a:schemeClr>
          </a:solidFill>
          <a:ln>
            <a:noFill/>
          </a:ln>
          <a:effectLst/>
        </p:spPr>
        <p:txBody>
          <a:bodyPr wrap="none" anchor="ctr"/>
          <a:lstStyle/>
          <a:p>
            <a:endParaRPr lang="en-US" sz="900"/>
          </a:p>
        </p:txBody>
      </p:sp>
      <p:sp>
        <p:nvSpPr>
          <p:cNvPr id="99" name="AutoShape 96"/>
          <p:cNvSpPr/>
          <p:nvPr/>
        </p:nvSpPr>
        <p:spPr bwMode="auto">
          <a:xfrm>
            <a:off x="5882830" y="2791260"/>
            <a:ext cx="302421" cy="3024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tx1">
              <a:lumMod val="50000"/>
              <a:lumOff val="50000"/>
            </a:schemeClr>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grpSp>
        <p:nvGrpSpPr>
          <p:cNvPr id="103" name="Group 33"/>
          <p:cNvGrpSpPr/>
          <p:nvPr/>
        </p:nvGrpSpPr>
        <p:grpSpPr>
          <a:xfrm>
            <a:off x="8743579" y="2671842"/>
            <a:ext cx="277647" cy="276818"/>
            <a:chOff x="2138511" y="2464802"/>
            <a:chExt cx="354012" cy="352956"/>
          </a:xfrm>
          <a:solidFill>
            <a:schemeClr val="bg1"/>
          </a:solidFill>
        </p:grpSpPr>
        <p:sp>
          <p:nvSpPr>
            <p:cNvPr id="104" name="Oval 34"/>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105" name="Freeform 35"/>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109" name="Group 36"/>
          <p:cNvGrpSpPr/>
          <p:nvPr/>
        </p:nvGrpSpPr>
        <p:grpSpPr>
          <a:xfrm>
            <a:off x="8737429" y="3819611"/>
            <a:ext cx="277647" cy="276819"/>
            <a:chOff x="2138511" y="2464802"/>
            <a:chExt cx="354012" cy="352956"/>
          </a:xfrm>
          <a:solidFill>
            <a:schemeClr val="bg1"/>
          </a:solidFill>
        </p:grpSpPr>
        <p:sp>
          <p:nvSpPr>
            <p:cNvPr id="110" name="Oval 3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111" name="Freeform 3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115" name="Group 39"/>
          <p:cNvGrpSpPr/>
          <p:nvPr/>
        </p:nvGrpSpPr>
        <p:grpSpPr>
          <a:xfrm>
            <a:off x="8737516" y="5023310"/>
            <a:ext cx="277647" cy="276819"/>
            <a:chOff x="2138511" y="2464802"/>
            <a:chExt cx="354012" cy="352956"/>
          </a:xfrm>
          <a:solidFill>
            <a:schemeClr val="bg1"/>
          </a:solidFill>
        </p:grpSpPr>
        <p:sp>
          <p:nvSpPr>
            <p:cNvPr id="116" name="Oval 40"/>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p>
          </p:txBody>
        </p:sp>
        <p:sp>
          <p:nvSpPr>
            <p:cNvPr id="117" name="Freeform 4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p>
          </p:txBody>
        </p:sp>
      </p:grpSp>
      <p:grpSp>
        <p:nvGrpSpPr>
          <p:cNvPr id="121" name="Group 48"/>
          <p:cNvGrpSpPr/>
          <p:nvPr/>
        </p:nvGrpSpPr>
        <p:grpSpPr>
          <a:xfrm flipH="1">
            <a:off x="3164314" y="2675217"/>
            <a:ext cx="277647" cy="276818"/>
            <a:chOff x="2138511" y="2464802"/>
            <a:chExt cx="354012" cy="352956"/>
          </a:xfrm>
          <a:solidFill>
            <a:schemeClr val="bg1"/>
          </a:solidFill>
        </p:grpSpPr>
        <p:sp>
          <p:nvSpPr>
            <p:cNvPr id="122" name="Oval 49"/>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pPr algn="r"/>
              <a:endParaRPr lang="id-ID"/>
            </a:p>
          </p:txBody>
        </p:sp>
        <p:sp>
          <p:nvSpPr>
            <p:cNvPr id="123" name="Freeform 5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pPr algn="r"/>
              <a:endParaRPr lang="id-ID"/>
            </a:p>
          </p:txBody>
        </p:sp>
      </p:grpSp>
      <p:grpSp>
        <p:nvGrpSpPr>
          <p:cNvPr id="127" name="Group 51"/>
          <p:cNvGrpSpPr/>
          <p:nvPr/>
        </p:nvGrpSpPr>
        <p:grpSpPr>
          <a:xfrm flipH="1">
            <a:off x="3164314" y="3818390"/>
            <a:ext cx="277647" cy="276819"/>
            <a:chOff x="2138511" y="2464802"/>
            <a:chExt cx="354012" cy="352956"/>
          </a:xfrm>
          <a:solidFill>
            <a:schemeClr val="bg1"/>
          </a:solidFill>
        </p:grpSpPr>
        <p:sp>
          <p:nvSpPr>
            <p:cNvPr id="128" name="Oval 52"/>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pPr algn="r"/>
              <a:endParaRPr lang="id-ID"/>
            </a:p>
          </p:txBody>
        </p:sp>
        <p:sp>
          <p:nvSpPr>
            <p:cNvPr id="129" name="Freeform 5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pPr algn="r"/>
              <a:endParaRPr lang="id-ID"/>
            </a:p>
          </p:txBody>
        </p:sp>
      </p:grpSp>
      <p:grpSp>
        <p:nvGrpSpPr>
          <p:cNvPr id="133" name="Group 54"/>
          <p:cNvGrpSpPr/>
          <p:nvPr/>
        </p:nvGrpSpPr>
        <p:grpSpPr>
          <a:xfrm flipH="1">
            <a:off x="3164314" y="5023310"/>
            <a:ext cx="277647" cy="276819"/>
            <a:chOff x="2138511" y="2464802"/>
            <a:chExt cx="354012" cy="352956"/>
          </a:xfrm>
          <a:solidFill>
            <a:schemeClr val="bg1"/>
          </a:solidFill>
        </p:grpSpPr>
        <p:sp>
          <p:nvSpPr>
            <p:cNvPr id="134" name="Oval 55"/>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pPr algn="r"/>
              <a:endParaRPr lang="id-ID"/>
            </a:p>
          </p:txBody>
        </p:sp>
        <p:sp>
          <p:nvSpPr>
            <p:cNvPr id="135" name="Freeform 56"/>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pPr algn="r"/>
              <a:endParaRPr lang="id-ID"/>
            </a:p>
          </p:txBody>
        </p:sp>
      </p:grpSp>
      <p:sp>
        <p:nvSpPr>
          <p:cNvPr id="136" name="文本框 135"/>
          <p:cNvSpPr txBox="1"/>
          <p:nvPr/>
        </p:nvSpPr>
        <p:spPr>
          <a:xfrm>
            <a:off x="8966151" y="2644170"/>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7" name="文本框 136"/>
          <p:cNvSpPr txBox="1"/>
          <p:nvPr/>
        </p:nvSpPr>
        <p:spPr>
          <a:xfrm>
            <a:off x="8966150" y="2398324"/>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8" name="文本框 137"/>
          <p:cNvSpPr txBox="1"/>
          <p:nvPr/>
        </p:nvSpPr>
        <p:spPr>
          <a:xfrm>
            <a:off x="8966151" y="3788382"/>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39" name="文本框 138"/>
          <p:cNvSpPr txBox="1"/>
          <p:nvPr/>
        </p:nvSpPr>
        <p:spPr>
          <a:xfrm>
            <a:off x="8966150" y="3542536"/>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0" name="文本框 139"/>
          <p:cNvSpPr txBox="1"/>
          <p:nvPr/>
        </p:nvSpPr>
        <p:spPr>
          <a:xfrm>
            <a:off x="8966151" y="4963823"/>
            <a:ext cx="2018313"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1" name="文本框 140"/>
          <p:cNvSpPr txBox="1"/>
          <p:nvPr/>
        </p:nvSpPr>
        <p:spPr>
          <a:xfrm>
            <a:off x="8966150" y="4717977"/>
            <a:ext cx="1065814"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2" name="文本框 141"/>
          <p:cNvSpPr txBox="1"/>
          <p:nvPr/>
        </p:nvSpPr>
        <p:spPr>
          <a:xfrm>
            <a:off x="1069260" y="2644170"/>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43" name="文本框 142"/>
          <p:cNvSpPr txBox="1"/>
          <p:nvPr/>
        </p:nvSpPr>
        <p:spPr>
          <a:xfrm>
            <a:off x="2021759" y="2398324"/>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4" name="文本框 143"/>
          <p:cNvSpPr txBox="1"/>
          <p:nvPr/>
        </p:nvSpPr>
        <p:spPr>
          <a:xfrm>
            <a:off x="1069260" y="3788382"/>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2021759" y="3542536"/>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80" name="文本框 179"/>
          <p:cNvSpPr txBox="1"/>
          <p:nvPr/>
        </p:nvSpPr>
        <p:spPr>
          <a:xfrm>
            <a:off x="1069260" y="4963823"/>
            <a:ext cx="2018313"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83" name="文本框 182"/>
          <p:cNvSpPr txBox="1"/>
          <p:nvPr/>
        </p:nvSpPr>
        <p:spPr>
          <a:xfrm>
            <a:off x="2021759" y="4717977"/>
            <a:ext cx="1065814"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猪七爷素材淘宝店：https://shop149141837.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3056</Words>
  <Application>WPS 演示</Application>
  <PresentationFormat>宽屏</PresentationFormat>
  <Paragraphs>403</Paragraphs>
  <Slides>20</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20</vt:i4>
      </vt:variant>
    </vt:vector>
  </HeadingPairs>
  <TitlesOfParts>
    <vt:vector size="44" baseType="lpstr">
      <vt:lpstr>Arial</vt:lpstr>
      <vt:lpstr>宋体</vt:lpstr>
      <vt:lpstr>Wingdings</vt:lpstr>
      <vt:lpstr>微软雅黑</vt:lpstr>
      <vt:lpstr>华文仿宋</vt:lpstr>
      <vt:lpstr>Calibri</vt:lpstr>
      <vt:lpstr>Roboto Black</vt:lpstr>
      <vt:lpstr>Algerian</vt:lpstr>
      <vt:lpstr>方正粗圆简体</vt:lpstr>
      <vt:lpstr>Aharoni</vt:lpstr>
      <vt:lpstr>Gill Sans</vt:lpstr>
      <vt:lpstr>FontAwesome</vt:lpstr>
      <vt:lpstr>굴림</vt:lpstr>
      <vt:lpstr>微软雅黑 Light</vt:lpstr>
      <vt:lpstr>Arial Unicode MS</vt:lpstr>
      <vt:lpstr>Calibri Light</vt:lpstr>
      <vt:lpstr>Lato Regular</vt:lpstr>
      <vt:lpstr>Raleway Light</vt:lpstr>
      <vt:lpstr>Road Rage</vt:lpstr>
      <vt:lpstr>Segoe Print</vt:lpstr>
      <vt:lpstr>Gill Sans MT</vt:lpstr>
      <vt:lpstr>Malgun Gothic</vt:lpstr>
      <vt:lpstr>Times New Roman</vt:lpstr>
      <vt:lpstr>猪七爷素材淘宝店：https://shop149141837.taobao.com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Administrator</cp:lastModifiedBy>
  <cp:revision>66</cp:revision>
  <dcterms:created xsi:type="dcterms:W3CDTF">2017-06-15T15:09:00Z</dcterms:created>
  <dcterms:modified xsi:type="dcterms:W3CDTF">2017-09-30T03:09:54Z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