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64" r:id="rId6"/>
    <p:sldId id="263" r:id="rId7"/>
    <p:sldId id="260" r:id="rId8"/>
    <p:sldId id="268" r:id="rId9"/>
    <p:sldId id="267" r:id="rId10"/>
    <p:sldId id="266" r:id="rId11"/>
    <p:sldId id="261" r:id="rId12"/>
    <p:sldId id="272" r:id="rId13"/>
    <p:sldId id="271" r:id="rId14"/>
    <p:sldId id="270" r:id="rId15"/>
    <p:sldId id="269" r:id="rId16"/>
    <p:sldId id="262" r:id="rId17"/>
    <p:sldId id="275" r:id="rId18"/>
    <p:sldId id="274" r:id="rId19"/>
    <p:sldId id="273" r:id="rId20"/>
    <p:sldId id="25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B38E"/>
    <a:srgbClr val="3886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13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38866A">
                <a:alpha val="70000"/>
              </a:srgb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E4D-437A-9D3F-7D51158FCA15}"/>
            </c:ext>
          </c:extLst>
        </c:ser>
        <c:ser>
          <c:idx val="1"/>
          <c:order val="1"/>
          <c:tx>
            <c:strRef>
              <c:f>Sheet1!$C$1</c:f>
              <c:strCache>
                <c:ptCount val="1"/>
                <c:pt idx="0">
                  <c:v>系列 2</c:v>
                </c:pt>
              </c:strCache>
            </c:strRef>
          </c:tx>
          <c:spPr>
            <a:solidFill>
              <a:srgbClr val="38866A">
                <a:alpha val="50000"/>
              </a:srgbClr>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E4D-437A-9D3F-7D51158FCA15}"/>
            </c:ext>
          </c:extLst>
        </c:ser>
        <c:ser>
          <c:idx val="2"/>
          <c:order val="2"/>
          <c:tx>
            <c:strRef>
              <c:f>Sheet1!$D$1</c:f>
              <c:strCache>
                <c:ptCount val="1"/>
                <c:pt idx="0">
                  <c:v>系列 3</c:v>
                </c:pt>
              </c:strCache>
            </c:strRef>
          </c:tx>
          <c:spPr>
            <a:solidFill>
              <a:srgbClr val="38866A"/>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E4D-437A-9D3F-7D51158FCA15}"/>
            </c:ext>
          </c:extLst>
        </c:ser>
        <c:dLbls>
          <c:showLegendKey val="0"/>
          <c:showVal val="0"/>
          <c:showCatName val="0"/>
          <c:showSerName val="0"/>
          <c:showPercent val="0"/>
          <c:showBubbleSize val="0"/>
        </c:dLbls>
        <c:gapWidth val="219"/>
        <c:overlap val="-27"/>
        <c:axId val="-622782416"/>
        <c:axId val="-622731824"/>
      </c:barChart>
      <c:catAx>
        <c:axId val="-622782416"/>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622731824"/>
        <c:crosses val="autoZero"/>
        <c:auto val="1"/>
        <c:lblAlgn val="ctr"/>
        <c:lblOffset val="100"/>
        <c:noMultiLvlLbl val="0"/>
      </c:catAx>
      <c:valAx>
        <c:axId val="-622731824"/>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622782416"/>
        <c:crosses val="autoZero"/>
        <c:crossBetween val="between"/>
      </c:valAx>
      <c:spPr>
        <a:noFill/>
        <a:ln>
          <a:solidFill>
            <a:schemeClr val="bg1">
              <a:lumMod val="50000"/>
            </a:schemeClr>
          </a:solid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solidFill>
            <a:schemeClr val="tx1">
              <a:lumMod val="75000"/>
              <a:lumOff val="25000"/>
            </a:schemeClr>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83384EB-195E-4BB8-8E2E-86E302782CB1}" type="doc">
      <dgm:prSet loTypeId="urn:microsoft.com/office/officeart/2005/8/layout/radial2#1" loCatId="relationship" qsTypeId="urn:microsoft.com/office/officeart/2005/8/quickstyle/simple2#1" qsCatId="simple" csTypeId="urn:microsoft.com/office/officeart/2005/8/colors/accent1_2#1" csCatId="accent1" phldr="1"/>
      <dgm:spPr/>
      <dgm:t>
        <a:bodyPr/>
        <a:lstStyle/>
        <a:p>
          <a:endParaRPr lang="en-US"/>
        </a:p>
      </dgm:t>
    </dgm:pt>
    <dgm:pt modelId="{AA196DF4-6ACA-4855-9472-E07FCBCEAA40}">
      <dgm:prSet phldrT="[Text]" custT="1"/>
      <dgm:spPr>
        <a:solidFill>
          <a:srgbClr val="38866A"/>
        </a:solidFill>
        <a:effectLst>
          <a:outerShdw blurRad="40000" dist="20000" dir="5400000" rotWithShape="0">
            <a:srgbClr val="000000">
              <a:alpha val="0"/>
            </a:srgbClr>
          </a:outerShdw>
        </a:effectLst>
      </dgm:spPr>
      <dgm:t>
        <a:bodyPr/>
        <a:lstStyle/>
        <a:p>
          <a:r>
            <a:rPr lang="en-US" sz="1400" dirty="0">
              <a:latin typeface="ColaborateLight" pitchFamily="50" charset="0"/>
            </a:rPr>
            <a:t>35%</a:t>
          </a:r>
        </a:p>
      </dgm:t>
    </dgm:pt>
    <dgm:pt modelId="{B99C5FB1-27AF-48EF-9928-3E19A6199EC3}" type="parTrans" cxnId="{C7165305-4482-4F3E-A230-94DA3240136E}">
      <dgm:prSet/>
      <dgm:spPr>
        <a:ln w="12700">
          <a:solidFill>
            <a:srgbClr val="38866A"/>
          </a:solidFill>
          <a:prstDash val="dash"/>
        </a:ln>
      </dgm:spPr>
      <dgm:t>
        <a:bodyPr/>
        <a:lstStyle/>
        <a:p>
          <a:endParaRPr lang="en-US"/>
        </a:p>
      </dgm:t>
    </dgm:pt>
    <dgm:pt modelId="{8A05EED5-B63B-48A4-985E-3AD6E069C326}" type="sibTrans" cxnId="{C7165305-4482-4F3E-A230-94DA3240136E}">
      <dgm:prSet/>
      <dgm:spPr/>
      <dgm:t>
        <a:bodyPr/>
        <a:lstStyle/>
        <a:p>
          <a:endParaRPr lang="en-US"/>
        </a:p>
      </dgm:t>
    </dgm:pt>
    <dgm:pt modelId="{2ED8E122-8699-41B1-A45C-10F750366976}">
      <dgm:prSet phldrT="[Text]" custT="1"/>
      <dgm:spPr>
        <a:solidFill>
          <a:srgbClr val="4BB38E"/>
        </a:solidFill>
        <a:effectLst>
          <a:outerShdw blurRad="40000" dist="20000" dir="5400000" rotWithShape="0">
            <a:srgbClr val="000000">
              <a:alpha val="0"/>
            </a:srgbClr>
          </a:outerShdw>
        </a:effectLst>
      </dgm:spPr>
      <dgm:t>
        <a:bodyPr/>
        <a:lstStyle/>
        <a:p>
          <a:r>
            <a:rPr lang="en-US" sz="1400" b="1" dirty="0">
              <a:latin typeface="ColaborateLight" pitchFamily="50" charset="0"/>
            </a:rPr>
            <a:t>55%</a:t>
          </a:r>
        </a:p>
      </dgm:t>
    </dgm:pt>
    <dgm:pt modelId="{8B4F2497-3F81-4489-B73F-0ED659AF7D26}" type="parTrans" cxnId="{A5507C32-62BD-40EF-ACBD-73BBDA8CA065}">
      <dgm:prSet/>
      <dgm:spPr>
        <a:ln w="12700">
          <a:solidFill>
            <a:srgbClr val="38866A"/>
          </a:solidFill>
          <a:prstDash val="dash"/>
        </a:ln>
      </dgm:spPr>
      <dgm:t>
        <a:bodyPr/>
        <a:lstStyle/>
        <a:p>
          <a:endParaRPr lang="en-US"/>
        </a:p>
      </dgm:t>
    </dgm:pt>
    <dgm:pt modelId="{17C51AA0-F620-44A0-B1F9-85E301ECF937}" type="sibTrans" cxnId="{A5507C32-62BD-40EF-ACBD-73BBDA8CA065}">
      <dgm:prSet/>
      <dgm:spPr/>
      <dgm:t>
        <a:bodyPr/>
        <a:lstStyle/>
        <a:p>
          <a:endParaRPr lang="en-US"/>
        </a:p>
      </dgm:t>
    </dgm:pt>
    <dgm:pt modelId="{AB448959-9D4C-44B0-8195-BBADEC443C51}">
      <dgm:prSet phldrT="[Text]" custT="1"/>
      <dgm:spPr>
        <a:solidFill>
          <a:srgbClr val="38866A"/>
        </a:solidFill>
        <a:effectLst>
          <a:outerShdw blurRad="40000" dist="20000" dir="5400000" rotWithShape="0">
            <a:srgbClr val="000000">
              <a:alpha val="0"/>
            </a:srgbClr>
          </a:outerShdw>
        </a:effectLst>
      </dgm:spPr>
      <dgm:t>
        <a:bodyPr/>
        <a:lstStyle/>
        <a:p>
          <a:r>
            <a:rPr lang="en-US" sz="1400" dirty="0">
              <a:latin typeface="ColaborateLight" pitchFamily="50" charset="0"/>
            </a:rPr>
            <a:t>10%</a:t>
          </a:r>
        </a:p>
      </dgm:t>
    </dgm:pt>
    <dgm:pt modelId="{D7F1BBFA-5D85-406B-AF30-73362D7B1B16}" type="parTrans" cxnId="{F66A403F-DF88-416D-B903-AC74D28FF1A0}">
      <dgm:prSet/>
      <dgm:spPr>
        <a:ln w="12700">
          <a:solidFill>
            <a:srgbClr val="38866A"/>
          </a:solidFill>
          <a:prstDash val="dash"/>
        </a:ln>
      </dgm:spPr>
      <dgm:t>
        <a:bodyPr/>
        <a:lstStyle/>
        <a:p>
          <a:endParaRPr lang="en-US"/>
        </a:p>
      </dgm:t>
    </dgm:pt>
    <dgm:pt modelId="{68EE1F9F-7E24-43A7-949A-609942B6BB4A}" type="sibTrans" cxnId="{F66A403F-DF88-416D-B903-AC74D28FF1A0}">
      <dgm:prSet/>
      <dgm:spPr/>
      <dgm:t>
        <a:bodyPr/>
        <a:lstStyle/>
        <a:p>
          <a:endParaRPr lang="en-US"/>
        </a:p>
      </dgm:t>
    </dgm:pt>
    <dgm:pt modelId="{9A62E8AF-473A-412D-AE5A-406AB813397F}" type="pres">
      <dgm:prSet presAssocID="{483384EB-195E-4BB8-8E2E-86E302782CB1}" presName="composite" presStyleCnt="0">
        <dgm:presLayoutVars>
          <dgm:chMax val="5"/>
          <dgm:dir/>
          <dgm:animLvl val="ctr"/>
          <dgm:resizeHandles val="exact"/>
        </dgm:presLayoutVars>
      </dgm:prSet>
      <dgm:spPr/>
    </dgm:pt>
    <dgm:pt modelId="{760BB3CD-C4A1-43B4-B536-E071318358FC}" type="pres">
      <dgm:prSet presAssocID="{483384EB-195E-4BB8-8E2E-86E302782CB1}" presName="cycle" presStyleCnt="0"/>
      <dgm:spPr/>
    </dgm:pt>
    <dgm:pt modelId="{55982517-9BB6-410E-992A-B6EFC3606255}" type="pres">
      <dgm:prSet presAssocID="{483384EB-195E-4BB8-8E2E-86E302782CB1}" presName="centerShape" presStyleCnt="0"/>
      <dgm:spPr/>
    </dgm:pt>
    <dgm:pt modelId="{5EF91B1A-4FD6-4930-B984-1075BD03567D}" type="pres">
      <dgm:prSet presAssocID="{483384EB-195E-4BB8-8E2E-86E302782CB1}" presName="connSite" presStyleLbl="node1" presStyleIdx="0" presStyleCnt="4"/>
      <dgm:spPr/>
    </dgm:pt>
    <dgm:pt modelId="{D111132E-C427-4D03-87CD-EA549D02CF4F}" type="pres">
      <dgm:prSet presAssocID="{483384EB-195E-4BB8-8E2E-86E302782CB1}" presName="visible" presStyleLbl="node1" presStyleIdx="0" presStyleCnt="4"/>
      <dgm:spPr>
        <a:solidFill>
          <a:srgbClr val="38866A"/>
        </a:solidFill>
        <a:effectLst>
          <a:outerShdw blurRad="40000" dist="20000" dir="5400000" rotWithShape="0">
            <a:srgbClr val="000000">
              <a:alpha val="0"/>
            </a:srgbClr>
          </a:outerShdw>
        </a:effectLst>
      </dgm:spPr>
    </dgm:pt>
    <dgm:pt modelId="{B9F95B8A-C219-4AB3-A120-B0DC4D96D01F}" type="pres">
      <dgm:prSet presAssocID="{B99C5FB1-27AF-48EF-9928-3E19A6199EC3}" presName="Name25" presStyleLbl="parChTrans1D1" presStyleIdx="0" presStyleCnt="3"/>
      <dgm:spPr/>
    </dgm:pt>
    <dgm:pt modelId="{CC1827F2-4571-4017-9544-2AB98E570E97}" type="pres">
      <dgm:prSet presAssocID="{AA196DF4-6ACA-4855-9472-E07FCBCEAA40}" presName="node" presStyleCnt="0"/>
      <dgm:spPr/>
    </dgm:pt>
    <dgm:pt modelId="{BAEE4090-395F-4617-8820-0F7FB38844EB}" type="pres">
      <dgm:prSet presAssocID="{AA196DF4-6ACA-4855-9472-E07FCBCEAA40}" presName="parentNode" presStyleLbl="node1" presStyleIdx="1" presStyleCnt="4" custScaleY="100011">
        <dgm:presLayoutVars>
          <dgm:chMax val="1"/>
          <dgm:bulletEnabled val="1"/>
        </dgm:presLayoutVars>
      </dgm:prSet>
      <dgm:spPr/>
    </dgm:pt>
    <dgm:pt modelId="{46A6FDEE-289F-4FAA-A65F-9263EB72689C}" type="pres">
      <dgm:prSet presAssocID="{AA196DF4-6ACA-4855-9472-E07FCBCEAA40}" presName="childNode" presStyleLbl="revTx" presStyleIdx="0" presStyleCnt="0">
        <dgm:presLayoutVars>
          <dgm:bulletEnabled val="1"/>
        </dgm:presLayoutVars>
      </dgm:prSet>
      <dgm:spPr/>
    </dgm:pt>
    <dgm:pt modelId="{D984F9AD-AB55-4CA2-B21C-982B120C91DD}" type="pres">
      <dgm:prSet presAssocID="{8B4F2497-3F81-4489-B73F-0ED659AF7D26}" presName="Name25" presStyleLbl="parChTrans1D1" presStyleIdx="1" presStyleCnt="3"/>
      <dgm:spPr/>
    </dgm:pt>
    <dgm:pt modelId="{612AD011-B64C-4986-8A22-B2EDB94AB411}" type="pres">
      <dgm:prSet presAssocID="{2ED8E122-8699-41B1-A45C-10F750366976}" presName="node" presStyleCnt="0"/>
      <dgm:spPr/>
    </dgm:pt>
    <dgm:pt modelId="{F28BDD53-1C99-4151-9AAF-FEF5365AF05B}" type="pres">
      <dgm:prSet presAssocID="{2ED8E122-8699-41B1-A45C-10F750366976}" presName="parentNode" presStyleLbl="node1" presStyleIdx="2" presStyleCnt="4">
        <dgm:presLayoutVars>
          <dgm:chMax val="1"/>
          <dgm:bulletEnabled val="1"/>
        </dgm:presLayoutVars>
      </dgm:prSet>
      <dgm:spPr/>
    </dgm:pt>
    <dgm:pt modelId="{0ED18D4B-EE4A-408F-9606-1DB55B1CF0DC}" type="pres">
      <dgm:prSet presAssocID="{2ED8E122-8699-41B1-A45C-10F750366976}" presName="childNode" presStyleLbl="revTx" presStyleIdx="0" presStyleCnt="0">
        <dgm:presLayoutVars>
          <dgm:bulletEnabled val="1"/>
        </dgm:presLayoutVars>
      </dgm:prSet>
      <dgm:spPr/>
    </dgm:pt>
    <dgm:pt modelId="{ADF4DE12-810B-42D5-9F3E-3EA826879D9D}" type="pres">
      <dgm:prSet presAssocID="{D7F1BBFA-5D85-406B-AF30-73362D7B1B16}" presName="Name25" presStyleLbl="parChTrans1D1" presStyleIdx="2" presStyleCnt="3"/>
      <dgm:spPr/>
    </dgm:pt>
    <dgm:pt modelId="{920D03FC-6AC1-4CCD-92BB-9A29DEA82955}" type="pres">
      <dgm:prSet presAssocID="{AB448959-9D4C-44B0-8195-BBADEC443C51}" presName="node" presStyleCnt="0"/>
      <dgm:spPr/>
    </dgm:pt>
    <dgm:pt modelId="{DDF287FE-98F6-41D1-B3CA-07FCE7A5125B}" type="pres">
      <dgm:prSet presAssocID="{AB448959-9D4C-44B0-8195-BBADEC443C51}" presName="parentNode" presStyleLbl="node1" presStyleIdx="3" presStyleCnt="4">
        <dgm:presLayoutVars>
          <dgm:chMax val="1"/>
          <dgm:bulletEnabled val="1"/>
        </dgm:presLayoutVars>
      </dgm:prSet>
      <dgm:spPr/>
    </dgm:pt>
    <dgm:pt modelId="{5B021431-0CAA-4FF4-8BAE-9C9A58112AED}" type="pres">
      <dgm:prSet presAssocID="{AB448959-9D4C-44B0-8195-BBADEC443C51}" presName="childNode" presStyleLbl="revTx" presStyleIdx="0" presStyleCnt="0">
        <dgm:presLayoutVars>
          <dgm:bulletEnabled val="1"/>
        </dgm:presLayoutVars>
      </dgm:prSet>
      <dgm:spPr/>
    </dgm:pt>
  </dgm:ptLst>
  <dgm:cxnLst>
    <dgm:cxn modelId="{C7165305-4482-4F3E-A230-94DA3240136E}" srcId="{483384EB-195E-4BB8-8E2E-86E302782CB1}" destId="{AA196DF4-6ACA-4855-9472-E07FCBCEAA40}" srcOrd="0" destOrd="0" parTransId="{B99C5FB1-27AF-48EF-9928-3E19A6199EC3}" sibTransId="{8A05EED5-B63B-48A4-985E-3AD6E069C326}"/>
    <dgm:cxn modelId="{6C375612-5BE2-4FD9-A5D6-0E4EC679C960}" type="presOf" srcId="{B99C5FB1-27AF-48EF-9928-3E19A6199EC3}" destId="{B9F95B8A-C219-4AB3-A120-B0DC4D96D01F}" srcOrd="0" destOrd="0" presId="urn:microsoft.com/office/officeart/2005/8/layout/radial2#1"/>
    <dgm:cxn modelId="{C97F3C1A-0121-4878-A29D-434C3010F9B3}" type="presOf" srcId="{AA196DF4-6ACA-4855-9472-E07FCBCEAA40}" destId="{BAEE4090-395F-4617-8820-0F7FB38844EB}" srcOrd="0" destOrd="0" presId="urn:microsoft.com/office/officeart/2005/8/layout/radial2#1"/>
    <dgm:cxn modelId="{A5507C32-62BD-40EF-ACBD-73BBDA8CA065}" srcId="{483384EB-195E-4BB8-8E2E-86E302782CB1}" destId="{2ED8E122-8699-41B1-A45C-10F750366976}" srcOrd="1" destOrd="0" parTransId="{8B4F2497-3F81-4489-B73F-0ED659AF7D26}" sibTransId="{17C51AA0-F620-44A0-B1F9-85E301ECF937}"/>
    <dgm:cxn modelId="{F66A403F-DF88-416D-B903-AC74D28FF1A0}" srcId="{483384EB-195E-4BB8-8E2E-86E302782CB1}" destId="{AB448959-9D4C-44B0-8195-BBADEC443C51}" srcOrd="2" destOrd="0" parTransId="{D7F1BBFA-5D85-406B-AF30-73362D7B1B16}" sibTransId="{68EE1F9F-7E24-43A7-949A-609942B6BB4A}"/>
    <dgm:cxn modelId="{51EFBB6C-8052-449B-9907-0E14F0E332E7}" type="presOf" srcId="{8B4F2497-3F81-4489-B73F-0ED659AF7D26}" destId="{D984F9AD-AB55-4CA2-B21C-982B120C91DD}" srcOrd="0" destOrd="0" presId="urn:microsoft.com/office/officeart/2005/8/layout/radial2#1"/>
    <dgm:cxn modelId="{ACF51779-05C5-46AE-BCAE-8CB9A6BCC63D}" type="presOf" srcId="{D7F1BBFA-5D85-406B-AF30-73362D7B1B16}" destId="{ADF4DE12-810B-42D5-9F3E-3EA826879D9D}" srcOrd="0" destOrd="0" presId="urn:microsoft.com/office/officeart/2005/8/layout/radial2#1"/>
    <dgm:cxn modelId="{DB1370A2-7698-4325-83BC-EC7D250F4AB0}" type="presOf" srcId="{AB448959-9D4C-44B0-8195-BBADEC443C51}" destId="{DDF287FE-98F6-41D1-B3CA-07FCE7A5125B}" srcOrd="0" destOrd="0" presId="urn:microsoft.com/office/officeart/2005/8/layout/radial2#1"/>
    <dgm:cxn modelId="{D89B1EAE-FAC7-431B-95EE-1882644DADCD}" type="presOf" srcId="{483384EB-195E-4BB8-8E2E-86E302782CB1}" destId="{9A62E8AF-473A-412D-AE5A-406AB813397F}" srcOrd="0" destOrd="0" presId="urn:microsoft.com/office/officeart/2005/8/layout/radial2#1"/>
    <dgm:cxn modelId="{25124ACE-18B3-4AF9-986F-94BA04231A0B}" type="presOf" srcId="{2ED8E122-8699-41B1-A45C-10F750366976}" destId="{F28BDD53-1C99-4151-9AAF-FEF5365AF05B}" srcOrd="0" destOrd="0" presId="urn:microsoft.com/office/officeart/2005/8/layout/radial2#1"/>
    <dgm:cxn modelId="{CDD9517D-47DE-4860-A26F-1497750294FE}" type="presParOf" srcId="{9A62E8AF-473A-412D-AE5A-406AB813397F}" destId="{760BB3CD-C4A1-43B4-B536-E071318358FC}" srcOrd="0" destOrd="0" presId="urn:microsoft.com/office/officeart/2005/8/layout/radial2#1"/>
    <dgm:cxn modelId="{8FA2301F-0C1C-4355-8EAD-68EA5E6916B2}" type="presParOf" srcId="{760BB3CD-C4A1-43B4-B536-E071318358FC}" destId="{55982517-9BB6-410E-992A-B6EFC3606255}" srcOrd="0" destOrd="0" presId="urn:microsoft.com/office/officeart/2005/8/layout/radial2#1"/>
    <dgm:cxn modelId="{06578435-73E6-4C5B-A7D0-B490A56BE629}" type="presParOf" srcId="{55982517-9BB6-410E-992A-B6EFC3606255}" destId="{5EF91B1A-4FD6-4930-B984-1075BD03567D}" srcOrd="0" destOrd="0" presId="urn:microsoft.com/office/officeart/2005/8/layout/radial2#1"/>
    <dgm:cxn modelId="{38FDC33F-FAF3-43B5-865C-2303059AE660}" type="presParOf" srcId="{55982517-9BB6-410E-992A-B6EFC3606255}" destId="{D111132E-C427-4D03-87CD-EA549D02CF4F}" srcOrd="1" destOrd="0" presId="urn:microsoft.com/office/officeart/2005/8/layout/radial2#1"/>
    <dgm:cxn modelId="{5D260C97-58D8-410D-B236-8A33CADB7E16}" type="presParOf" srcId="{760BB3CD-C4A1-43B4-B536-E071318358FC}" destId="{B9F95B8A-C219-4AB3-A120-B0DC4D96D01F}" srcOrd="1" destOrd="0" presId="urn:microsoft.com/office/officeart/2005/8/layout/radial2#1"/>
    <dgm:cxn modelId="{A4A4DCCB-8416-4765-9DEF-EBDCAFCC6987}" type="presParOf" srcId="{760BB3CD-C4A1-43B4-B536-E071318358FC}" destId="{CC1827F2-4571-4017-9544-2AB98E570E97}" srcOrd="2" destOrd="0" presId="urn:microsoft.com/office/officeart/2005/8/layout/radial2#1"/>
    <dgm:cxn modelId="{D9ED9963-4644-484F-A749-970181229F82}" type="presParOf" srcId="{CC1827F2-4571-4017-9544-2AB98E570E97}" destId="{BAEE4090-395F-4617-8820-0F7FB38844EB}" srcOrd="0" destOrd="0" presId="urn:microsoft.com/office/officeart/2005/8/layout/radial2#1"/>
    <dgm:cxn modelId="{916581FE-E38E-4916-B037-A5FE1E207677}" type="presParOf" srcId="{CC1827F2-4571-4017-9544-2AB98E570E97}" destId="{46A6FDEE-289F-4FAA-A65F-9263EB72689C}" srcOrd="1" destOrd="0" presId="urn:microsoft.com/office/officeart/2005/8/layout/radial2#1"/>
    <dgm:cxn modelId="{F9E82528-19F7-487E-A999-992B2C6F16B7}" type="presParOf" srcId="{760BB3CD-C4A1-43B4-B536-E071318358FC}" destId="{D984F9AD-AB55-4CA2-B21C-982B120C91DD}" srcOrd="3" destOrd="0" presId="urn:microsoft.com/office/officeart/2005/8/layout/radial2#1"/>
    <dgm:cxn modelId="{15C6AE96-C871-4E60-9F69-8735396DB1BF}" type="presParOf" srcId="{760BB3CD-C4A1-43B4-B536-E071318358FC}" destId="{612AD011-B64C-4986-8A22-B2EDB94AB411}" srcOrd="4" destOrd="0" presId="urn:microsoft.com/office/officeart/2005/8/layout/radial2#1"/>
    <dgm:cxn modelId="{5A7B2696-DA9E-480D-A07F-D1DFAEBA8653}" type="presParOf" srcId="{612AD011-B64C-4986-8A22-B2EDB94AB411}" destId="{F28BDD53-1C99-4151-9AAF-FEF5365AF05B}" srcOrd="0" destOrd="0" presId="urn:microsoft.com/office/officeart/2005/8/layout/radial2#1"/>
    <dgm:cxn modelId="{AE01FEF4-CCC0-48DB-9B1F-AFB6C78A2147}" type="presParOf" srcId="{612AD011-B64C-4986-8A22-B2EDB94AB411}" destId="{0ED18D4B-EE4A-408F-9606-1DB55B1CF0DC}" srcOrd="1" destOrd="0" presId="urn:microsoft.com/office/officeart/2005/8/layout/radial2#1"/>
    <dgm:cxn modelId="{C3713270-8E4A-433E-9AB1-C02867E71DBB}" type="presParOf" srcId="{760BB3CD-C4A1-43B4-B536-E071318358FC}" destId="{ADF4DE12-810B-42D5-9F3E-3EA826879D9D}" srcOrd="5" destOrd="0" presId="urn:microsoft.com/office/officeart/2005/8/layout/radial2#1"/>
    <dgm:cxn modelId="{97DF2409-A22A-41F4-BA4D-694500277F39}" type="presParOf" srcId="{760BB3CD-C4A1-43B4-B536-E071318358FC}" destId="{920D03FC-6AC1-4CCD-92BB-9A29DEA82955}" srcOrd="6" destOrd="0" presId="urn:microsoft.com/office/officeart/2005/8/layout/radial2#1"/>
    <dgm:cxn modelId="{4A4834E0-0B51-479C-AFF3-64C27BAD6558}" type="presParOf" srcId="{920D03FC-6AC1-4CCD-92BB-9A29DEA82955}" destId="{DDF287FE-98F6-41D1-B3CA-07FCE7A5125B}" srcOrd="0" destOrd="0" presId="urn:microsoft.com/office/officeart/2005/8/layout/radial2#1"/>
    <dgm:cxn modelId="{27DBE043-6908-4BA2-8BD0-26B69DF1D441}" type="presParOf" srcId="{920D03FC-6AC1-4CCD-92BB-9A29DEA82955}" destId="{5B021431-0CAA-4FF4-8BAE-9C9A58112AED}" srcOrd="1" destOrd="0" presId="urn:microsoft.com/office/officeart/2005/8/layout/radial2#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4DE12-810B-42D5-9F3E-3EA826879D9D}">
      <dsp:nvSpPr>
        <dsp:cNvPr id="0" name=""/>
        <dsp:cNvSpPr/>
      </dsp:nvSpPr>
      <dsp:spPr>
        <a:xfrm rot="2561600">
          <a:off x="1613160" y="2371311"/>
          <a:ext cx="515767" cy="57656"/>
        </a:xfrm>
        <a:custGeom>
          <a:avLst/>
          <a:gdLst/>
          <a:ahLst/>
          <a:cxnLst/>
          <a:rect l="0" t="0" r="0" b="0"/>
          <a:pathLst>
            <a:path>
              <a:moveTo>
                <a:pt x="0" y="28828"/>
              </a:moveTo>
              <a:lnTo>
                <a:pt x="515767" y="28828"/>
              </a:lnTo>
            </a:path>
          </a:pathLst>
        </a:custGeom>
        <a:noFill/>
        <a:ln w="12700" cap="flat" cmpd="sng" algn="ctr">
          <a:solidFill>
            <a:srgbClr val="38866A"/>
          </a:solidFill>
          <a:prstDash val="dash"/>
          <a:miter lim="800000"/>
        </a:ln>
        <a:effectLst/>
      </dsp:spPr>
      <dsp:style>
        <a:lnRef idx="2">
          <a:scrgbClr r="0" g="0" b="0"/>
        </a:lnRef>
        <a:fillRef idx="0">
          <a:scrgbClr r="0" g="0" b="0"/>
        </a:fillRef>
        <a:effectRef idx="0">
          <a:scrgbClr r="0" g="0" b="0"/>
        </a:effectRef>
        <a:fontRef idx="minor"/>
      </dsp:style>
    </dsp:sp>
    <dsp:sp modelId="{D984F9AD-AB55-4CA2-B21C-982B120C91DD}">
      <dsp:nvSpPr>
        <dsp:cNvPr id="0" name=""/>
        <dsp:cNvSpPr/>
      </dsp:nvSpPr>
      <dsp:spPr>
        <a:xfrm>
          <a:off x="1681500" y="1669496"/>
          <a:ext cx="573200" cy="57656"/>
        </a:xfrm>
        <a:custGeom>
          <a:avLst/>
          <a:gdLst/>
          <a:ahLst/>
          <a:cxnLst/>
          <a:rect l="0" t="0" r="0" b="0"/>
          <a:pathLst>
            <a:path>
              <a:moveTo>
                <a:pt x="0" y="28828"/>
              </a:moveTo>
              <a:lnTo>
                <a:pt x="573200" y="28828"/>
              </a:lnTo>
            </a:path>
          </a:pathLst>
        </a:custGeom>
        <a:noFill/>
        <a:ln w="12700" cap="flat" cmpd="sng" algn="ctr">
          <a:solidFill>
            <a:srgbClr val="38866A"/>
          </a:solidFill>
          <a:prstDash val="dash"/>
          <a:miter lim="800000"/>
        </a:ln>
        <a:effectLst/>
      </dsp:spPr>
      <dsp:style>
        <a:lnRef idx="2">
          <a:scrgbClr r="0" g="0" b="0"/>
        </a:lnRef>
        <a:fillRef idx="0">
          <a:scrgbClr r="0" g="0" b="0"/>
        </a:fillRef>
        <a:effectRef idx="0">
          <a:scrgbClr r="0" g="0" b="0"/>
        </a:effectRef>
        <a:fontRef idx="minor"/>
      </dsp:style>
    </dsp:sp>
    <dsp:sp modelId="{B9F95B8A-C219-4AB3-A120-B0DC4D96D01F}">
      <dsp:nvSpPr>
        <dsp:cNvPr id="0" name=""/>
        <dsp:cNvSpPr/>
      </dsp:nvSpPr>
      <dsp:spPr>
        <a:xfrm rot="19038400">
          <a:off x="1613163" y="967689"/>
          <a:ext cx="515742" cy="57656"/>
        </a:xfrm>
        <a:custGeom>
          <a:avLst/>
          <a:gdLst/>
          <a:ahLst/>
          <a:cxnLst/>
          <a:rect l="0" t="0" r="0" b="0"/>
          <a:pathLst>
            <a:path>
              <a:moveTo>
                <a:pt x="0" y="28828"/>
              </a:moveTo>
              <a:lnTo>
                <a:pt x="515742" y="28828"/>
              </a:lnTo>
            </a:path>
          </a:pathLst>
        </a:custGeom>
        <a:noFill/>
        <a:ln w="12700" cap="flat" cmpd="sng" algn="ctr">
          <a:solidFill>
            <a:srgbClr val="38866A"/>
          </a:solidFill>
          <a:prstDash val="dash"/>
          <a:miter lim="800000"/>
        </a:ln>
        <a:effectLst/>
      </dsp:spPr>
      <dsp:style>
        <a:lnRef idx="2">
          <a:scrgbClr r="0" g="0" b="0"/>
        </a:lnRef>
        <a:fillRef idx="0">
          <a:scrgbClr r="0" g="0" b="0"/>
        </a:fillRef>
        <a:effectRef idx="0">
          <a:scrgbClr r="0" g="0" b="0"/>
        </a:effectRef>
        <a:fontRef idx="minor"/>
      </dsp:style>
    </dsp:sp>
    <dsp:sp modelId="{D111132E-C427-4D03-87CD-EA549D02CF4F}">
      <dsp:nvSpPr>
        <dsp:cNvPr id="0" name=""/>
        <dsp:cNvSpPr/>
      </dsp:nvSpPr>
      <dsp:spPr>
        <a:xfrm>
          <a:off x="294336" y="882345"/>
          <a:ext cx="1631957" cy="1631957"/>
        </a:xfrm>
        <a:prstGeom prst="ellipse">
          <a:avLst/>
        </a:prstGeom>
        <a:solidFill>
          <a:srgbClr val="38866A"/>
        </a:solidFill>
        <a:ln w="19050" cap="flat" cmpd="sng" algn="ctr">
          <a:solidFill>
            <a:schemeClr val="lt1">
              <a:hueOff val="0"/>
              <a:satOff val="0"/>
              <a:lumOff val="0"/>
              <a:alphaOff val="0"/>
            </a:schemeClr>
          </a:solidFill>
          <a:prstDash val="solid"/>
          <a:miter lim="800000"/>
        </a:ln>
        <a:effectLst>
          <a:outerShdw blurRad="40000" dist="20000" dir="5400000" rotWithShape="0">
            <a:srgbClr val="000000">
              <a:alpha val="0"/>
            </a:srgbClr>
          </a:outerShdw>
        </a:effectLst>
      </dsp:spPr>
      <dsp:style>
        <a:lnRef idx="3">
          <a:scrgbClr r="0" g="0" b="0"/>
        </a:lnRef>
        <a:fillRef idx="1">
          <a:scrgbClr r="0" g="0" b="0"/>
        </a:fillRef>
        <a:effectRef idx="1">
          <a:scrgbClr r="0" g="0" b="0"/>
        </a:effectRef>
        <a:fontRef idx="minor">
          <a:schemeClr val="lt1"/>
        </a:fontRef>
      </dsp:style>
    </dsp:sp>
    <dsp:sp modelId="{BAEE4090-395F-4617-8820-0F7FB38844EB}">
      <dsp:nvSpPr>
        <dsp:cNvPr id="0" name=""/>
        <dsp:cNvSpPr/>
      </dsp:nvSpPr>
      <dsp:spPr>
        <a:xfrm>
          <a:off x="1930842" y="27"/>
          <a:ext cx="979174" cy="979282"/>
        </a:xfrm>
        <a:prstGeom prst="ellipse">
          <a:avLst/>
        </a:prstGeom>
        <a:solidFill>
          <a:srgbClr val="38866A"/>
        </a:solidFill>
        <a:ln w="19050" cap="flat" cmpd="sng" algn="ctr">
          <a:solidFill>
            <a:schemeClr val="lt1">
              <a:hueOff val="0"/>
              <a:satOff val="0"/>
              <a:lumOff val="0"/>
              <a:alphaOff val="0"/>
            </a:schemeClr>
          </a:solidFill>
          <a:prstDash val="solid"/>
          <a:miter lim="800000"/>
        </a:ln>
        <a:effectLst>
          <a:outerShdw blurRad="40000" dist="20000" dir="5400000" rotWithShape="0">
            <a:srgbClr val="000000">
              <a:alpha val="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laborateLight" pitchFamily="50" charset="0"/>
            </a:rPr>
            <a:t>35%</a:t>
          </a:r>
        </a:p>
      </dsp:txBody>
      <dsp:txXfrm>
        <a:off x="2074239" y="143440"/>
        <a:ext cx="692380" cy="692456"/>
      </dsp:txXfrm>
    </dsp:sp>
    <dsp:sp modelId="{F28BDD53-1C99-4151-9AAF-FEF5365AF05B}">
      <dsp:nvSpPr>
        <dsp:cNvPr id="0" name=""/>
        <dsp:cNvSpPr/>
      </dsp:nvSpPr>
      <dsp:spPr>
        <a:xfrm>
          <a:off x="2254701" y="1208737"/>
          <a:ext cx="979174" cy="979174"/>
        </a:xfrm>
        <a:prstGeom prst="ellipse">
          <a:avLst/>
        </a:prstGeom>
        <a:solidFill>
          <a:srgbClr val="4BB38E"/>
        </a:solidFill>
        <a:ln w="19050" cap="flat" cmpd="sng" algn="ctr">
          <a:solidFill>
            <a:schemeClr val="lt1">
              <a:hueOff val="0"/>
              <a:satOff val="0"/>
              <a:lumOff val="0"/>
              <a:alphaOff val="0"/>
            </a:schemeClr>
          </a:solidFill>
          <a:prstDash val="solid"/>
          <a:miter lim="800000"/>
        </a:ln>
        <a:effectLst>
          <a:outerShdw blurRad="40000" dist="20000" dir="5400000" rotWithShape="0">
            <a:srgbClr val="000000">
              <a:alpha val="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ColaborateLight" pitchFamily="50" charset="0"/>
            </a:rPr>
            <a:t>55%</a:t>
          </a:r>
        </a:p>
      </dsp:txBody>
      <dsp:txXfrm>
        <a:off x="2398098" y="1352134"/>
        <a:ext cx="692380" cy="692380"/>
      </dsp:txXfrm>
    </dsp:sp>
    <dsp:sp modelId="{DDF287FE-98F6-41D1-B3CA-07FCE7A5125B}">
      <dsp:nvSpPr>
        <dsp:cNvPr id="0" name=""/>
        <dsp:cNvSpPr/>
      </dsp:nvSpPr>
      <dsp:spPr>
        <a:xfrm>
          <a:off x="1930842" y="2417393"/>
          <a:ext cx="979174" cy="979174"/>
        </a:xfrm>
        <a:prstGeom prst="ellipse">
          <a:avLst/>
        </a:prstGeom>
        <a:solidFill>
          <a:srgbClr val="38866A"/>
        </a:solidFill>
        <a:ln w="19050" cap="flat" cmpd="sng" algn="ctr">
          <a:solidFill>
            <a:schemeClr val="lt1">
              <a:hueOff val="0"/>
              <a:satOff val="0"/>
              <a:lumOff val="0"/>
              <a:alphaOff val="0"/>
            </a:schemeClr>
          </a:solidFill>
          <a:prstDash val="solid"/>
          <a:miter lim="800000"/>
        </a:ln>
        <a:effectLst>
          <a:outerShdw blurRad="40000" dist="20000" dir="5400000" rotWithShape="0">
            <a:srgbClr val="000000">
              <a:alpha val="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laborateLight" pitchFamily="50" charset="0"/>
            </a:rPr>
            <a:t>10%</a:t>
          </a:r>
        </a:p>
      </dsp:txBody>
      <dsp:txXfrm>
        <a:off x="2074239" y="2560790"/>
        <a:ext cx="692380" cy="692380"/>
      </dsp:txXfrm>
    </dsp:sp>
  </dsp:spTree>
</dsp:drawing>
</file>

<file path=ppt/diagrams/layout1.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CE63CB-6D87-4256-AA1A-EED826DB013F}" type="datetimeFigureOut">
              <a:rPr lang="zh-CN" altLang="en-US" smtClean="0"/>
              <a:t>2018/3/28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DACDD5-075F-41F7-8B2E-76CFBFBB1C3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E63CB-6D87-4256-AA1A-EED826DB013F}" type="datetimeFigureOut">
              <a:rPr lang="zh-CN" altLang="en-US" smtClean="0"/>
              <a:t>2018/3/28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ACDD5-075F-41F7-8B2E-76CFBFBB1C3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7" name="组合 26"/>
          <p:cNvGrpSpPr/>
          <p:nvPr/>
        </p:nvGrpSpPr>
        <p:grpSpPr>
          <a:xfrm>
            <a:off x="1973921" y="2195291"/>
            <a:ext cx="8244158" cy="1925915"/>
            <a:chOff x="1973921" y="2064662"/>
            <a:chExt cx="8244158" cy="1925915"/>
          </a:xfrm>
        </p:grpSpPr>
        <p:sp>
          <p:nvSpPr>
            <p:cNvPr id="7" name="文本框 6"/>
            <p:cNvSpPr txBox="1"/>
            <p:nvPr/>
          </p:nvSpPr>
          <p:spPr>
            <a:xfrm>
              <a:off x="1973921" y="2064662"/>
              <a:ext cx="8244158"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dirty="0">
                  <a:solidFill>
                    <a:srgbClr val="38866A"/>
                  </a:solidFill>
                  <a:latin typeface="方正清刻本悦宋简体" panose="02000000000000000000" pitchFamily="2" charset="-122"/>
                  <a:ea typeface="方正清刻本悦宋简体" panose="02000000000000000000" pitchFamily="2" charset="-122"/>
                  <a:cs typeface="萝莉体 第二版" panose="02000500000000000000" pitchFamily="2" charset="-122"/>
                </a:rPr>
                <a:t>文艺小清新毕业答辩模板</a:t>
              </a:r>
            </a:p>
          </p:txBody>
        </p:sp>
        <p:sp>
          <p:nvSpPr>
            <p:cNvPr id="8" name="文本框 7"/>
            <p:cNvSpPr txBox="1"/>
            <p:nvPr/>
          </p:nvSpPr>
          <p:spPr>
            <a:xfrm>
              <a:off x="1973921" y="2972364"/>
              <a:ext cx="8244158" cy="646331"/>
            </a:xfrm>
            <a:prstGeom prst="rect">
              <a:avLst/>
            </a:prstGeom>
            <a:noFill/>
            <a:ln w="3175">
              <a:no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18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PROFESSIONAL GENERATION GRADUATION REPORT POWERPOINT</a:t>
              </a:r>
            </a:p>
            <a:p>
              <a:r>
                <a:rPr lang="en-US" altLang="zh-CN" sz="18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TEMPLATE</a:t>
              </a:r>
              <a:endParaRPr lang="zh-CN" altLang="en-US" sz="18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9" name="文本框 6"/>
            <p:cNvSpPr txBox="1"/>
            <p:nvPr/>
          </p:nvSpPr>
          <p:spPr>
            <a:xfrm>
              <a:off x="3512867" y="3590466"/>
              <a:ext cx="238196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solidFill>
                    <a:srgbClr val="38866A"/>
                  </a:solidFill>
                  <a:latin typeface="方正清刻本悦宋简体" panose="02000000000000000000" pitchFamily="2" charset="-122"/>
                  <a:ea typeface="方正清刻本悦宋简体" panose="02000000000000000000" pitchFamily="2" charset="-122"/>
                  <a:cs typeface="萝莉体 第二版" panose="02000500000000000000" pitchFamily="2" charset="-122"/>
                </a:rPr>
                <a:t>答辩人：夕觉原创</a:t>
              </a:r>
            </a:p>
          </p:txBody>
        </p:sp>
        <p:sp>
          <p:nvSpPr>
            <p:cNvPr id="10" name="文本框 7"/>
            <p:cNvSpPr txBox="1"/>
            <p:nvPr/>
          </p:nvSpPr>
          <p:spPr>
            <a:xfrm>
              <a:off x="6461818" y="3590467"/>
              <a:ext cx="246936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solidFill>
                    <a:srgbClr val="38866A"/>
                  </a:solidFill>
                  <a:latin typeface="方正清刻本悦宋简体" panose="02000000000000000000" pitchFamily="2" charset="-122"/>
                  <a:ea typeface="方正清刻本悦宋简体" panose="02000000000000000000" pitchFamily="2" charset="-122"/>
                  <a:cs typeface="萝莉体 第二版" panose="02000500000000000000" pitchFamily="2" charset="-122"/>
                </a:rPr>
                <a:t>指导老师：夕觉原创</a:t>
              </a:r>
            </a:p>
          </p:txBody>
        </p:sp>
      </p:grpSp>
      <p:grpSp>
        <p:nvGrpSpPr>
          <p:cNvPr id="30" name="组合 29"/>
          <p:cNvGrpSpPr/>
          <p:nvPr/>
        </p:nvGrpSpPr>
        <p:grpSpPr>
          <a:xfrm>
            <a:off x="1973921" y="1983015"/>
            <a:ext cx="8244142" cy="2351314"/>
            <a:chOff x="1973921" y="1852386"/>
            <a:chExt cx="8244142" cy="2351314"/>
          </a:xfrm>
        </p:grpSpPr>
        <p:cxnSp>
          <p:nvCxnSpPr>
            <p:cNvPr id="12" name="直接连接符 11"/>
            <p:cNvCxnSpPr/>
            <p:nvPr/>
          </p:nvCxnSpPr>
          <p:spPr>
            <a:xfrm>
              <a:off x="1973921" y="1852386"/>
              <a:ext cx="2564670" cy="0"/>
            </a:xfrm>
            <a:prstGeom prst="line">
              <a:avLst/>
            </a:prstGeom>
            <a:ln w="19050" cap="rnd">
              <a:solidFill>
                <a:srgbClr val="38866A"/>
              </a:solidFill>
              <a:round/>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973921" y="4203700"/>
              <a:ext cx="3759535" cy="0"/>
            </a:xfrm>
            <a:prstGeom prst="line">
              <a:avLst/>
            </a:prstGeom>
            <a:ln w="19050" cap="rnd">
              <a:solidFill>
                <a:srgbClr val="38866A"/>
              </a:solidFill>
              <a:round/>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973921" y="1852386"/>
              <a:ext cx="0" cy="2351314"/>
            </a:xfrm>
            <a:prstGeom prst="line">
              <a:avLst/>
            </a:prstGeom>
            <a:ln w="19050" cap="rnd">
              <a:solidFill>
                <a:srgbClr val="38866A"/>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680431" y="4203700"/>
              <a:ext cx="3537632" cy="0"/>
            </a:xfrm>
            <a:prstGeom prst="line">
              <a:avLst/>
            </a:prstGeom>
            <a:ln w="19050" cap="rnd">
              <a:solidFill>
                <a:srgbClr val="38866A"/>
              </a:solidFill>
              <a:round/>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460861" y="1852386"/>
              <a:ext cx="4757202" cy="0"/>
            </a:xfrm>
            <a:prstGeom prst="line">
              <a:avLst/>
            </a:prstGeom>
            <a:ln w="19050" cap="rnd">
              <a:solidFill>
                <a:srgbClr val="38866A"/>
              </a:solidFill>
              <a:round/>
              <a:tailEnd type="ova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218062" y="1852386"/>
              <a:ext cx="0" cy="2351314"/>
            </a:xfrm>
            <a:prstGeom prst="line">
              <a:avLst/>
            </a:prstGeom>
            <a:ln w="19050" cap="rnd">
              <a:solidFill>
                <a:srgbClr val="38866A"/>
              </a:solidFill>
              <a:round/>
            </a:ln>
          </p:spPr>
          <p:style>
            <a:lnRef idx="1">
              <a:schemeClr val="accent1"/>
            </a:lnRef>
            <a:fillRef idx="0">
              <a:schemeClr val="accent1"/>
            </a:fillRef>
            <a:effectRef idx="0">
              <a:schemeClr val="accent1"/>
            </a:effectRef>
            <a:fontRef idx="minor">
              <a:schemeClr val="tx1"/>
            </a:fontRef>
          </p:style>
        </p:cxnSp>
      </p:grpSp>
      <p:cxnSp>
        <p:nvCxnSpPr>
          <p:cNvPr id="29" name="直接连接符 28"/>
          <p:cNvCxnSpPr/>
          <p:nvPr/>
        </p:nvCxnSpPr>
        <p:spPr>
          <a:xfrm flipH="1">
            <a:off x="7206101" y="432092"/>
            <a:ext cx="1634644" cy="1753327"/>
          </a:xfrm>
          <a:prstGeom prst="line">
            <a:avLst/>
          </a:prstGeom>
          <a:ln w="19050" cap="rnd">
            <a:solidFill>
              <a:srgbClr val="38866A"/>
            </a:solidFill>
            <a:round/>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812542" y="432092"/>
            <a:ext cx="2003450" cy="2148911"/>
          </a:xfrm>
          <a:prstGeom prst="line">
            <a:avLst/>
          </a:prstGeom>
          <a:ln w="19050" cap="rnd">
            <a:solidFill>
              <a:srgbClr val="38866A"/>
            </a:solidFill>
            <a:round/>
            <a:tailEnd type="ova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735794" y="3285462"/>
            <a:ext cx="1634644" cy="1753327"/>
          </a:xfrm>
          <a:prstGeom prst="line">
            <a:avLst/>
          </a:prstGeom>
          <a:ln w="19050" cap="rnd">
            <a:solidFill>
              <a:srgbClr val="38866A"/>
            </a:solidFill>
            <a:round/>
            <a:tailEnd type="ova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9092563" y="3343041"/>
            <a:ext cx="1634644" cy="1753327"/>
          </a:xfrm>
          <a:prstGeom prst="line">
            <a:avLst/>
          </a:prstGeom>
          <a:ln w="19050" cap="rnd">
            <a:solidFill>
              <a:srgbClr val="38866A"/>
            </a:solidFill>
            <a:round/>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7" name="矩形 6"/>
          <p:cNvSpPr/>
          <p:nvPr/>
        </p:nvSpPr>
        <p:spPr>
          <a:xfrm>
            <a:off x="1171206" y="67834"/>
            <a:ext cx="3794494" cy="653897"/>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研究的思路与方法</a:t>
            </a:r>
          </a:p>
        </p:txBody>
      </p:sp>
      <p:sp>
        <p:nvSpPr>
          <p:cNvPr id="8" name="文本框 7"/>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RESEARCH IDEAS AND METHODS</a:t>
            </a:r>
          </a:p>
        </p:txBody>
      </p:sp>
      <p:sp>
        <p:nvSpPr>
          <p:cNvPr id="12" name="Rectangle 4"/>
          <p:cNvSpPr/>
          <p:nvPr/>
        </p:nvSpPr>
        <p:spPr>
          <a:xfrm>
            <a:off x="1402847" y="2493468"/>
            <a:ext cx="4647091" cy="1423263"/>
          </a:xfrm>
          <a:prstGeom prst="rect">
            <a:avLst/>
          </a:prstGeom>
          <a:solidFill>
            <a:srgbClr val="38866A"/>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33"/>
          <p:cNvSpPr/>
          <p:nvPr/>
        </p:nvSpPr>
        <p:spPr>
          <a:xfrm>
            <a:off x="6049938" y="2496543"/>
            <a:ext cx="4647091" cy="1423263"/>
          </a:xfrm>
          <a:prstGeom prst="rect">
            <a:avLst/>
          </a:prstGeom>
          <a:solidFill>
            <a:srgbClr val="4BB38E"/>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34"/>
          <p:cNvSpPr/>
          <p:nvPr/>
        </p:nvSpPr>
        <p:spPr>
          <a:xfrm>
            <a:off x="1402847" y="3916731"/>
            <a:ext cx="4647091" cy="1423263"/>
          </a:xfrm>
          <a:prstGeom prst="rect">
            <a:avLst/>
          </a:prstGeom>
          <a:solidFill>
            <a:srgbClr val="4BB38E"/>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35"/>
          <p:cNvSpPr/>
          <p:nvPr/>
        </p:nvSpPr>
        <p:spPr>
          <a:xfrm>
            <a:off x="6049938" y="3916731"/>
            <a:ext cx="4647091" cy="1423263"/>
          </a:xfrm>
          <a:prstGeom prst="rect">
            <a:avLst/>
          </a:prstGeom>
          <a:solidFill>
            <a:srgbClr val="38866A"/>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6"/>
          <p:cNvSpPr/>
          <p:nvPr/>
        </p:nvSpPr>
        <p:spPr>
          <a:xfrm>
            <a:off x="4626487" y="2492507"/>
            <a:ext cx="2847859" cy="2847488"/>
          </a:xfrm>
          <a:prstGeom prst="ellipse">
            <a:avLst/>
          </a:prstGeom>
          <a:solidFill>
            <a:schemeClr val="bg1">
              <a:alpha val="59000"/>
            </a:schemeClr>
          </a:solidFill>
          <a:ln w="3810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cxnSp>
        <p:nvCxnSpPr>
          <p:cNvPr id="17" name="Straight Connector 3"/>
          <p:cNvCxnSpPr>
            <a:stCxn id="16" idx="4"/>
            <a:endCxn id="16" idx="0"/>
          </p:cNvCxnSpPr>
          <p:nvPr/>
        </p:nvCxnSpPr>
        <p:spPr>
          <a:xfrm flipV="1">
            <a:off x="6050418" y="2492507"/>
            <a:ext cx="0" cy="2847488"/>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47"/>
          <p:cNvCxnSpPr/>
          <p:nvPr/>
        </p:nvCxnSpPr>
        <p:spPr>
          <a:xfrm>
            <a:off x="4626487" y="3916731"/>
            <a:ext cx="2847859"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Freeform 260"/>
          <p:cNvSpPr>
            <a:spLocks noChangeArrowheads="1"/>
          </p:cNvSpPr>
          <p:nvPr/>
        </p:nvSpPr>
        <p:spPr bwMode="auto">
          <a:xfrm>
            <a:off x="5299086" y="3016227"/>
            <a:ext cx="447928" cy="597159"/>
          </a:xfrm>
          <a:custGeom>
            <a:avLst/>
            <a:gdLst>
              <a:gd name="T0" fmla="*/ 594 w 595"/>
              <a:gd name="T1" fmla="*/ 242 h 795"/>
              <a:gd name="T2" fmla="*/ 577 w 595"/>
              <a:gd name="T3" fmla="*/ 259 h 795"/>
              <a:gd name="T4" fmla="*/ 218 w 595"/>
              <a:gd name="T5" fmla="*/ 409 h 795"/>
              <a:gd name="T6" fmla="*/ 209 w 595"/>
              <a:gd name="T7" fmla="*/ 409 h 795"/>
              <a:gd name="T8" fmla="*/ 201 w 595"/>
              <a:gd name="T9" fmla="*/ 401 h 795"/>
              <a:gd name="T10" fmla="*/ 193 w 595"/>
              <a:gd name="T11" fmla="*/ 384 h 795"/>
              <a:gd name="T12" fmla="*/ 193 w 595"/>
              <a:gd name="T13" fmla="*/ 117 h 795"/>
              <a:gd name="T14" fmla="*/ 201 w 595"/>
              <a:gd name="T15" fmla="*/ 100 h 795"/>
              <a:gd name="T16" fmla="*/ 218 w 595"/>
              <a:gd name="T17" fmla="*/ 100 h 795"/>
              <a:gd name="T18" fmla="*/ 577 w 595"/>
              <a:gd name="T19" fmla="*/ 217 h 795"/>
              <a:gd name="T20" fmla="*/ 594 w 595"/>
              <a:gd name="T21" fmla="*/ 242 h 795"/>
              <a:gd name="T22" fmla="*/ 251 w 595"/>
              <a:gd name="T23" fmla="*/ 719 h 795"/>
              <a:gd name="T24" fmla="*/ 126 w 595"/>
              <a:gd name="T25" fmla="*/ 794 h 795"/>
              <a:gd name="T26" fmla="*/ 0 w 595"/>
              <a:gd name="T27" fmla="*/ 719 h 795"/>
              <a:gd name="T28" fmla="*/ 92 w 595"/>
              <a:gd name="T29" fmla="*/ 652 h 795"/>
              <a:gd name="T30" fmla="*/ 92 w 595"/>
              <a:gd name="T31" fmla="*/ 92 h 795"/>
              <a:gd name="T32" fmla="*/ 101 w 595"/>
              <a:gd name="T33" fmla="*/ 83 h 795"/>
              <a:gd name="T34" fmla="*/ 75 w 595"/>
              <a:gd name="T35" fmla="*/ 42 h 795"/>
              <a:gd name="T36" fmla="*/ 126 w 595"/>
              <a:gd name="T37" fmla="*/ 0 h 795"/>
              <a:gd name="T38" fmla="*/ 142 w 595"/>
              <a:gd name="T39" fmla="*/ 0 h 795"/>
              <a:gd name="T40" fmla="*/ 193 w 595"/>
              <a:gd name="T41" fmla="*/ 42 h 795"/>
              <a:gd name="T42" fmla="*/ 159 w 595"/>
              <a:gd name="T43" fmla="*/ 92 h 795"/>
              <a:gd name="T44" fmla="*/ 159 w 595"/>
              <a:gd name="T45" fmla="*/ 652 h 795"/>
              <a:gd name="T46" fmla="*/ 251 w 595"/>
              <a:gd name="T47" fmla="*/ 719 h 795"/>
              <a:gd name="T48" fmla="*/ 226 w 595"/>
              <a:gd name="T49" fmla="*/ 719 h 795"/>
              <a:gd name="T50" fmla="*/ 159 w 595"/>
              <a:gd name="T51" fmla="*/ 677 h 795"/>
              <a:gd name="T52" fmla="*/ 159 w 595"/>
              <a:gd name="T53" fmla="*/ 719 h 795"/>
              <a:gd name="T54" fmla="*/ 126 w 595"/>
              <a:gd name="T55" fmla="*/ 752 h 795"/>
              <a:gd name="T56" fmla="*/ 92 w 595"/>
              <a:gd name="T57" fmla="*/ 719 h 795"/>
              <a:gd name="T58" fmla="*/ 92 w 595"/>
              <a:gd name="T59" fmla="*/ 677 h 795"/>
              <a:gd name="T60" fmla="*/ 25 w 595"/>
              <a:gd name="T61" fmla="*/ 719 h 795"/>
              <a:gd name="T62" fmla="*/ 126 w 595"/>
              <a:gd name="T63" fmla="*/ 777 h 795"/>
              <a:gd name="T64" fmla="*/ 226 w 595"/>
              <a:gd name="T65" fmla="*/ 719 h 795"/>
              <a:gd name="T66" fmla="*/ 226 w 595"/>
              <a:gd name="T67" fmla="*/ 719 h 795"/>
              <a:gd name="T68" fmla="*/ 226 w 595"/>
              <a:gd name="T69" fmla="*/ 719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5" h="795">
                <a:moveTo>
                  <a:pt x="594" y="242"/>
                </a:moveTo>
                <a:cubicBezTo>
                  <a:pt x="594" y="251"/>
                  <a:pt x="586" y="259"/>
                  <a:pt x="577" y="259"/>
                </a:cubicBezTo>
                <a:cubicBezTo>
                  <a:pt x="218" y="409"/>
                  <a:pt x="218" y="409"/>
                  <a:pt x="218" y="409"/>
                </a:cubicBezTo>
                <a:lnTo>
                  <a:pt x="209" y="409"/>
                </a:lnTo>
                <a:cubicBezTo>
                  <a:pt x="209" y="409"/>
                  <a:pt x="201" y="409"/>
                  <a:pt x="201" y="401"/>
                </a:cubicBezTo>
                <a:cubicBezTo>
                  <a:pt x="193" y="401"/>
                  <a:pt x="193" y="393"/>
                  <a:pt x="193" y="384"/>
                </a:cubicBezTo>
                <a:cubicBezTo>
                  <a:pt x="193" y="117"/>
                  <a:pt x="193" y="117"/>
                  <a:pt x="193" y="117"/>
                </a:cubicBezTo>
                <a:cubicBezTo>
                  <a:pt x="193" y="108"/>
                  <a:pt x="193" y="108"/>
                  <a:pt x="201" y="100"/>
                </a:cubicBezTo>
                <a:cubicBezTo>
                  <a:pt x="201" y="100"/>
                  <a:pt x="209" y="100"/>
                  <a:pt x="218" y="100"/>
                </a:cubicBezTo>
                <a:cubicBezTo>
                  <a:pt x="577" y="217"/>
                  <a:pt x="577" y="217"/>
                  <a:pt x="577" y="217"/>
                </a:cubicBezTo>
                <a:cubicBezTo>
                  <a:pt x="586" y="225"/>
                  <a:pt x="594" y="234"/>
                  <a:pt x="594" y="242"/>
                </a:cubicBezTo>
                <a:close/>
                <a:moveTo>
                  <a:pt x="251" y="719"/>
                </a:moveTo>
                <a:cubicBezTo>
                  <a:pt x="251" y="760"/>
                  <a:pt x="193" y="794"/>
                  <a:pt x="126" y="794"/>
                </a:cubicBezTo>
                <a:cubicBezTo>
                  <a:pt x="59" y="794"/>
                  <a:pt x="0" y="760"/>
                  <a:pt x="0" y="719"/>
                </a:cubicBezTo>
                <a:cubicBezTo>
                  <a:pt x="0" y="685"/>
                  <a:pt x="42" y="660"/>
                  <a:pt x="92" y="652"/>
                </a:cubicBezTo>
                <a:cubicBezTo>
                  <a:pt x="92" y="92"/>
                  <a:pt x="92" y="92"/>
                  <a:pt x="92" y="92"/>
                </a:cubicBezTo>
                <a:lnTo>
                  <a:pt x="101" y="83"/>
                </a:lnTo>
                <a:cubicBezTo>
                  <a:pt x="84" y="75"/>
                  <a:pt x="75" y="67"/>
                  <a:pt x="75" y="42"/>
                </a:cubicBezTo>
                <a:cubicBezTo>
                  <a:pt x="75" y="16"/>
                  <a:pt x="92" y="0"/>
                  <a:pt x="126" y="0"/>
                </a:cubicBezTo>
                <a:cubicBezTo>
                  <a:pt x="142" y="0"/>
                  <a:pt x="142" y="0"/>
                  <a:pt x="142" y="0"/>
                </a:cubicBezTo>
                <a:cubicBezTo>
                  <a:pt x="168" y="0"/>
                  <a:pt x="193" y="16"/>
                  <a:pt x="193" y="42"/>
                </a:cubicBezTo>
                <a:cubicBezTo>
                  <a:pt x="193" y="67"/>
                  <a:pt x="176" y="83"/>
                  <a:pt x="159" y="92"/>
                </a:cubicBezTo>
                <a:cubicBezTo>
                  <a:pt x="159" y="652"/>
                  <a:pt x="159" y="652"/>
                  <a:pt x="159" y="652"/>
                </a:cubicBezTo>
                <a:cubicBezTo>
                  <a:pt x="209" y="660"/>
                  <a:pt x="251" y="685"/>
                  <a:pt x="251" y="719"/>
                </a:cubicBezTo>
                <a:close/>
                <a:moveTo>
                  <a:pt x="226" y="719"/>
                </a:moveTo>
                <a:cubicBezTo>
                  <a:pt x="226" y="702"/>
                  <a:pt x="201" y="677"/>
                  <a:pt x="159" y="677"/>
                </a:cubicBezTo>
                <a:cubicBezTo>
                  <a:pt x="159" y="719"/>
                  <a:pt x="159" y="719"/>
                  <a:pt x="159" y="719"/>
                </a:cubicBezTo>
                <a:cubicBezTo>
                  <a:pt x="159" y="736"/>
                  <a:pt x="142" y="752"/>
                  <a:pt x="126" y="752"/>
                </a:cubicBezTo>
                <a:cubicBezTo>
                  <a:pt x="109" y="752"/>
                  <a:pt x="92" y="736"/>
                  <a:pt x="92" y="719"/>
                </a:cubicBezTo>
                <a:cubicBezTo>
                  <a:pt x="92" y="677"/>
                  <a:pt x="92" y="677"/>
                  <a:pt x="92" y="677"/>
                </a:cubicBezTo>
                <a:cubicBezTo>
                  <a:pt x="59" y="677"/>
                  <a:pt x="25" y="702"/>
                  <a:pt x="25" y="719"/>
                </a:cubicBezTo>
                <a:cubicBezTo>
                  <a:pt x="25" y="752"/>
                  <a:pt x="75" y="777"/>
                  <a:pt x="126" y="777"/>
                </a:cubicBezTo>
                <a:cubicBezTo>
                  <a:pt x="184" y="777"/>
                  <a:pt x="226" y="752"/>
                  <a:pt x="226" y="719"/>
                </a:cubicBezTo>
                <a:close/>
                <a:moveTo>
                  <a:pt x="226" y="719"/>
                </a:moveTo>
                <a:lnTo>
                  <a:pt x="226" y="719"/>
                </a:lnTo>
                <a:close/>
              </a:path>
            </a:pathLst>
          </a:custGeom>
          <a:solidFill>
            <a:srgbClr val="38866A"/>
          </a:solidFill>
          <a:ln>
            <a:noFill/>
          </a:ln>
          <a:effectLst/>
        </p:spPr>
        <p:txBody>
          <a:bodyPr wrap="none" anchor="ctr"/>
          <a:lstStyle/>
          <a:p>
            <a:pPr>
              <a:defRPr/>
            </a:pPr>
            <a:endParaRPr lang="en-US"/>
          </a:p>
        </p:txBody>
      </p:sp>
      <p:grpSp>
        <p:nvGrpSpPr>
          <p:cNvPr id="20" name="Group 70"/>
          <p:cNvGrpSpPr/>
          <p:nvPr/>
        </p:nvGrpSpPr>
        <p:grpSpPr>
          <a:xfrm>
            <a:off x="6401330" y="4200227"/>
            <a:ext cx="502369" cy="535589"/>
            <a:chOff x="1588" y="1588"/>
            <a:chExt cx="984250" cy="1049337"/>
          </a:xfrm>
          <a:solidFill>
            <a:srgbClr val="38866A"/>
          </a:solidFill>
        </p:grpSpPr>
        <p:sp>
          <p:nvSpPr>
            <p:cNvPr id="28" name="Freeform 23"/>
            <p:cNvSpPr>
              <a:spLocks noEditPoints="1"/>
            </p:cNvSpPr>
            <p:nvPr/>
          </p:nvSpPr>
          <p:spPr bwMode="auto">
            <a:xfrm>
              <a:off x="592138" y="395288"/>
              <a:ext cx="393700" cy="655637"/>
            </a:xfrm>
            <a:custGeom>
              <a:avLst/>
              <a:gdLst>
                <a:gd name="T0" fmla="*/ 52 w 104"/>
                <a:gd name="T1" fmla="*/ 0 h 173"/>
                <a:gd name="T2" fmla="*/ 0 w 104"/>
                <a:gd name="T3" fmla="*/ 52 h 173"/>
                <a:gd name="T4" fmla="*/ 17 w 104"/>
                <a:gd name="T5" fmla="*/ 90 h 173"/>
                <a:gd name="T6" fmla="*/ 17 w 104"/>
                <a:gd name="T7" fmla="*/ 173 h 173"/>
                <a:gd name="T8" fmla="*/ 52 w 104"/>
                <a:gd name="T9" fmla="*/ 139 h 173"/>
                <a:gd name="T10" fmla="*/ 87 w 104"/>
                <a:gd name="T11" fmla="*/ 173 h 173"/>
                <a:gd name="T12" fmla="*/ 87 w 104"/>
                <a:gd name="T13" fmla="*/ 90 h 173"/>
                <a:gd name="T14" fmla="*/ 104 w 104"/>
                <a:gd name="T15" fmla="*/ 52 h 173"/>
                <a:gd name="T16" fmla="*/ 52 w 104"/>
                <a:gd name="T17" fmla="*/ 0 h 173"/>
                <a:gd name="T18" fmla="*/ 52 w 104"/>
                <a:gd name="T19" fmla="*/ 87 h 173"/>
                <a:gd name="T20" fmla="*/ 17 w 104"/>
                <a:gd name="T21" fmla="*/ 52 h 173"/>
                <a:gd name="T22" fmla="*/ 52 w 104"/>
                <a:gd name="T23" fmla="*/ 17 h 173"/>
                <a:gd name="T24" fmla="*/ 87 w 104"/>
                <a:gd name="T25" fmla="*/ 52 h 173"/>
                <a:gd name="T26" fmla="*/ 52 w 104"/>
                <a:gd name="T27"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73">
                  <a:moveTo>
                    <a:pt x="52" y="0"/>
                  </a:moveTo>
                  <a:cubicBezTo>
                    <a:pt x="23" y="0"/>
                    <a:pt x="0" y="23"/>
                    <a:pt x="0" y="52"/>
                  </a:cubicBezTo>
                  <a:cubicBezTo>
                    <a:pt x="0" y="67"/>
                    <a:pt x="7" y="81"/>
                    <a:pt x="17" y="90"/>
                  </a:cubicBezTo>
                  <a:cubicBezTo>
                    <a:pt x="17" y="173"/>
                    <a:pt x="17" y="173"/>
                    <a:pt x="17" y="173"/>
                  </a:cubicBezTo>
                  <a:cubicBezTo>
                    <a:pt x="52" y="139"/>
                    <a:pt x="52" y="139"/>
                    <a:pt x="52" y="139"/>
                  </a:cubicBezTo>
                  <a:cubicBezTo>
                    <a:pt x="87" y="173"/>
                    <a:pt x="87" y="173"/>
                    <a:pt x="87" y="173"/>
                  </a:cubicBezTo>
                  <a:cubicBezTo>
                    <a:pt x="87" y="90"/>
                    <a:pt x="87" y="90"/>
                    <a:pt x="87" y="90"/>
                  </a:cubicBezTo>
                  <a:cubicBezTo>
                    <a:pt x="97" y="81"/>
                    <a:pt x="104" y="67"/>
                    <a:pt x="104" y="52"/>
                  </a:cubicBezTo>
                  <a:cubicBezTo>
                    <a:pt x="104" y="23"/>
                    <a:pt x="81" y="0"/>
                    <a:pt x="52" y="0"/>
                  </a:cubicBezTo>
                  <a:close/>
                  <a:moveTo>
                    <a:pt x="52" y="87"/>
                  </a:moveTo>
                  <a:cubicBezTo>
                    <a:pt x="33" y="87"/>
                    <a:pt x="17" y="71"/>
                    <a:pt x="17" y="52"/>
                  </a:cubicBezTo>
                  <a:cubicBezTo>
                    <a:pt x="17" y="33"/>
                    <a:pt x="33" y="17"/>
                    <a:pt x="52" y="17"/>
                  </a:cubicBezTo>
                  <a:cubicBezTo>
                    <a:pt x="71" y="17"/>
                    <a:pt x="87" y="33"/>
                    <a:pt x="87" y="52"/>
                  </a:cubicBezTo>
                  <a:cubicBezTo>
                    <a:pt x="87" y="71"/>
                    <a:pt x="71" y="87"/>
                    <a:pt x="52" y="87"/>
                  </a:cubicBezTo>
                  <a:close/>
                </a:path>
              </a:pathLst>
            </a:custGeom>
            <a:grpFill/>
            <a:ln>
              <a:noFill/>
            </a:ln>
          </p:spPr>
          <p:txBody>
            <a:bodyPr vert="horz" wrap="square" lIns="91440" tIns="45720" rIns="91440" bIns="45720" numCol="1" anchor="t" anchorCtr="0" compatLnSpc="1"/>
            <a:lstStyle/>
            <a:p>
              <a:endParaRPr lang="id-ID" b="1"/>
            </a:p>
          </p:txBody>
        </p:sp>
        <p:sp>
          <p:nvSpPr>
            <p:cNvPr id="29" name="Freeform 24"/>
            <p:cNvSpPr/>
            <p:nvPr/>
          </p:nvSpPr>
          <p:spPr bwMode="auto">
            <a:xfrm>
              <a:off x="1588" y="1588"/>
              <a:ext cx="852488" cy="1049337"/>
            </a:xfrm>
            <a:custGeom>
              <a:avLst/>
              <a:gdLst>
                <a:gd name="T0" fmla="*/ 277 w 537"/>
                <a:gd name="T1" fmla="*/ 580 h 661"/>
                <a:gd name="T2" fmla="*/ 83 w 537"/>
                <a:gd name="T3" fmla="*/ 580 h 661"/>
                <a:gd name="T4" fmla="*/ 83 w 537"/>
                <a:gd name="T5" fmla="*/ 84 h 661"/>
                <a:gd name="T6" fmla="*/ 312 w 537"/>
                <a:gd name="T7" fmla="*/ 84 h 661"/>
                <a:gd name="T8" fmla="*/ 437 w 537"/>
                <a:gd name="T9" fmla="*/ 208 h 661"/>
                <a:gd name="T10" fmla="*/ 537 w 537"/>
                <a:gd name="T11" fmla="*/ 208 h 661"/>
                <a:gd name="T12" fmla="*/ 537 w 537"/>
                <a:gd name="T13" fmla="*/ 189 h 661"/>
                <a:gd name="T14" fmla="*/ 348 w 537"/>
                <a:gd name="T15" fmla="*/ 0 h 661"/>
                <a:gd name="T16" fmla="*/ 0 w 537"/>
                <a:gd name="T17" fmla="*/ 0 h 661"/>
                <a:gd name="T18" fmla="*/ 0 w 537"/>
                <a:gd name="T19" fmla="*/ 661 h 661"/>
                <a:gd name="T20" fmla="*/ 355 w 537"/>
                <a:gd name="T21" fmla="*/ 661 h 661"/>
                <a:gd name="T22" fmla="*/ 279 w 537"/>
                <a:gd name="T23" fmla="*/ 580 h 661"/>
                <a:gd name="T24" fmla="*/ 277 w 537"/>
                <a:gd name="T25" fmla="*/ 58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7" h="661">
                  <a:moveTo>
                    <a:pt x="277" y="580"/>
                  </a:moveTo>
                  <a:lnTo>
                    <a:pt x="83" y="580"/>
                  </a:lnTo>
                  <a:lnTo>
                    <a:pt x="83" y="84"/>
                  </a:lnTo>
                  <a:lnTo>
                    <a:pt x="312" y="84"/>
                  </a:lnTo>
                  <a:lnTo>
                    <a:pt x="437" y="208"/>
                  </a:lnTo>
                  <a:lnTo>
                    <a:pt x="537" y="208"/>
                  </a:lnTo>
                  <a:lnTo>
                    <a:pt x="537" y="189"/>
                  </a:lnTo>
                  <a:lnTo>
                    <a:pt x="348" y="0"/>
                  </a:lnTo>
                  <a:lnTo>
                    <a:pt x="0" y="0"/>
                  </a:lnTo>
                  <a:lnTo>
                    <a:pt x="0" y="661"/>
                  </a:lnTo>
                  <a:lnTo>
                    <a:pt x="355" y="661"/>
                  </a:lnTo>
                  <a:lnTo>
                    <a:pt x="279" y="580"/>
                  </a:lnTo>
                  <a:lnTo>
                    <a:pt x="277" y="580"/>
                  </a:lnTo>
                  <a:close/>
                </a:path>
              </a:pathLst>
            </a:custGeom>
            <a:grpFill/>
            <a:ln>
              <a:noFill/>
            </a:ln>
          </p:spPr>
          <p:txBody>
            <a:bodyPr vert="horz" wrap="square" lIns="91440" tIns="45720" rIns="91440" bIns="45720" numCol="1" anchor="t" anchorCtr="0" compatLnSpc="1"/>
            <a:lstStyle/>
            <a:p>
              <a:endParaRPr lang="id-ID" b="1"/>
            </a:p>
          </p:txBody>
        </p:sp>
        <p:sp>
          <p:nvSpPr>
            <p:cNvPr id="30" name="Rectangle 25"/>
            <p:cNvSpPr>
              <a:spLocks noChangeArrowheads="1"/>
            </p:cNvSpPr>
            <p:nvPr/>
          </p:nvSpPr>
          <p:spPr bwMode="auto">
            <a:xfrm>
              <a:off x="198438" y="331788"/>
              <a:ext cx="330200" cy="63500"/>
            </a:xfrm>
            <a:prstGeom prst="rect">
              <a:avLst/>
            </a:prstGeom>
            <a:grpFill/>
            <a:ln>
              <a:noFill/>
            </a:ln>
          </p:spPr>
          <p:txBody>
            <a:bodyPr vert="horz" wrap="square" lIns="91440" tIns="45720" rIns="91440" bIns="45720" numCol="1" anchor="t" anchorCtr="0" compatLnSpc="1"/>
            <a:lstStyle/>
            <a:p>
              <a:endParaRPr lang="id-ID" b="1"/>
            </a:p>
          </p:txBody>
        </p:sp>
        <p:sp>
          <p:nvSpPr>
            <p:cNvPr id="31" name="Rectangle 26"/>
            <p:cNvSpPr>
              <a:spLocks noChangeArrowheads="1"/>
            </p:cNvSpPr>
            <p:nvPr/>
          </p:nvSpPr>
          <p:spPr bwMode="auto">
            <a:xfrm>
              <a:off x="198438" y="460375"/>
              <a:ext cx="330200" cy="68262"/>
            </a:xfrm>
            <a:prstGeom prst="rect">
              <a:avLst/>
            </a:prstGeom>
            <a:grpFill/>
            <a:ln>
              <a:noFill/>
            </a:ln>
          </p:spPr>
          <p:txBody>
            <a:bodyPr vert="horz" wrap="square" lIns="91440" tIns="45720" rIns="91440" bIns="45720" numCol="1" anchor="t" anchorCtr="0" compatLnSpc="1"/>
            <a:lstStyle/>
            <a:p>
              <a:endParaRPr lang="id-ID" b="1"/>
            </a:p>
          </p:txBody>
        </p:sp>
        <p:sp>
          <p:nvSpPr>
            <p:cNvPr id="32" name="Rectangle 27"/>
            <p:cNvSpPr>
              <a:spLocks noChangeArrowheads="1"/>
            </p:cNvSpPr>
            <p:nvPr/>
          </p:nvSpPr>
          <p:spPr bwMode="auto">
            <a:xfrm>
              <a:off x="198438" y="592138"/>
              <a:ext cx="330200" cy="65087"/>
            </a:xfrm>
            <a:prstGeom prst="rect">
              <a:avLst/>
            </a:prstGeom>
            <a:grpFill/>
            <a:ln>
              <a:noFill/>
            </a:ln>
          </p:spPr>
          <p:txBody>
            <a:bodyPr vert="horz" wrap="square" lIns="91440" tIns="45720" rIns="91440" bIns="45720" numCol="1" anchor="t" anchorCtr="0" compatLnSpc="1"/>
            <a:lstStyle/>
            <a:p>
              <a:endParaRPr lang="id-ID" b="1"/>
            </a:p>
          </p:txBody>
        </p:sp>
      </p:grpSp>
      <p:grpSp>
        <p:nvGrpSpPr>
          <p:cNvPr id="21" name="Group 76"/>
          <p:cNvGrpSpPr/>
          <p:nvPr/>
        </p:nvGrpSpPr>
        <p:grpSpPr>
          <a:xfrm>
            <a:off x="6323212" y="3116667"/>
            <a:ext cx="536022" cy="536021"/>
            <a:chOff x="6350" y="4763"/>
            <a:chExt cx="3371851" cy="3371850"/>
          </a:xfrm>
          <a:solidFill>
            <a:srgbClr val="4BB38E"/>
          </a:solidFill>
        </p:grpSpPr>
        <p:sp>
          <p:nvSpPr>
            <p:cNvPr id="23" name="Freeform 5"/>
            <p:cNvSpPr>
              <a:spLocks noEditPoints="1"/>
            </p:cNvSpPr>
            <p:nvPr/>
          </p:nvSpPr>
          <p:spPr bwMode="auto">
            <a:xfrm>
              <a:off x="989013" y="4763"/>
              <a:ext cx="2389188" cy="2393950"/>
            </a:xfrm>
            <a:custGeom>
              <a:avLst/>
              <a:gdLst>
                <a:gd name="T0" fmla="*/ 444 w 635"/>
                <a:gd name="T1" fmla="*/ 64 h 636"/>
                <a:gd name="T2" fmla="*/ 259 w 635"/>
                <a:gd name="T3" fmla="*/ 178 h 636"/>
                <a:gd name="T4" fmla="*/ 21 w 635"/>
                <a:gd name="T5" fmla="*/ 416 h 636"/>
                <a:gd name="T6" fmla="*/ 21 w 635"/>
                <a:gd name="T7" fmla="*/ 495 h 636"/>
                <a:gd name="T8" fmla="*/ 140 w 635"/>
                <a:gd name="T9" fmla="*/ 614 h 636"/>
                <a:gd name="T10" fmla="*/ 219 w 635"/>
                <a:gd name="T11" fmla="*/ 614 h 636"/>
                <a:gd name="T12" fmla="*/ 457 w 635"/>
                <a:gd name="T13" fmla="*/ 376 h 636"/>
                <a:gd name="T14" fmla="*/ 571 w 635"/>
                <a:gd name="T15" fmla="*/ 191 h 636"/>
                <a:gd name="T16" fmla="*/ 635 w 635"/>
                <a:gd name="T17" fmla="*/ 0 h 636"/>
                <a:gd name="T18" fmla="*/ 444 w 635"/>
                <a:gd name="T19" fmla="*/ 64 h 636"/>
                <a:gd name="T20" fmla="*/ 279 w 635"/>
                <a:gd name="T21" fmla="*/ 475 h 636"/>
                <a:gd name="T22" fmla="*/ 160 w 635"/>
                <a:gd name="T23" fmla="*/ 475 h 636"/>
                <a:gd name="T24" fmla="*/ 160 w 635"/>
                <a:gd name="T25" fmla="*/ 356 h 636"/>
                <a:gd name="T26" fmla="*/ 279 w 635"/>
                <a:gd name="T27" fmla="*/ 356 h 636"/>
                <a:gd name="T28" fmla="*/ 279 w 635"/>
                <a:gd name="T29" fmla="*/ 475 h 636"/>
                <a:gd name="T30" fmla="*/ 437 w 635"/>
                <a:gd name="T31" fmla="*/ 317 h 636"/>
                <a:gd name="T32" fmla="*/ 318 w 635"/>
                <a:gd name="T33" fmla="*/ 317 h 636"/>
                <a:gd name="T34" fmla="*/ 318 w 635"/>
                <a:gd name="T35" fmla="*/ 198 h 636"/>
                <a:gd name="T36" fmla="*/ 437 w 635"/>
                <a:gd name="T37" fmla="*/ 198 h 636"/>
                <a:gd name="T38" fmla="*/ 437 w 635"/>
                <a:gd name="T39" fmla="*/ 317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5" h="636">
                  <a:moveTo>
                    <a:pt x="444" y="64"/>
                  </a:moveTo>
                  <a:cubicBezTo>
                    <a:pt x="386" y="83"/>
                    <a:pt x="302" y="135"/>
                    <a:pt x="259" y="178"/>
                  </a:cubicBezTo>
                  <a:cubicBezTo>
                    <a:pt x="21" y="416"/>
                    <a:pt x="21" y="416"/>
                    <a:pt x="21" y="416"/>
                  </a:cubicBezTo>
                  <a:cubicBezTo>
                    <a:pt x="0" y="438"/>
                    <a:pt x="0" y="473"/>
                    <a:pt x="21" y="495"/>
                  </a:cubicBezTo>
                  <a:cubicBezTo>
                    <a:pt x="140" y="614"/>
                    <a:pt x="140" y="614"/>
                    <a:pt x="140" y="614"/>
                  </a:cubicBezTo>
                  <a:cubicBezTo>
                    <a:pt x="162" y="636"/>
                    <a:pt x="198" y="636"/>
                    <a:pt x="219" y="614"/>
                  </a:cubicBezTo>
                  <a:cubicBezTo>
                    <a:pt x="457" y="376"/>
                    <a:pt x="457" y="376"/>
                    <a:pt x="457" y="376"/>
                  </a:cubicBezTo>
                  <a:cubicBezTo>
                    <a:pt x="500" y="333"/>
                    <a:pt x="552" y="249"/>
                    <a:pt x="571" y="191"/>
                  </a:cubicBezTo>
                  <a:cubicBezTo>
                    <a:pt x="635" y="0"/>
                    <a:pt x="635" y="0"/>
                    <a:pt x="635" y="0"/>
                  </a:cubicBezTo>
                  <a:lnTo>
                    <a:pt x="444" y="64"/>
                  </a:lnTo>
                  <a:close/>
                  <a:moveTo>
                    <a:pt x="279" y="475"/>
                  </a:moveTo>
                  <a:cubicBezTo>
                    <a:pt x="246" y="508"/>
                    <a:pt x="193" y="508"/>
                    <a:pt x="160" y="475"/>
                  </a:cubicBezTo>
                  <a:cubicBezTo>
                    <a:pt x="127" y="442"/>
                    <a:pt x="127" y="389"/>
                    <a:pt x="160" y="356"/>
                  </a:cubicBezTo>
                  <a:cubicBezTo>
                    <a:pt x="193" y="324"/>
                    <a:pt x="246" y="324"/>
                    <a:pt x="279" y="356"/>
                  </a:cubicBezTo>
                  <a:cubicBezTo>
                    <a:pt x="311" y="389"/>
                    <a:pt x="311" y="442"/>
                    <a:pt x="279" y="475"/>
                  </a:cubicBezTo>
                  <a:close/>
                  <a:moveTo>
                    <a:pt x="437" y="317"/>
                  </a:moveTo>
                  <a:cubicBezTo>
                    <a:pt x="404" y="350"/>
                    <a:pt x="351" y="350"/>
                    <a:pt x="318" y="317"/>
                  </a:cubicBezTo>
                  <a:cubicBezTo>
                    <a:pt x="285" y="284"/>
                    <a:pt x="285" y="231"/>
                    <a:pt x="318" y="198"/>
                  </a:cubicBezTo>
                  <a:cubicBezTo>
                    <a:pt x="351" y="165"/>
                    <a:pt x="404" y="165"/>
                    <a:pt x="437" y="198"/>
                  </a:cubicBezTo>
                  <a:cubicBezTo>
                    <a:pt x="470" y="231"/>
                    <a:pt x="470" y="284"/>
                    <a:pt x="437" y="317"/>
                  </a:cubicBezTo>
                  <a:close/>
                </a:path>
              </a:pathLst>
            </a:custGeom>
            <a:grpFill/>
            <a:ln>
              <a:noFill/>
            </a:ln>
          </p:spPr>
          <p:txBody>
            <a:bodyPr vert="horz" wrap="square" lIns="91440" tIns="45720" rIns="91440" bIns="45720" numCol="1" anchor="t" anchorCtr="0" compatLnSpc="1"/>
            <a:lstStyle/>
            <a:p>
              <a:endParaRPr lang="id-ID"/>
            </a:p>
          </p:txBody>
        </p:sp>
        <p:sp>
          <p:nvSpPr>
            <p:cNvPr id="24" name="Freeform 78"/>
            <p:cNvSpPr/>
            <p:nvPr/>
          </p:nvSpPr>
          <p:spPr bwMode="auto">
            <a:xfrm>
              <a:off x="93663" y="960438"/>
              <a:ext cx="1125538" cy="990600"/>
            </a:xfrm>
            <a:custGeom>
              <a:avLst/>
              <a:gdLst>
                <a:gd name="T0" fmla="*/ 101 w 299"/>
                <a:gd name="T1" fmla="*/ 241 h 263"/>
                <a:gd name="T2" fmla="*/ 299 w 299"/>
                <a:gd name="T3" fmla="*/ 43 h 263"/>
                <a:gd name="T4" fmla="*/ 141 w 299"/>
                <a:gd name="T5" fmla="*/ 43 h 263"/>
                <a:gd name="T6" fmla="*/ 22 w 299"/>
                <a:gd name="T7" fmla="*/ 162 h 263"/>
                <a:gd name="T8" fmla="*/ 22 w 299"/>
                <a:gd name="T9" fmla="*/ 241 h 263"/>
                <a:gd name="T10" fmla="*/ 101 w 299"/>
                <a:gd name="T11" fmla="*/ 241 h 263"/>
              </a:gdLst>
              <a:ahLst/>
              <a:cxnLst>
                <a:cxn ang="0">
                  <a:pos x="T0" y="T1"/>
                </a:cxn>
                <a:cxn ang="0">
                  <a:pos x="T2" y="T3"/>
                </a:cxn>
                <a:cxn ang="0">
                  <a:pos x="T4" y="T5"/>
                </a:cxn>
                <a:cxn ang="0">
                  <a:pos x="T6" y="T7"/>
                </a:cxn>
                <a:cxn ang="0">
                  <a:pos x="T8" y="T9"/>
                </a:cxn>
                <a:cxn ang="0">
                  <a:pos x="T10" y="T11"/>
                </a:cxn>
              </a:cxnLst>
              <a:rect l="0" t="0" r="r" b="b"/>
              <a:pathLst>
                <a:path w="299" h="263">
                  <a:moveTo>
                    <a:pt x="101" y="241"/>
                  </a:moveTo>
                  <a:cubicBezTo>
                    <a:pt x="299" y="43"/>
                    <a:pt x="299" y="43"/>
                    <a:pt x="299" y="43"/>
                  </a:cubicBezTo>
                  <a:cubicBezTo>
                    <a:pt x="255" y="0"/>
                    <a:pt x="184" y="0"/>
                    <a:pt x="141" y="43"/>
                  </a:cubicBezTo>
                  <a:cubicBezTo>
                    <a:pt x="22" y="162"/>
                    <a:pt x="22" y="162"/>
                    <a:pt x="22" y="162"/>
                  </a:cubicBezTo>
                  <a:cubicBezTo>
                    <a:pt x="0" y="184"/>
                    <a:pt x="0" y="219"/>
                    <a:pt x="22" y="241"/>
                  </a:cubicBezTo>
                  <a:cubicBezTo>
                    <a:pt x="43" y="263"/>
                    <a:pt x="79" y="263"/>
                    <a:pt x="101" y="241"/>
                  </a:cubicBezTo>
                  <a:close/>
                </a:path>
              </a:pathLst>
            </a:custGeom>
            <a:grpFill/>
            <a:ln>
              <a:noFill/>
            </a:ln>
          </p:spPr>
          <p:txBody>
            <a:bodyPr vert="horz" wrap="square" lIns="91440" tIns="45720" rIns="91440" bIns="45720" numCol="1" anchor="t" anchorCtr="0" compatLnSpc="1"/>
            <a:lstStyle/>
            <a:p>
              <a:endParaRPr lang="id-ID"/>
            </a:p>
          </p:txBody>
        </p:sp>
        <p:sp>
          <p:nvSpPr>
            <p:cNvPr id="25" name="Freeform 79"/>
            <p:cNvSpPr/>
            <p:nvPr/>
          </p:nvSpPr>
          <p:spPr bwMode="auto">
            <a:xfrm>
              <a:off x="1433513" y="2165351"/>
              <a:ext cx="992188" cy="1123950"/>
            </a:xfrm>
            <a:custGeom>
              <a:avLst/>
              <a:gdLst>
                <a:gd name="T0" fmla="*/ 22 w 264"/>
                <a:gd name="T1" fmla="*/ 198 h 299"/>
                <a:gd name="T2" fmla="*/ 22 w 264"/>
                <a:gd name="T3" fmla="*/ 277 h 299"/>
                <a:gd name="T4" fmla="*/ 101 w 264"/>
                <a:gd name="T5" fmla="*/ 277 h 299"/>
                <a:gd name="T6" fmla="*/ 220 w 264"/>
                <a:gd name="T7" fmla="*/ 159 h 299"/>
                <a:gd name="T8" fmla="*/ 220 w 264"/>
                <a:gd name="T9" fmla="*/ 0 h 299"/>
                <a:gd name="T10" fmla="*/ 22 w 264"/>
                <a:gd name="T11" fmla="*/ 198 h 299"/>
              </a:gdLst>
              <a:ahLst/>
              <a:cxnLst>
                <a:cxn ang="0">
                  <a:pos x="T0" y="T1"/>
                </a:cxn>
                <a:cxn ang="0">
                  <a:pos x="T2" y="T3"/>
                </a:cxn>
                <a:cxn ang="0">
                  <a:pos x="T4" y="T5"/>
                </a:cxn>
                <a:cxn ang="0">
                  <a:pos x="T6" y="T7"/>
                </a:cxn>
                <a:cxn ang="0">
                  <a:pos x="T8" y="T9"/>
                </a:cxn>
                <a:cxn ang="0">
                  <a:pos x="T10" y="T11"/>
                </a:cxn>
              </a:cxnLst>
              <a:rect l="0" t="0" r="r" b="b"/>
              <a:pathLst>
                <a:path w="264" h="299">
                  <a:moveTo>
                    <a:pt x="22" y="198"/>
                  </a:moveTo>
                  <a:cubicBezTo>
                    <a:pt x="0" y="220"/>
                    <a:pt x="0" y="256"/>
                    <a:pt x="22" y="277"/>
                  </a:cubicBezTo>
                  <a:cubicBezTo>
                    <a:pt x="44" y="299"/>
                    <a:pt x="80" y="299"/>
                    <a:pt x="101" y="277"/>
                  </a:cubicBezTo>
                  <a:cubicBezTo>
                    <a:pt x="220" y="159"/>
                    <a:pt x="220" y="159"/>
                    <a:pt x="220" y="159"/>
                  </a:cubicBezTo>
                  <a:cubicBezTo>
                    <a:pt x="264" y="115"/>
                    <a:pt x="264" y="44"/>
                    <a:pt x="220" y="0"/>
                  </a:cubicBezTo>
                  <a:lnTo>
                    <a:pt x="22" y="198"/>
                  </a:lnTo>
                  <a:close/>
                </a:path>
              </a:pathLst>
            </a:custGeom>
            <a:grpFill/>
            <a:ln>
              <a:noFill/>
            </a:ln>
          </p:spPr>
          <p:txBody>
            <a:bodyPr vert="horz" wrap="square" lIns="91440" tIns="45720" rIns="91440" bIns="45720" numCol="1" anchor="t" anchorCtr="0" compatLnSpc="1"/>
            <a:lstStyle/>
            <a:p>
              <a:endParaRPr lang="id-ID"/>
            </a:p>
          </p:txBody>
        </p:sp>
        <p:sp>
          <p:nvSpPr>
            <p:cNvPr id="26" name="Freeform 80"/>
            <p:cNvSpPr/>
            <p:nvPr/>
          </p:nvSpPr>
          <p:spPr bwMode="auto">
            <a:xfrm>
              <a:off x="804863" y="2017713"/>
              <a:ext cx="560388" cy="561975"/>
            </a:xfrm>
            <a:custGeom>
              <a:avLst/>
              <a:gdLst>
                <a:gd name="T0" fmla="*/ 11 w 149"/>
                <a:gd name="T1" fmla="*/ 19 h 149"/>
                <a:gd name="T2" fmla="*/ 11 w 149"/>
                <a:gd name="T3" fmla="*/ 59 h 149"/>
                <a:gd name="T4" fmla="*/ 90 w 149"/>
                <a:gd name="T5" fmla="*/ 138 h 149"/>
                <a:gd name="T6" fmla="*/ 130 w 149"/>
                <a:gd name="T7" fmla="*/ 138 h 149"/>
                <a:gd name="T8" fmla="*/ 149 w 149"/>
                <a:gd name="T9" fmla="*/ 118 h 149"/>
                <a:gd name="T10" fmla="*/ 31 w 149"/>
                <a:gd name="T11" fmla="*/ 0 h 149"/>
                <a:gd name="T12" fmla="*/ 11 w 149"/>
                <a:gd name="T13" fmla="*/ 19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11" y="19"/>
                  </a:moveTo>
                  <a:cubicBezTo>
                    <a:pt x="0" y="30"/>
                    <a:pt x="0" y="48"/>
                    <a:pt x="11" y="59"/>
                  </a:cubicBezTo>
                  <a:cubicBezTo>
                    <a:pt x="90" y="138"/>
                    <a:pt x="90" y="138"/>
                    <a:pt x="90" y="138"/>
                  </a:cubicBezTo>
                  <a:cubicBezTo>
                    <a:pt x="101" y="149"/>
                    <a:pt x="119" y="149"/>
                    <a:pt x="130" y="138"/>
                  </a:cubicBezTo>
                  <a:cubicBezTo>
                    <a:pt x="149" y="118"/>
                    <a:pt x="149" y="118"/>
                    <a:pt x="149" y="118"/>
                  </a:cubicBezTo>
                  <a:cubicBezTo>
                    <a:pt x="31" y="0"/>
                    <a:pt x="31" y="0"/>
                    <a:pt x="31" y="0"/>
                  </a:cubicBezTo>
                  <a:lnTo>
                    <a:pt x="11" y="19"/>
                  </a:lnTo>
                  <a:close/>
                </a:path>
              </a:pathLst>
            </a:custGeom>
            <a:grpFill/>
            <a:ln>
              <a:noFill/>
            </a:ln>
          </p:spPr>
          <p:txBody>
            <a:bodyPr vert="horz" wrap="square" lIns="91440" tIns="45720" rIns="91440" bIns="45720" numCol="1" anchor="t" anchorCtr="0" compatLnSpc="1"/>
            <a:lstStyle/>
            <a:p>
              <a:endParaRPr lang="id-ID"/>
            </a:p>
          </p:txBody>
        </p:sp>
        <p:sp>
          <p:nvSpPr>
            <p:cNvPr id="27" name="Freeform 81"/>
            <p:cNvSpPr/>
            <p:nvPr/>
          </p:nvSpPr>
          <p:spPr bwMode="auto">
            <a:xfrm>
              <a:off x="6350" y="2322513"/>
              <a:ext cx="1054100" cy="1054100"/>
            </a:xfrm>
            <a:custGeom>
              <a:avLst/>
              <a:gdLst>
                <a:gd name="T0" fmla="*/ 0 w 280"/>
                <a:gd name="T1" fmla="*/ 280 h 280"/>
                <a:gd name="T2" fmla="*/ 224 w 280"/>
                <a:gd name="T3" fmla="*/ 56 h 280"/>
                <a:gd name="T4" fmla="*/ 0 w 280"/>
                <a:gd name="T5" fmla="*/ 280 h 280"/>
              </a:gdLst>
              <a:ahLst/>
              <a:cxnLst>
                <a:cxn ang="0">
                  <a:pos x="T0" y="T1"/>
                </a:cxn>
                <a:cxn ang="0">
                  <a:pos x="T2" y="T3"/>
                </a:cxn>
                <a:cxn ang="0">
                  <a:pos x="T4" y="T5"/>
                </a:cxn>
              </a:cxnLst>
              <a:rect l="0" t="0" r="r" b="b"/>
              <a:pathLst>
                <a:path w="280" h="280">
                  <a:moveTo>
                    <a:pt x="0" y="280"/>
                  </a:moveTo>
                  <a:cubicBezTo>
                    <a:pt x="112" y="224"/>
                    <a:pt x="280" y="112"/>
                    <a:pt x="224" y="56"/>
                  </a:cubicBezTo>
                  <a:cubicBezTo>
                    <a:pt x="168" y="0"/>
                    <a:pt x="56" y="168"/>
                    <a:pt x="0" y="280"/>
                  </a:cubicBezTo>
                  <a:close/>
                </a:path>
              </a:pathLst>
            </a:custGeom>
            <a:grpFill/>
            <a:ln>
              <a:noFill/>
            </a:ln>
          </p:spPr>
          <p:txBody>
            <a:bodyPr vert="horz" wrap="square" lIns="91440" tIns="45720" rIns="91440" bIns="45720" numCol="1" anchor="t" anchorCtr="0" compatLnSpc="1"/>
            <a:lstStyle/>
            <a:p>
              <a:endParaRPr lang="id-ID"/>
            </a:p>
          </p:txBody>
        </p:sp>
      </p:grpSp>
      <p:sp>
        <p:nvSpPr>
          <p:cNvPr id="22" name="Freeform 170"/>
          <p:cNvSpPr>
            <a:spLocks noChangeArrowheads="1"/>
          </p:cNvSpPr>
          <p:nvPr/>
        </p:nvSpPr>
        <p:spPr bwMode="auto">
          <a:xfrm>
            <a:off x="5186171" y="4164696"/>
            <a:ext cx="479086" cy="565217"/>
          </a:xfrm>
          <a:custGeom>
            <a:avLst/>
            <a:gdLst>
              <a:gd name="T0" fmla="*/ 283 w 391"/>
              <a:gd name="T1" fmla="*/ 178 h 463"/>
              <a:gd name="T2" fmla="*/ 283 w 391"/>
              <a:gd name="T3" fmla="*/ 178 h 463"/>
              <a:gd name="T4" fmla="*/ 319 w 391"/>
              <a:gd name="T5" fmla="*/ 18 h 463"/>
              <a:gd name="T6" fmla="*/ 204 w 391"/>
              <a:gd name="T7" fmla="*/ 134 h 463"/>
              <a:gd name="T8" fmla="*/ 98 w 391"/>
              <a:gd name="T9" fmla="*/ 231 h 463"/>
              <a:gd name="T10" fmla="*/ 98 w 391"/>
              <a:gd name="T11" fmla="*/ 400 h 463"/>
              <a:gd name="T12" fmla="*/ 310 w 391"/>
              <a:gd name="T13" fmla="*/ 462 h 463"/>
              <a:gd name="T14" fmla="*/ 390 w 391"/>
              <a:gd name="T15" fmla="*/ 222 h 463"/>
              <a:gd name="T16" fmla="*/ 283 w 391"/>
              <a:gd name="T17" fmla="*/ 178 h 463"/>
              <a:gd name="T18" fmla="*/ 71 w 391"/>
              <a:gd name="T19" fmla="*/ 178 h 463"/>
              <a:gd name="T20" fmla="*/ 71 w 391"/>
              <a:gd name="T21" fmla="*/ 178 h 463"/>
              <a:gd name="T22" fmla="*/ 0 w 391"/>
              <a:gd name="T23" fmla="*/ 257 h 463"/>
              <a:gd name="T24" fmla="*/ 0 w 391"/>
              <a:gd name="T25" fmla="*/ 372 h 463"/>
              <a:gd name="T26" fmla="*/ 71 w 391"/>
              <a:gd name="T27" fmla="*/ 453 h 463"/>
              <a:gd name="T28" fmla="*/ 44 w 391"/>
              <a:gd name="T29" fmla="*/ 400 h 463"/>
              <a:gd name="T30" fmla="*/ 44 w 391"/>
              <a:gd name="T31" fmla="*/ 240 h 463"/>
              <a:gd name="T32" fmla="*/ 71 w 391"/>
              <a:gd name="T33" fmla="*/ 17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rgbClr val="4BB38E"/>
          </a:solidFill>
          <a:ln>
            <a:noFill/>
          </a:ln>
          <a:effectLst/>
        </p:spPr>
        <p:txBody>
          <a:bodyPr wrap="none" anchor="ctr"/>
          <a:lstStyle/>
          <a:p>
            <a:endParaRPr lang="en-US" b="1"/>
          </a:p>
        </p:txBody>
      </p:sp>
      <p:sp>
        <p:nvSpPr>
          <p:cNvPr id="33" name="文本框 32"/>
          <p:cNvSpPr txBox="1"/>
          <p:nvPr/>
        </p:nvSpPr>
        <p:spPr>
          <a:xfrm>
            <a:off x="1966911" y="4428507"/>
            <a:ext cx="2230570" cy="1015663"/>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ctr">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1966911" y="4163094"/>
            <a:ext cx="2230569"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添加标题</a:t>
            </a:r>
          </a:p>
        </p:txBody>
      </p:sp>
      <p:sp>
        <p:nvSpPr>
          <p:cNvPr id="35" name="文本框 34"/>
          <p:cNvSpPr txBox="1"/>
          <p:nvPr/>
        </p:nvSpPr>
        <p:spPr>
          <a:xfrm>
            <a:off x="1966911" y="3043526"/>
            <a:ext cx="2230570" cy="1015663"/>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ctr">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966911" y="2778113"/>
            <a:ext cx="2230569"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添加标题</a:t>
            </a:r>
          </a:p>
        </p:txBody>
      </p:sp>
      <p:sp>
        <p:nvSpPr>
          <p:cNvPr id="37" name="文本框 36"/>
          <p:cNvSpPr txBox="1"/>
          <p:nvPr/>
        </p:nvSpPr>
        <p:spPr>
          <a:xfrm>
            <a:off x="7903353" y="4428507"/>
            <a:ext cx="2230570" cy="1015663"/>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ctr">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903353" y="4163094"/>
            <a:ext cx="2230569"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添加标题</a:t>
            </a:r>
          </a:p>
        </p:txBody>
      </p:sp>
      <p:sp>
        <p:nvSpPr>
          <p:cNvPr id="39" name="文本框 38"/>
          <p:cNvSpPr txBox="1"/>
          <p:nvPr/>
        </p:nvSpPr>
        <p:spPr>
          <a:xfrm>
            <a:off x="7903353" y="3043526"/>
            <a:ext cx="2230570" cy="1015663"/>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a:p>
            <a:pPr algn="ctr">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903353" y="2778113"/>
            <a:ext cx="2230569"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添加标题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矩形 10"/>
          <p:cNvSpPr/>
          <p:nvPr/>
        </p:nvSpPr>
        <p:spPr>
          <a:xfrm>
            <a:off x="4362192" y="2842469"/>
            <a:ext cx="3467616" cy="841064"/>
          </a:xfrm>
          <a:prstGeom prst="rect">
            <a:avLst/>
          </a:prstGeom>
        </p:spPr>
        <p:txBody>
          <a:bodyPr wrap="none">
            <a:spAutoFit/>
          </a:bodyPr>
          <a:lstStyle/>
          <a:p>
            <a:pPr algn="ctr">
              <a:lnSpc>
                <a:spcPct val="175000"/>
              </a:lnSpc>
            </a:pPr>
            <a:r>
              <a:rPr lang="zh-CN" altLang="en-US" sz="3200" dirty="0">
                <a:solidFill>
                  <a:srgbClr val="38866A"/>
                </a:solidFill>
                <a:latin typeface="方正清刻本悦宋简体" panose="02000000000000000000" pitchFamily="2" charset="-122"/>
                <a:ea typeface="方正清刻本悦宋简体" panose="02000000000000000000" pitchFamily="2" charset="-122"/>
              </a:rPr>
              <a:t>研究的成果与应用</a:t>
            </a:r>
          </a:p>
        </p:txBody>
      </p:sp>
      <p:sp>
        <p:nvSpPr>
          <p:cNvPr id="12" name="文本框 11"/>
          <p:cNvSpPr txBox="1"/>
          <p:nvPr/>
        </p:nvSpPr>
        <p:spPr>
          <a:xfrm>
            <a:off x="2794000" y="3653843"/>
            <a:ext cx="6604000" cy="400110"/>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20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RESEARCH RESULTS AND APPLICATIONS</a:t>
            </a:r>
          </a:p>
        </p:txBody>
      </p:sp>
      <p:sp>
        <p:nvSpPr>
          <p:cNvPr id="13" name="Rectangle 11"/>
          <p:cNvSpPr/>
          <p:nvPr/>
        </p:nvSpPr>
        <p:spPr>
          <a:xfrm>
            <a:off x="4191000" y="4051170"/>
            <a:ext cx="3810000" cy="553998"/>
          </a:xfrm>
          <a:prstGeom prst="rect">
            <a:avLst/>
          </a:prstGeom>
        </p:spPr>
        <p:txBody>
          <a:bodyPr wrap="square">
            <a:spAutoFit/>
          </a:bodyPr>
          <a:lstStyle/>
          <a:p>
            <a:pPr algn="ctr">
              <a:lnSpc>
                <a:spcPct val="125000"/>
              </a:lnSpc>
            </a:pPr>
            <a:r>
              <a:rPr lang="en-US" altLang="zh-CN" sz="12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A company is an association or collection of individuals, whether natural persons, legal persons, or a mixture of both. </a:t>
            </a:r>
          </a:p>
        </p:txBody>
      </p:sp>
      <p:sp>
        <p:nvSpPr>
          <p:cNvPr id="14" name="矩形 13"/>
          <p:cNvSpPr/>
          <p:nvPr/>
        </p:nvSpPr>
        <p:spPr>
          <a:xfrm>
            <a:off x="4556156" y="1559257"/>
            <a:ext cx="3079690" cy="1636538"/>
          </a:xfrm>
          <a:prstGeom prst="rect">
            <a:avLst/>
          </a:prstGeom>
        </p:spPr>
        <p:txBody>
          <a:bodyPr wrap="none">
            <a:spAutoFit/>
          </a:bodyPr>
          <a:lstStyle/>
          <a:p>
            <a:pPr algn="ctr">
              <a:lnSpc>
                <a:spcPct val="175000"/>
              </a:lnSpc>
            </a:pPr>
            <a:r>
              <a:rPr lang="en-US" altLang="zh-CN" sz="6600" dirty="0">
                <a:solidFill>
                  <a:srgbClr val="38866A"/>
                </a:solidFill>
                <a:latin typeface="方正清刻本悦宋简体" panose="02000000000000000000" pitchFamily="2" charset="-122"/>
                <a:ea typeface="方正清刻本悦宋简体" panose="02000000000000000000" pitchFamily="2" charset="-122"/>
              </a:rPr>
              <a:t>PART 03</a:t>
            </a:r>
            <a:endParaRPr lang="zh-CN" altLang="en-US" sz="6600" dirty="0">
              <a:solidFill>
                <a:srgbClr val="38866A"/>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03</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11" name="矩形 10"/>
          <p:cNvSpPr/>
          <p:nvPr/>
        </p:nvSpPr>
        <p:spPr>
          <a:xfrm>
            <a:off x="1171206" y="67834"/>
            <a:ext cx="3794494" cy="653897"/>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研究的成果与应用</a:t>
            </a:r>
          </a:p>
        </p:txBody>
      </p:sp>
      <p:sp>
        <p:nvSpPr>
          <p:cNvPr id="12" name="文本框 11"/>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RESEARCH RESULTS AND APPLICATIONS</a:t>
            </a:r>
          </a:p>
        </p:txBody>
      </p:sp>
      <p:grpSp>
        <p:nvGrpSpPr>
          <p:cNvPr id="7" name="组合 6"/>
          <p:cNvGrpSpPr/>
          <p:nvPr/>
        </p:nvGrpSpPr>
        <p:grpSpPr>
          <a:xfrm>
            <a:off x="1472539" y="2221234"/>
            <a:ext cx="9246923" cy="3610428"/>
            <a:chOff x="1134206" y="2339518"/>
            <a:chExt cx="9246923" cy="3610428"/>
          </a:xfrm>
        </p:grpSpPr>
        <p:graphicFrame>
          <p:nvGraphicFramePr>
            <p:cNvPr id="8" name="图表 7"/>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4"/>
            </a:graphicData>
          </a:graphic>
        </p:graphicFrame>
        <p:sp>
          <p:nvSpPr>
            <p:cNvPr id="13" name="文本框 12"/>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14" name="文本框 13"/>
            <p:cNvSpPr txBox="1"/>
            <p:nvPr/>
          </p:nvSpPr>
          <p:spPr>
            <a:xfrm>
              <a:off x="7238238" y="3012726"/>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5"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03</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11" name="矩形 10"/>
          <p:cNvSpPr/>
          <p:nvPr/>
        </p:nvSpPr>
        <p:spPr>
          <a:xfrm>
            <a:off x="1171206" y="67834"/>
            <a:ext cx="3794494" cy="653897"/>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研究的成果与应用</a:t>
            </a:r>
          </a:p>
        </p:txBody>
      </p:sp>
      <p:sp>
        <p:nvSpPr>
          <p:cNvPr id="12" name="文本框 11"/>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RESEARCH RESULTS AND APPLICATIONS</a:t>
            </a:r>
          </a:p>
        </p:txBody>
      </p:sp>
      <p:sp>
        <p:nvSpPr>
          <p:cNvPr id="7" name="Rectangle 3"/>
          <p:cNvSpPr/>
          <p:nvPr/>
        </p:nvSpPr>
        <p:spPr bwMode="auto">
          <a:xfrm>
            <a:off x="2066313" y="2178026"/>
            <a:ext cx="1607191" cy="327078"/>
          </a:xfrm>
          <a:prstGeom prst="rect">
            <a:avLst/>
          </a:prstGeom>
          <a:solidFill>
            <a:srgbClr val="38866A"/>
          </a:solidFill>
          <a:ln>
            <a:solidFill>
              <a:schemeClr val="bg1"/>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8" name="Rectangle 4"/>
          <p:cNvSpPr/>
          <p:nvPr/>
        </p:nvSpPr>
        <p:spPr bwMode="auto">
          <a:xfrm>
            <a:off x="2066313" y="2502284"/>
            <a:ext cx="1607191" cy="2870386"/>
          </a:xfrm>
          <a:prstGeom prst="rect">
            <a:avLst/>
          </a:prstGeom>
          <a:solidFill>
            <a:srgbClr val="F4F4F4"/>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13" name="Freeform 5"/>
          <p:cNvSpPr/>
          <p:nvPr/>
        </p:nvSpPr>
        <p:spPr bwMode="auto">
          <a:xfrm>
            <a:off x="2057854" y="2502284"/>
            <a:ext cx="1624109" cy="795136"/>
          </a:xfrm>
          <a:custGeom>
            <a:avLst/>
            <a:gdLst>
              <a:gd name="T0" fmla="*/ 0 w 21600"/>
              <a:gd name="T1" fmla="*/ 0 h 21600"/>
              <a:gd name="T2" fmla="*/ 13 w 21600"/>
              <a:gd name="T3" fmla="*/ 3 h 21600"/>
              <a:gd name="T4" fmla="*/ 26 w 21600"/>
              <a:gd name="T5" fmla="*/ 0 h 21600"/>
              <a:gd name="T6" fmla="*/ 13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46"/>
                </a:moveTo>
                <a:lnTo>
                  <a:pt x="10800" y="21600"/>
                </a:lnTo>
                <a:lnTo>
                  <a:pt x="21600" y="46"/>
                </a:lnTo>
                <a:lnTo>
                  <a:pt x="10800" y="0"/>
                </a:lnTo>
                <a:lnTo>
                  <a:pt x="0" y="46"/>
                </a:lnTo>
                <a:close/>
                <a:moveTo>
                  <a:pt x="0" y="46"/>
                </a:moveTo>
              </a:path>
            </a:pathLst>
          </a:custGeom>
          <a:solidFill>
            <a:srgbClr val="38866A"/>
          </a:solidFill>
          <a:ln w="25400" cap="flat">
            <a:solidFill>
              <a:schemeClr val="bg1"/>
            </a:solidFill>
            <a:prstDash val="solid"/>
            <a:miter lim="800000"/>
            <a:headEnd type="none" w="med" len="med"/>
            <a:tailEnd type="none" w="med" len="med"/>
          </a:ln>
        </p:spPr>
        <p:txBody>
          <a:bodyPr lIns="0" tIns="0" rIns="0" bIns="0"/>
          <a:lstStyle/>
          <a:p>
            <a:endParaRPr lang="zh-CN" altLang="en-US" sz="900"/>
          </a:p>
        </p:txBody>
      </p:sp>
      <p:sp>
        <p:nvSpPr>
          <p:cNvPr id="14" name="Rectangle 7"/>
          <p:cNvSpPr/>
          <p:nvPr/>
        </p:nvSpPr>
        <p:spPr bwMode="auto">
          <a:xfrm>
            <a:off x="2066313" y="5170222"/>
            <a:ext cx="1607191" cy="487229"/>
          </a:xfrm>
          <a:prstGeom prst="rect">
            <a:avLst/>
          </a:prstGeom>
          <a:solidFill>
            <a:srgbClr val="38866A"/>
          </a:solidFill>
          <a:ln>
            <a:solidFill>
              <a:schemeClr val="bg1"/>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15" name="Rectangle 16"/>
          <p:cNvSpPr/>
          <p:nvPr/>
        </p:nvSpPr>
        <p:spPr bwMode="auto">
          <a:xfrm>
            <a:off x="2066313" y="3766610"/>
            <a:ext cx="1607191" cy="11279"/>
          </a:xfrm>
          <a:prstGeom prst="rect">
            <a:avLst/>
          </a:prstGeom>
          <a:solidFill>
            <a:srgbClr val="4FAC33"/>
          </a:solidFill>
          <a:ln>
            <a:solidFill>
              <a:srgbClr val="38866A"/>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16" name="Rectangle 23"/>
          <p:cNvSpPr/>
          <p:nvPr/>
        </p:nvSpPr>
        <p:spPr bwMode="auto">
          <a:xfrm>
            <a:off x="4141562" y="2178026"/>
            <a:ext cx="1607191" cy="327078"/>
          </a:xfrm>
          <a:prstGeom prst="rect">
            <a:avLst/>
          </a:prstGeom>
          <a:solidFill>
            <a:srgbClr val="4BB38E"/>
          </a:solidFill>
          <a:ln>
            <a:solidFill>
              <a:schemeClr val="bg1"/>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17" name="Rectangle 24"/>
          <p:cNvSpPr/>
          <p:nvPr/>
        </p:nvSpPr>
        <p:spPr bwMode="auto">
          <a:xfrm>
            <a:off x="4141562" y="2502284"/>
            <a:ext cx="1607191" cy="2870386"/>
          </a:xfrm>
          <a:prstGeom prst="rect">
            <a:avLst/>
          </a:prstGeom>
          <a:solidFill>
            <a:srgbClr val="F4F4F4"/>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18" name="Freeform 25"/>
          <p:cNvSpPr/>
          <p:nvPr/>
        </p:nvSpPr>
        <p:spPr bwMode="auto">
          <a:xfrm>
            <a:off x="4133103" y="2502284"/>
            <a:ext cx="1624109" cy="795136"/>
          </a:xfrm>
          <a:custGeom>
            <a:avLst/>
            <a:gdLst>
              <a:gd name="T0" fmla="*/ 0 w 21600"/>
              <a:gd name="T1" fmla="*/ 0 h 21600"/>
              <a:gd name="T2" fmla="*/ 13 w 21600"/>
              <a:gd name="T3" fmla="*/ 3 h 21600"/>
              <a:gd name="T4" fmla="*/ 26 w 21600"/>
              <a:gd name="T5" fmla="*/ 0 h 21600"/>
              <a:gd name="T6" fmla="*/ 13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46"/>
                </a:moveTo>
                <a:lnTo>
                  <a:pt x="10800" y="21600"/>
                </a:lnTo>
                <a:lnTo>
                  <a:pt x="21600" y="46"/>
                </a:lnTo>
                <a:lnTo>
                  <a:pt x="10800" y="0"/>
                </a:lnTo>
                <a:lnTo>
                  <a:pt x="0" y="46"/>
                </a:lnTo>
                <a:close/>
                <a:moveTo>
                  <a:pt x="0" y="46"/>
                </a:moveTo>
              </a:path>
            </a:pathLst>
          </a:custGeom>
          <a:solidFill>
            <a:srgbClr val="4BB38E"/>
          </a:solidFill>
          <a:ln w="25400" cap="flat">
            <a:solidFill>
              <a:schemeClr val="bg1"/>
            </a:solidFill>
            <a:prstDash val="solid"/>
            <a:miter lim="800000"/>
            <a:headEnd type="none" w="med" len="med"/>
            <a:tailEnd type="none" w="med" len="med"/>
          </a:ln>
        </p:spPr>
        <p:txBody>
          <a:bodyPr lIns="0" tIns="0" rIns="0" bIns="0"/>
          <a:lstStyle/>
          <a:p>
            <a:endParaRPr lang="zh-CN" altLang="en-US" sz="900"/>
          </a:p>
        </p:txBody>
      </p:sp>
      <p:sp>
        <p:nvSpPr>
          <p:cNvPr id="19" name="Rectangle 27"/>
          <p:cNvSpPr/>
          <p:nvPr/>
        </p:nvSpPr>
        <p:spPr bwMode="auto">
          <a:xfrm>
            <a:off x="4141562" y="5170222"/>
            <a:ext cx="1607191" cy="487229"/>
          </a:xfrm>
          <a:prstGeom prst="rect">
            <a:avLst/>
          </a:prstGeom>
          <a:solidFill>
            <a:srgbClr val="4BB38E"/>
          </a:solidFill>
          <a:ln>
            <a:solidFill>
              <a:schemeClr val="bg1"/>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20" name="Rectangle 36"/>
          <p:cNvSpPr/>
          <p:nvPr/>
        </p:nvSpPr>
        <p:spPr bwMode="auto">
          <a:xfrm>
            <a:off x="4141562" y="3766610"/>
            <a:ext cx="1607191" cy="11279"/>
          </a:xfrm>
          <a:prstGeom prst="rect">
            <a:avLst/>
          </a:prstGeom>
          <a:solidFill>
            <a:srgbClr val="4FAC33"/>
          </a:solidFill>
          <a:ln>
            <a:solidFill>
              <a:srgbClr val="4BB38E"/>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21" name="Rectangle 38"/>
          <p:cNvSpPr/>
          <p:nvPr/>
        </p:nvSpPr>
        <p:spPr bwMode="auto">
          <a:xfrm>
            <a:off x="6228091" y="2178026"/>
            <a:ext cx="1607191" cy="327078"/>
          </a:xfrm>
          <a:prstGeom prst="rect">
            <a:avLst/>
          </a:prstGeom>
          <a:solidFill>
            <a:srgbClr val="38866A"/>
          </a:solidFill>
          <a:ln>
            <a:solidFill>
              <a:schemeClr val="bg1"/>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22" name="Rectangle 39"/>
          <p:cNvSpPr/>
          <p:nvPr/>
        </p:nvSpPr>
        <p:spPr bwMode="auto">
          <a:xfrm>
            <a:off x="6228091" y="2502284"/>
            <a:ext cx="1607191" cy="2870386"/>
          </a:xfrm>
          <a:prstGeom prst="rect">
            <a:avLst/>
          </a:prstGeom>
          <a:solidFill>
            <a:srgbClr val="F4F4F4"/>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23" name="Freeform 40"/>
          <p:cNvSpPr/>
          <p:nvPr/>
        </p:nvSpPr>
        <p:spPr bwMode="auto">
          <a:xfrm>
            <a:off x="6219631" y="2502284"/>
            <a:ext cx="1624109" cy="795136"/>
          </a:xfrm>
          <a:custGeom>
            <a:avLst/>
            <a:gdLst>
              <a:gd name="T0" fmla="*/ 0 w 21600"/>
              <a:gd name="T1" fmla="*/ 0 h 21600"/>
              <a:gd name="T2" fmla="*/ 13 w 21600"/>
              <a:gd name="T3" fmla="*/ 3 h 21600"/>
              <a:gd name="T4" fmla="*/ 26 w 21600"/>
              <a:gd name="T5" fmla="*/ 0 h 21600"/>
              <a:gd name="T6" fmla="*/ 13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46"/>
                </a:moveTo>
                <a:lnTo>
                  <a:pt x="10800" y="21600"/>
                </a:lnTo>
                <a:lnTo>
                  <a:pt x="21600" y="46"/>
                </a:lnTo>
                <a:lnTo>
                  <a:pt x="10800" y="0"/>
                </a:lnTo>
                <a:lnTo>
                  <a:pt x="0" y="46"/>
                </a:lnTo>
                <a:close/>
                <a:moveTo>
                  <a:pt x="0" y="46"/>
                </a:moveTo>
              </a:path>
            </a:pathLst>
          </a:custGeom>
          <a:solidFill>
            <a:srgbClr val="38866A"/>
          </a:solidFill>
          <a:ln w="25400" cap="flat">
            <a:solidFill>
              <a:schemeClr val="bg1"/>
            </a:solidFill>
            <a:prstDash val="solid"/>
            <a:miter lim="800000"/>
            <a:headEnd type="none" w="med" len="med"/>
            <a:tailEnd type="none" w="med" len="med"/>
          </a:ln>
        </p:spPr>
        <p:txBody>
          <a:bodyPr lIns="0" tIns="0" rIns="0" bIns="0"/>
          <a:lstStyle/>
          <a:p>
            <a:endParaRPr lang="zh-CN" altLang="en-US" sz="900"/>
          </a:p>
        </p:txBody>
      </p:sp>
      <p:sp>
        <p:nvSpPr>
          <p:cNvPr id="24" name="Rectangle 42"/>
          <p:cNvSpPr/>
          <p:nvPr/>
        </p:nvSpPr>
        <p:spPr bwMode="auto">
          <a:xfrm>
            <a:off x="6228091" y="5170222"/>
            <a:ext cx="1607191" cy="487229"/>
          </a:xfrm>
          <a:prstGeom prst="rect">
            <a:avLst/>
          </a:prstGeom>
          <a:solidFill>
            <a:srgbClr val="38866A"/>
          </a:solidFill>
          <a:ln>
            <a:solidFill>
              <a:schemeClr val="bg1"/>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25" name="Rectangle 51"/>
          <p:cNvSpPr/>
          <p:nvPr/>
        </p:nvSpPr>
        <p:spPr bwMode="auto">
          <a:xfrm>
            <a:off x="6228091" y="3766610"/>
            <a:ext cx="1607191" cy="11279"/>
          </a:xfrm>
          <a:prstGeom prst="rect">
            <a:avLst/>
          </a:prstGeom>
          <a:solidFill>
            <a:srgbClr val="4FAC33"/>
          </a:solidFill>
          <a:ln>
            <a:solidFill>
              <a:srgbClr val="38866A"/>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26" name="Rectangle 53"/>
          <p:cNvSpPr/>
          <p:nvPr/>
        </p:nvSpPr>
        <p:spPr bwMode="auto">
          <a:xfrm>
            <a:off x="8399208" y="2178026"/>
            <a:ext cx="1607191" cy="327078"/>
          </a:xfrm>
          <a:prstGeom prst="rect">
            <a:avLst/>
          </a:prstGeom>
          <a:solidFill>
            <a:srgbClr val="4BB38E"/>
          </a:solidFill>
          <a:ln>
            <a:solidFill>
              <a:schemeClr val="bg1"/>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27" name="Rectangle 54"/>
          <p:cNvSpPr/>
          <p:nvPr/>
        </p:nvSpPr>
        <p:spPr bwMode="auto">
          <a:xfrm>
            <a:off x="8399208" y="2502284"/>
            <a:ext cx="1607191" cy="2870386"/>
          </a:xfrm>
          <a:prstGeom prst="rect">
            <a:avLst/>
          </a:prstGeom>
          <a:solidFill>
            <a:srgbClr val="F4F4F4"/>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28" name="Freeform 55"/>
          <p:cNvSpPr/>
          <p:nvPr/>
        </p:nvSpPr>
        <p:spPr bwMode="auto">
          <a:xfrm>
            <a:off x="8390748" y="2502284"/>
            <a:ext cx="1624109" cy="795136"/>
          </a:xfrm>
          <a:custGeom>
            <a:avLst/>
            <a:gdLst>
              <a:gd name="T0" fmla="*/ 0 w 21600"/>
              <a:gd name="T1" fmla="*/ 0 h 21600"/>
              <a:gd name="T2" fmla="*/ 13 w 21600"/>
              <a:gd name="T3" fmla="*/ 3 h 21600"/>
              <a:gd name="T4" fmla="*/ 26 w 21600"/>
              <a:gd name="T5" fmla="*/ 0 h 21600"/>
              <a:gd name="T6" fmla="*/ 13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46"/>
                </a:moveTo>
                <a:lnTo>
                  <a:pt x="10800" y="21600"/>
                </a:lnTo>
                <a:lnTo>
                  <a:pt x="21600" y="46"/>
                </a:lnTo>
                <a:lnTo>
                  <a:pt x="10800" y="0"/>
                </a:lnTo>
                <a:lnTo>
                  <a:pt x="0" y="46"/>
                </a:lnTo>
                <a:close/>
                <a:moveTo>
                  <a:pt x="0" y="46"/>
                </a:moveTo>
              </a:path>
            </a:pathLst>
          </a:custGeom>
          <a:solidFill>
            <a:srgbClr val="4BB38E"/>
          </a:solidFill>
          <a:ln w="25400" cap="flat">
            <a:solidFill>
              <a:schemeClr val="bg1"/>
            </a:solidFill>
            <a:prstDash val="solid"/>
            <a:miter lim="800000"/>
            <a:headEnd type="none" w="med" len="med"/>
            <a:tailEnd type="none" w="med" len="med"/>
          </a:ln>
        </p:spPr>
        <p:txBody>
          <a:bodyPr lIns="0" tIns="0" rIns="0" bIns="0"/>
          <a:lstStyle/>
          <a:p>
            <a:endParaRPr lang="zh-CN" altLang="en-US" sz="900"/>
          </a:p>
        </p:txBody>
      </p:sp>
      <p:sp>
        <p:nvSpPr>
          <p:cNvPr id="29" name="Rectangle 57"/>
          <p:cNvSpPr/>
          <p:nvPr/>
        </p:nvSpPr>
        <p:spPr bwMode="auto">
          <a:xfrm>
            <a:off x="8399208" y="5170222"/>
            <a:ext cx="1607191" cy="487229"/>
          </a:xfrm>
          <a:prstGeom prst="rect">
            <a:avLst/>
          </a:prstGeom>
          <a:solidFill>
            <a:srgbClr val="4BB38E"/>
          </a:solidFill>
          <a:ln>
            <a:solidFill>
              <a:schemeClr val="bg1"/>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30" name="Rectangle 66"/>
          <p:cNvSpPr/>
          <p:nvPr/>
        </p:nvSpPr>
        <p:spPr bwMode="auto">
          <a:xfrm>
            <a:off x="8399208" y="3766610"/>
            <a:ext cx="1607191" cy="11279"/>
          </a:xfrm>
          <a:prstGeom prst="rect">
            <a:avLst/>
          </a:prstGeom>
          <a:solidFill>
            <a:srgbClr val="4FAC33"/>
          </a:solidFill>
          <a:ln>
            <a:solidFill>
              <a:srgbClr val="4BB38E"/>
            </a:solidFill>
          </a:ln>
        </p:spPr>
        <p:txBody>
          <a:bodyPr lIns="0" tIns="0" rIns="0" bIns="0"/>
          <a:lstStyle>
            <a:lvl1pPr eaLnBrk="0" hangingPunct="0">
              <a:defRPr sz="5800">
                <a:solidFill>
                  <a:srgbClr val="000000"/>
                </a:solidFill>
                <a:latin typeface="Gill Sans" charset="0"/>
                <a:ea typeface="ヒラギノ角ゴ ProN W3" pitchFamily="2" charset="-128"/>
                <a:sym typeface="Gill Sans" charset="0"/>
              </a:defRPr>
            </a:lvl1pPr>
            <a:lvl2pPr marL="742950" indent="-285750" eaLnBrk="0" hangingPunct="0">
              <a:defRPr sz="5800">
                <a:solidFill>
                  <a:srgbClr val="000000"/>
                </a:solidFill>
                <a:latin typeface="Gill Sans" charset="0"/>
                <a:ea typeface="ヒラギノ角ゴ ProN W3" pitchFamily="2" charset="-128"/>
                <a:sym typeface="Gill Sans" charset="0"/>
              </a:defRPr>
            </a:lvl2pPr>
            <a:lvl3pPr marL="1143000" indent="-228600" eaLnBrk="0" hangingPunct="0">
              <a:defRPr sz="5800">
                <a:solidFill>
                  <a:srgbClr val="000000"/>
                </a:solidFill>
                <a:latin typeface="Gill Sans" charset="0"/>
                <a:ea typeface="ヒラギノ角ゴ ProN W3" pitchFamily="2" charset="-128"/>
                <a:sym typeface="Gill Sans" charset="0"/>
              </a:defRPr>
            </a:lvl3pPr>
            <a:lvl4pPr marL="1600200" indent="-228600" eaLnBrk="0" hangingPunct="0">
              <a:defRPr sz="5800">
                <a:solidFill>
                  <a:srgbClr val="000000"/>
                </a:solidFill>
                <a:latin typeface="Gill Sans" charset="0"/>
                <a:ea typeface="ヒラギノ角ゴ ProN W3" pitchFamily="2" charset="-128"/>
                <a:sym typeface="Gill Sans" charset="0"/>
              </a:defRPr>
            </a:lvl4pPr>
            <a:lvl5pPr marL="2057400" indent="-228600" eaLnBrk="0" hangingPunct="0">
              <a:defRPr sz="5800">
                <a:solidFill>
                  <a:srgbClr val="000000"/>
                </a:solidFill>
                <a:latin typeface="Gill Sans" charset="0"/>
                <a:ea typeface="ヒラギノ角ゴ ProN W3" pitchFamily="2" charset="-128"/>
                <a:sym typeface="Gill Sans" charset="0"/>
              </a:defRPr>
            </a:lvl5pPr>
            <a:lvl6pPr marL="25146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6pPr>
            <a:lvl7pPr marL="29718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7pPr>
            <a:lvl8pPr marL="34290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8pPr>
            <a:lvl9pPr marL="3886200" indent="-228600" eaLnBrk="0" fontAlgn="base" hangingPunct="0">
              <a:spcBef>
                <a:spcPct val="0"/>
              </a:spcBef>
              <a:spcAft>
                <a:spcPct val="0"/>
              </a:spcAft>
              <a:defRPr sz="5800">
                <a:solidFill>
                  <a:srgbClr val="000000"/>
                </a:solidFill>
                <a:latin typeface="Gill Sans" charset="0"/>
                <a:ea typeface="ヒラギノ角ゴ ProN W3" pitchFamily="2" charset="-128"/>
                <a:sym typeface="Gill Sans" charset="0"/>
              </a:defRPr>
            </a:lvl9pPr>
          </a:lstStyle>
          <a:p>
            <a:pPr algn="ctr" eaLnBrk="1" hangingPunct="1"/>
            <a:endParaRPr lang="es-ES" altLang="zh-CN" sz="2900">
              <a:solidFill>
                <a:schemeClr val="tx1"/>
              </a:solidFill>
            </a:endParaRPr>
          </a:p>
        </p:txBody>
      </p:sp>
      <p:sp>
        <p:nvSpPr>
          <p:cNvPr id="31" name="文本框 30"/>
          <p:cNvSpPr txBox="1"/>
          <p:nvPr/>
        </p:nvSpPr>
        <p:spPr>
          <a:xfrm>
            <a:off x="2152054" y="3850446"/>
            <a:ext cx="1434042" cy="1015663"/>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2" name="文本框 31"/>
          <p:cNvSpPr txBox="1"/>
          <p:nvPr/>
        </p:nvSpPr>
        <p:spPr>
          <a:xfrm>
            <a:off x="2159513" y="3395545"/>
            <a:ext cx="143404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3" name="文本框 32"/>
          <p:cNvSpPr txBox="1"/>
          <p:nvPr/>
        </p:nvSpPr>
        <p:spPr>
          <a:xfrm>
            <a:off x="4221513" y="3850446"/>
            <a:ext cx="1434042" cy="1015663"/>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文本框 33"/>
          <p:cNvSpPr txBox="1"/>
          <p:nvPr/>
        </p:nvSpPr>
        <p:spPr>
          <a:xfrm>
            <a:off x="4228972" y="3395545"/>
            <a:ext cx="143404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5" name="文本框 34"/>
          <p:cNvSpPr txBox="1"/>
          <p:nvPr/>
        </p:nvSpPr>
        <p:spPr>
          <a:xfrm>
            <a:off x="6305220" y="3850446"/>
            <a:ext cx="1434042" cy="1015663"/>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6" name="文本框 35"/>
          <p:cNvSpPr txBox="1"/>
          <p:nvPr/>
        </p:nvSpPr>
        <p:spPr>
          <a:xfrm>
            <a:off x="6312679" y="3395545"/>
            <a:ext cx="143404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7" name="文本框 36"/>
          <p:cNvSpPr txBox="1"/>
          <p:nvPr/>
        </p:nvSpPr>
        <p:spPr>
          <a:xfrm>
            <a:off x="8457704" y="3850446"/>
            <a:ext cx="1434042" cy="1015663"/>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8" name="文本框 37"/>
          <p:cNvSpPr txBox="1"/>
          <p:nvPr/>
        </p:nvSpPr>
        <p:spPr>
          <a:xfrm>
            <a:off x="8465163" y="3395545"/>
            <a:ext cx="143404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9" name="Freeform 1110"/>
          <p:cNvSpPr>
            <a:spLocks noEditPoints="1"/>
          </p:cNvSpPr>
          <p:nvPr/>
        </p:nvSpPr>
        <p:spPr bwMode="auto">
          <a:xfrm>
            <a:off x="2712669" y="2565129"/>
            <a:ext cx="312810" cy="453575"/>
          </a:xfrm>
          <a:custGeom>
            <a:avLst/>
            <a:gdLst>
              <a:gd name="T0" fmla="*/ 27 w 100"/>
              <a:gd name="T1" fmla="*/ 112 h 145"/>
              <a:gd name="T2" fmla="*/ 28 w 100"/>
              <a:gd name="T3" fmla="*/ 119 h 145"/>
              <a:gd name="T4" fmla="*/ 50 w 100"/>
              <a:gd name="T5" fmla="*/ 123 h 145"/>
              <a:gd name="T6" fmla="*/ 72 w 100"/>
              <a:gd name="T7" fmla="*/ 119 h 145"/>
              <a:gd name="T8" fmla="*/ 73 w 100"/>
              <a:gd name="T9" fmla="*/ 112 h 145"/>
              <a:gd name="T10" fmla="*/ 50 w 100"/>
              <a:gd name="T11" fmla="*/ 116 h 145"/>
              <a:gd name="T12" fmla="*/ 27 w 100"/>
              <a:gd name="T13" fmla="*/ 112 h 145"/>
              <a:gd name="T14" fmla="*/ 29 w 100"/>
              <a:gd name="T15" fmla="*/ 126 h 145"/>
              <a:gd name="T16" fmla="*/ 30 w 100"/>
              <a:gd name="T17" fmla="*/ 133 h 145"/>
              <a:gd name="T18" fmla="*/ 37 w 100"/>
              <a:gd name="T19" fmla="*/ 137 h 145"/>
              <a:gd name="T20" fmla="*/ 37 w 100"/>
              <a:gd name="T21" fmla="*/ 142 h 145"/>
              <a:gd name="T22" fmla="*/ 50 w 100"/>
              <a:gd name="T23" fmla="*/ 145 h 145"/>
              <a:gd name="T24" fmla="*/ 63 w 100"/>
              <a:gd name="T25" fmla="*/ 142 h 145"/>
              <a:gd name="T26" fmla="*/ 63 w 100"/>
              <a:gd name="T27" fmla="*/ 137 h 145"/>
              <a:gd name="T28" fmla="*/ 70 w 100"/>
              <a:gd name="T29" fmla="*/ 133 h 145"/>
              <a:gd name="T30" fmla="*/ 71 w 100"/>
              <a:gd name="T31" fmla="*/ 126 h 145"/>
              <a:gd name="T32" fmla="*/ 50 w 100"/>
              <a:gd name="T33" fmla="*/ 129 h 145"/>
              <a:gd name="T34" fmla="*/ 29 w 100"/>
              <a:gd name="T35" fmla="*/ 126 h 145"/>
              <a:gd name="T36" fmla="*/ 50 w 100"/>
              <a:gd name="T37" fmla="*/ 20 h 145"/>
              <a:gd name="T38" fmla="*/ 53 w 100"/>
              <a:gd name="T39" fmla="*/ 18 h 145"/>
              <a:gd name="T40" fmla="*/ 50 w 100"/>
              <a:gd name="T41" fmla="*/ 15 h 145"/>
              <a:gd name="T42" fmla="*/ 15 w 100"/>
              <a:gd name="T43" fmla="*/ 50 h 145"/>
              <a:gd name="T44" fmla="*/ 18 w 100"/>
              <a:gd name="T45" fmla="*/ 52 h 145"/>
              <a:gd name="T46" fmla="*/ 21 w 100"/>
              <a:gd name="T47" fmla="*/ 50 h 145"/>
              <a:gd name="T48" fmla="*/ 50 w 100"/>
              <a:gd name="T49" fmla="*/ 20 h 145"/>
              <a:gd name="T50" fmla="*/ 50 w 100"/>
              <a:gd name="T51" fmla="*/ 0 h 145"/>
              <a:gd name="T52" fmla="*/ 0 w 100"/>
              <a:gd name="T53" fmla="*/ 50 h 145"/>
              <a:gd name="T54" fmla="*/ 24 w 100"/>
              <a:gd name="T55" fmla="*/ 92 h 145"/>
              <a:gd name="T56" fmla="*/ 26 w 100"/>
              <a:gd name="T57" fmla="*/ 105 h 145"/>
              <a:gd name="T58" fmla="*/ 50 w 100"/>
              <a:gd name="T59" fmla="*/ 110 h 145"/>
              <a:gd name="T60" fmla="*/ 74 w 100"/>
              <a:gd name="T61" fmla="*/ 105 h 145"/>
              <a:gd name="T62" fmla="*/ 76 w 100"/>
              <a:gd name="T63" fmla="*/ 92 h 145"/>
              <a:gd name="T64" fmla="*/ 100 w 100"/>
              <a:gd name="T65" fmla="*/ 50 h 145"/>
              <a:gd name="T66" fmla="*/ 50 w 100"/>
              <a:gd name="T67" fmla="*/ 0 h 145"/>
              <a:gd name="T68" fmla="*/ 69 w 100"/>
              <a:gd name="T69" fmla="*/ 87 h 145"/>
              <a:gd name="T70" fmla="*/ 67 w 100"/>
              <a:gd name="T71" fmla="*/ 98 h 145"/>
              <a:gd name="T72" fmla="*/ 50 w 100"/>
              <a:gd name="T73" fmla="*/ 101 h 145"/>
              <a:gd name="T74" fmla="*/ 33 w 100"/>
              <a:gd name="T75" fmla="*/ 98 h 145"/>
              <a:gd name="T76" fmla="*/ 32 w 100"/>
              <a:gd name="T77" fmla="*/ 87 h 145"/>
              <a:gd name="T78" fmla="*/ 9 w 100"/>
              <a:gd name="T79" fmla="*/ 50 h 145"/>
              <a:gd name="T80" fmla="*/ 50 w 100"/>
              <a:gd name="T81" fmla="*/ 9 h 145"/>
              <a:gd name="T82" fmla="*/ 91 w 100"/>
              <a:gd name="T83" fmla="*/ 50 h 145"/>
              <a:gd name="T84" fmla="*/ 69 w 100"/>
              <a:gd name="T85" fmla="*/ 87 h 145"/>
              <a:gd name="T86" fmla="*/ 61 w 100"/>
              <a:gd name="T87" fmla="*/ 68 h 145"/>
              <a:gd name="T88" fmla="*/ 50 w 100"/>
              <a:gd name="T89" fmla="*/ 48 h 145"/>
              <a:gd name="T90" fmla="*/ 39 w 100"/>
              <a:gd name="T91" fmla="*/ 68 h 145"/>
              <a:gd name="T92" fmla="*/ 34 w 100"/>
              <a:gd name="T93" fmla="*/ 58 h 145"/>
              <a:gd name="T94" fmla="*/ 27 w 100"/>
              <a:gd name="T95" fmla="*/ 62 h 145"/>
              <a:gd name="T96" fmla="*/ 38 w 100"/>
              <a:gd name="T97" fmla="*/ 86 h 145"/>
              <a:gd name="T98" fmla="*/ 50 w 100"/>
              <a:gd name="T99" fmla="*/ 64 h 145"/>
              <a:gd name="T100" fmla="*/ 62 w 100"/>
              <a:gd name="T101" fmla="*/ 86 h 145"/>
              <a:gd name="T102" fmla="*/ 73 w 100"/>
              <a:gd name="T103" fmla="*/ 62 h 145"/>
              <a:gd name="T104" fmla="*/ 66 w 100"/>
              <a:gd name="T105" fmla="*/ 58 h 145"/>
              <a:gd name="T106" fmla="*/ 61 w 100"/>
              <a:gd name="T107" fmla="*/ 6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145">
                <a:moveTo>
                  <a:pt x="27" y="112"/>
                </a:moveTo>
                <a:cubicBezTo>
                  <a:pt x="28" y="119"/>
                  <a:pt x="28" y="119"/>
                  <a:pt x="28" y="119"/>
                </a:cubicBezTo>
                <a:cubicBezTo>
                  <a:pt x="35" y="122"/>
                  <a:pt x="42" y="123"/>
                  <a:pt x="50" y="123"/>
                </a:cubicBezTo>
                <a:cubicBezTo>
                  <a:pt x="58" y="123"/>
                  <a:pt x="66" y="122"/>
                  <a:pt x="72" y="119"/>
                </a:cubicBezTo>
                <a:cubicBezTo>
                  <a:pt x="73" y="112"/>
                  <a:pt x="73" y="112"/>
                  <a:pt x="73" y="112"/>
                </a:cubicBezTo>
                <a:cubicBezTo>
                  <a:pt x="66" y="114"/>
                  <a:pt x="58" y="116"/>
                  <a:pt x="50" y="116"/>
                </a:cubicBezTo>
                <a:cubicBezTo>
                  <a:pt x="42" y="116"/>
                  <a:pt x="34" y="114"/>
                  <a:pt x="27" y="112"/>
                </a:cubicBezTo>
                <a:close/>
                <a:moveTo>
                  <a:pt x="29" y="126"/>
                </a:moveTo>
                <a:cubicBezTo>
                  <a:pt x="30" y="133"/>
                  <a:pt x="30" y="133"/>
                  <a:pt x="30" y="133"/>
                </a:cubicBezTo>
                <a:cubicBezTo>
                  <a:pt x="30" y="133"/>
                  <a:pt x="32" y="136"/>
                  <a:pt x="37" y="137"/>
                </a:cubicBezTo>
                <a:cubicBezTo>
                  <a:pt x="37" y="142"/>
                  <a:pt x="37" y="142"/>
                  <a:pt x="37" y="142"/>
                </a:cubicBezTo>
                <a:cubicBezTo>
                  <a:pt x="37" y="142"/>
                  <a:pt x="40" y="145"/>
                  <a:pt x="50" y="145"/>
                </a:cubicBezTo>
                <a:cubicBezTo>
                  <a:pt x="60" y="145"/>
                  <a:pt x="63" y="142"/>
                  <a:pt x="63" y="142"/>
                </a:cubicBezTo>
                <a:cubicBezTo>
                  <a:pt x="63" y="137"/>
                  <a:pt x="63" y="137"/>
                  <a:pt x="63" y="137"/>
                </a:cubicBezTo>
                <a:cubicBezTo>
                  <a:pt x="68" y="136"/>
                  <a:pt x="70" y="133"/>
                  <a:pt x="70" y="133"/>
                </a:cubicBezTo>
                <a:cubicBezTo>
                  <a:pt x="71" y="126"/>
                  <a:pt x="71" y="126"/>
                  <a:pt x="71" y="126"/>
                </a:cubicBezTo>
                <a:cubicBezTo>
                  <a:pt x="65" y="128"/>
                  <a:pt x="58" y="129"/>
                  <a:pt x="50" y="129"/>
                </a:cubicBezTo>
                <a:cubicBezTo>
                  <a:pt x="43" y="129"/>
                  <a:pt x="35" y="128"/>
                  <a:pt x="29" y="126"/>
                </a:cubicBezTo>
                <a:close/>
                <a:moveTo>
                  <a:pt x="50" y="20"/>
                </a:moveTo>
                <a:cubicBezTo>
                  <a:pt x="52" y="20"/>
                  <a:pt x="53" y="19"/>
                  <a:pt x="53" y="18"/>
                </a:cubicBezTo>
                <a:cubicBezTo>
                  <a:pt x="53" y="16"/>
                  <a:pt x="52" y="15"/>
                  <a:pt x="50" y="15"/>
                </a:cubicBezTo>
                <a:cubicBezTo>
                  <a:pt x="31" y="15"/>
                  <a:pt x="15" y="31"/>
                  <a:pt x="15" y="50"/>
                </a:cubicBezTo>
                <a:cubicBezTo>
                  <a:pt x="15" y="51"/>
                  <a:pt x="17" y="52"/>
                  <a:pt x="18" y="52"/>
                </a:cubicBezTo>
                <a:cubicBezTo>
                  <a:pt x="19" y="52"/>
                  <a:pt x="21" y="51"/>
                  <a:pt x="21" y="50"/>
                </a:cubicBezTo>
                <a:cubicBezTo>
                  <a:pt x="21" y="33"/>
                  <a:pt x="34" y="20"/>
                  <a:pt x="50" y="20"/>
                </a:cubicBezTo>
                <a:close/>
                <a:moveTo>
                  <a:pt x="50" y="0"/>
                </a:moveTo>
                <a:cubicBezTo>
                  <a:pt x="23" y="0"/>
                  <a:pt x="0" y="22"/>
                  <a:pt x="0" y="50"/>
                </a:cubicBezTo>
                <a:cubicBezTo>
                  <a:pt x="0" y="68"/>
                  <a:pt x="10" y="84"/>
                  <a:pt x="24" y="92"/>
                </a:cubicBezTo>
                <a:cubicBezTo>
                  <a:pt x="26" y="105"/>
                  <a:pt x="26" y="105"/>
                  <a:pt x="26" y="105"/>
                </a:cubicBezTo>
                <a:cubicBezTo>
                  <a:pt x="33" y="108"/>
                  <a:pt x="41" y="110"/>
                  <a:pt x="50" y="110"/>
                </a:cubicBezTo>
                <a:cubicBezTo>
                  <a:pt x="59" y="110"/>
                  <a:pt x="67" y="108"/>
                  <a:pt x="74" y="105"/>
                </a:cubicBezTo>
                <a:cubicBezTo>
                  <a:pt x="76" y="92"/>
                  <a:pt x="76" y="92"/>
                  <a:pt x="76" y="92"/>
                </a:cubicBezTo>
                <a:cubicBezTo>
                  <a:pt x="90" y="84"/>
                  <a:pt x="100" y="68"/>
                  <a:pt x="100" y="50"/>
                </a:cubicBezTo>
                <a:cubicBezTo>
                  <a:pt x="100" y="22"/>
                  <a:pt x="78" y="0"/>
                  <a:pt x="50" y="0"/>
                </a:cubicBezTo>
                <a:close/>
                <a:moveTo>
                  <a:pt x="69" y="87"/>
                </a:moveTo>
                <a:cubicBezTo>
                  <a:pt x="67" y="98"/>
                  <a:pt x="67" y="98"/>
                  <a:pt x="67" y="98"/>
                </a:cubicBezTo>
                <a:cubicBezTo>
                  <a:pt x="67" y="98"/>
                  <a:pt x="63" y="101"/>
                  <a:pt x="50" y="101"/>
                </a:cubicBezTo>
                <a:cubicBezTo>
                  <a:pt x="37" y="101"/>
                  <a:pt x="33" y="98"/>
                  <a:pt x="33" y="98"/>
                </a:cubicBezTo>
                <a:cubicBezTo>
                  <a:pt x="32" y="87"/>
                  <a:pt x="32" y="87"/>
                  <a:pt x="32" y="87"/>
                </a:cubicBezTo>
                <a:cubicBezTo>
                  <a:pt x="18" y="80"/>
                  <a:pt x="9" y="66"/>
                  <a:pt x="9" y="50"/>
                </a:cubicBezTo>
                <a:cubicBezTo>
                  <a:pt x="9" y="27"/>
                  <a:pt x="27" y="9"/>
                  <a:pt x="50" y="9"/>
                </a:cubicBezTo>
                <a:cubicBezTo>
                  <a:pt x="73" y="9"/>
                  <a:pt x="91" y="27"/>
                  <a:pt x="91" y="50"/>
                </a:cubicBezTo>
                <a:cubicBezTo>
                  <a:pt x="91" y="66"/>
                  <a:pt x="82" y="80"/>
                  <a:pt x="69" y="87"/>
                </a:cubicBezTo>
                <a:close/>
                <a:moveTo>
                  <a:pt x="61" y="68"/>
                </a:moveTo>
                <a:cubicBezTo>
                  <a:pt x="50" y="48"/>
                  <a:pt x="50" y="48"/>
                  <a:pt x="50" y="48"/>
                </a:cubicBezTo>
                <a:cubicBezTo>
                  <a:pt x="39" y="68"/>
                  <a:pt x="39" y="68"/>
                  <a:pt x="39" y="68"/>
                </a:cubicBezTo>
                <a:cubicBezTo>
                  <a:pt x="34" y="58"/>
                  <a:pt x="34" y="58"/>
                  <a:pt x="34" y="58"/>
                </a:cubicBezTo>
                <a:cubicBezTo>
                  <a:pt x="27" y="62"/>
                  <a:pt x="27" y="62"/>
                  <a:pt x="27" y="62"/>
                </a:cubicBezTo>
                <a:cubicBezTo>
                  <a:pt x="38" y="86"/>
                  <a:pt x="38" y="86"/>
                  <a:pt x="38" y="86"/>
                </a:cubicBezTo>
                <a:cubicBezTo>
                  <a:pt x="50" y="64"/>
                  <a:pt x="50" y="64"/>
                  <a:pt x="50" y="64"/>
                </a:cubicBezTo>
                <a:cubicBezTo>
                  <a:pt x="62" y="86"/>
                  <a:pt x="62" y="86"/>
                  <a:pt x="62" y="86"/>
                </a:cubicBezTo>
                <a:cubicBezTo>
                  <a:pt x="73" y="62"/>
                  <a:pt x="73" y="62"/>
                  <a:pt x="73" y="62"/>
                </a:cubicBezTo>
                <a:cubicBezTo>
                  <a:pt x="66" y="58"/>
                  <a:pt x="66" y="58"/>
                  <a:pt x="66" y="58"/>
                </a:cubicBezTo>
                <a:lnTo>
                  <a:pt x="61" y="68"/>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95000"/>
                  <a:lumOff val="5000"/>
                </a:schemeClr>
              </a:solidFill>
            </a:endParaRPr>
          </a:p>
        </p:txBody>
      </p:sp>
      <p:sp>
        <p:nvSpPr>
          <p:cNvPr id="40" name="Freeform 1113"/>
          <p:cNvSpPr>
            <a:spLocks noEditPoints="1"/>
          </p:cNvSpPr>
          <p:nvPr/>
        </p:nvSpPr>
        <p:spPr bwMode="auto">
          <a:xfrm>
            <a:off x="4766488" y="2586082"/>
            <a:ext cx="344091" cy="431678"/>
          </a:xfrm>
          <a:custGeom>
            <a:avLst/>
            <a:gdLst>
              <a:gd name="T0" fmla="*/ 110 w 110"/>
              <a:gd name="T1" fmla="*/ 22 h 138"/>
              <a:gd name="T2" fmla="*/ 102 w 110"/>
              <a:gd name="T3" fmla="*/ 14 h 138"/>
              <a:gd name="T4" fmla="*/ 77 w 110"/>
              <a:gd name="T5" fmla="*/ 67 h 138"/>
              <a:gd name="T6" fmla="*/ 69 w 110"/>
              <a:gd name="T7" fmla="*/ 62 h 138"/>
              <a:gd name="T8" fmla="*/ 95 w 110"/>
              <a:gd name="T9" fmla="*/ 7 h 138"/>
              <a:gd name="T10" fmla="*/ 88 w 110"/>
              <a:gd name="T11" fmla="*/ 0 h 138"/>
              <a:gd name="T12" fmla="*/ 21 w 110"/>
              <a:gd name="T13" fmla="*/ 0 h 138"/>
              <a:gd name="T14" fmla="*/ 14 w 110"/>
              <a:gd name="T15" fmla="*/ 7 h 138"/>
              <a:gd name="T16" fmla="*/ 41 w 110"/>
              <a:gd name="T17" fmla="*/ 62 h 138"/>
              <a:gd name="T18" fmla="*/ 32 w 110"/>
              <a:gd name="T19" fmla="*/ 67 h 138"/>
              <a:gd name="T20" fmla="*/ 7 w 110"/>
              <a:gd name="T21" fmla="*/ 14 h 138"/>
              <a:gd name="T22" fmla="*/ 0 w 110"/>
              <a:gd name="T23" fmla="*/ 22 h 138"/>
              <a:gd name="T24" fmla="*/ 25 w 110"/>
              <a:gd name="T25" fmla="*/ 73 h 138"/>
              <a:gd name="T26" fmla="*/ 15 w 110"/>
              <a:gd name="T27" fmla="*/ 99 h 138"/>
              <a:gd name="T28" fmla="*/ 55 w 110"/>
              <a:gd name="T29" fmla="*/ 138 h 138"/>
              <a:gd name="T30" fmla="*/ 94 w 110"/>
              <a:gd name="T31" fmla="*/ 99 h 138"/>
              <a:gd name="T32" fmla="*/ 84 w 110"/>
              <a:gd name="T33" fmla="*/ 73 h 138"/>
              <a:gd name="T34" fmla="*/ 110 w 110"/>
              <a:gd name="T35" fmla="*/ 22 h 138"/>
              <a:gd name="T36" fmla="*/ 26 w 110"/>
              <a:gd name="T37" fmla="*/ 10 h 138"/>
              <a:gd name="T38" fmla="*/ 83 w 110"/>
              <a:gd name="T39" fmla="*/ 10 h 138"/>
              <a:gd name="T40" fmla="*/ 79 w 110"/>
              <a:gd name="T41" fmla="*/ 20 h 138"/>
              <a:gd name="T42" fmla="*/ 31 w 110"/>
              <a:gd name="T43" fmla="*/ 20 h 138"/>
              <a:gd name="T44" fmla="*/ 26 w 110"/>
              <a:gd name="T45" fmla="*/ 10 h 138"/>
              <a:gd name="T46" fmla="*/ 36 w 110"/>
              <a:gd name="T47" fmla="*/ 30 h 138"/>
              <a:gd name="T48" fmla="*/ 74 w 110"/>
              <a:gd name="T49" fmla="*/ 30 h 138"/>
              <a:gd name="T50" fmla="*/ 59 w 110"/>
              <a:gd name="T51" fmla="*/ 60 h 138"/>
              <a:gd name="T52" fmla="*/ 55 w 110"/>
              <a:gd name="T53" fmla="*/ 60 h 138"/>
              <a:gd name="T54" fmla="*/ 50 w 110"/>
              <a:gd name="T55" fmla="*/ 60 h 138"/>
              <a:gd name="T56" fmla="*/ 36 w 110"/>
              <a:gd name="T57" fmla="*/ 30 h 138"/>
              <a:gd name="T58" fmla="*/ 86 w 110"/>
              <a:gd name="T59" fmla="*/ 99 h 138"/>
              <a:gd name="T60" fmla="*/ 55 w 110"/>
              <a:gd name="T61" fmla="*/ 130 h 138"/>
              <a:gd name="T62" fmla="*/ 24 w 110"/>
              <a:gd name="T63" fmla="*/ 99 h 138"/>
              <a:gd name="T64" fmla="*/ 55 w 110"/>
              <a:gd name="T65" fmla="*/ 68 h 138"/>
              <a:gd name="T66" fmla="*/ 86 w 110"/>
              <a:gd name="T67" fmla="*/ 99 h 138"/>
              <a:gd name="T68" fmla="*/ 59 w 110"/>
              <a:gd name="T69" fmla="*/ 82 h 138"/>
              <a:gd name="T70" fmla="*/ 55 w 110"/>
              <a:gd name="T71" fmla="*/ 82 h 138"/>
              <a:gd name="T72" fmla="*/ 46 w 110"/>
              <a:gd name="T73" fmla="*/ 87 h 138"/>
              <a:gd name="T74" fmla="*/ 46 w 110"/>
              <a:gd name="T75" fmla="*/ 92 h 138"/>
              <a:gd name="T76" fmla="*/ 53 w 110"/>
              <a:gd name="T77" fmla="*/ 92 h 138"/>
              <a:gd name="T78" fmla="*/ 53 w 110"/>
              <a:gd name="T79" fmla="*/ 111 h 138"/>
              <a:gd name="T80" fmla="*/ 49 w 110"/>
              <a:gd name="T81" fmla="*/ 111 h 138"/>
              <a:gd name="T82" fmla="*/ 49 w 110"/>
              <a:gd name="T83" fmla="*/ 116 h 138"/>
              <a:gd name="T84" fmla="*/ 63 w 110"/>
              <a:gd name="T85" fmla="*/ 116 h 138"/>
              <a:gd name="T86" fmla="*/ 63 w 110"/>
              <a:gd name="T87" fmla="*/ 111 h 138"/>
              <a:gd name="T88" fmla="*/ 59 w 110"/>
              <a:gd name="T89" fmla="*/ 111 h 138"/>
              <a:gd name="T90" fmla="*/ 59 w 110"/>
              <a:gd name="T91" fmla="*/ 82 h 138"/>
              <a:gd name="T92" fmla="*/ 55 w 110"/>
              <a:gd name="T93" fmla="*/ 71 h 138"/>
              <a:gd name="T94" fmla="*/ 26 w 110"/>
              <a:gd name="T95" fmla="*/ 99 h 138"/>
              <a:gd name="T96" fmla="*/ 55 w 110"/>
              <a:gd name="T97" fmla="*/ 127 h 138"/>
              <a:gd name="T98" fmla="*/ 83 w 110"/>
              <a:gd name="T99" fmla="*/ 99 h 138"/>
              <a:gd name="T100" fmla="*/ 55 w 110"/>
              <a:gd name="T101" fmla="*/ 71 h 138"/>
              <a:gd name="T102" fmla="*/ 55 w 110"/>
              <a:gd name="T103" fmla="*/ 124 h 138"/>
              <a:gd name="T104" fmla="*/ 29 w 110"/>
              <a:gd name="T105" fmla="*/ 99 h 138"/>
              <a:gd name="T106" fmla="*/ 55 w 110"/>
              <a:gd name="T107" fmla="*/ 74 h 138"/>
              <a:gd name="T108" fmla="*/ 80 w 110"/>
              <a:gd name="T109" fmla="*/ 99 h 138"/>
              <a:gd name="T110" fmla="*/ 55 w 110"/>
              <a:gd name="T111" fmla="*/ 12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0" h="138">
                <a:moveTo>
                  <a:pt x="110" y="22"/>
                </a:moveTo>
                <a:cubicBezTo>
                  <a:pt x="102" y="14"/>
                  <a:pt x="102" y="14"/>
                  <a:pt x="102" y="14"/>
                </a:cubicBezTo>
                <a:cubicBezTo>
                  <a:pt x="77" y="67"/>
                  <a:pt x="77" y="67"/>
                  <a:pt x="77" y="67"/>
                </a:cubicBezTo>
                <a:cubicBezTo>
                  <a:pt x="74" y="65"/>
                  <a:pt x="72" y="63"/>
                  <a:pt x="69" y="62"/>
                </a:cubicBezTo>
                <a:cubicBezTo>
                  <a:pt x="95" y="7"/>
                  <a:pt x="95" y="7"/>
                  <a:pt x="95" y="7"/>
                </a:cubicBezTo>
                <a:cubicBezTo>
                  <a:pt x="88" y="0"/>
                  <a:pt x="88" y="0"/>
                  <a:pt x="88" y="0"/>
                </a:cubicBezTo>
                <a:cubicBezTo>
                  <a:pt x="21" y="0"/>
                  <a:pt x="21" y="0"/>
                  <a:pt x="21" y="0"/>
                </a:cubicBezTo>
                <a:cubicBezTo>
                  <a:pt x="14" y="7"/>
                  <a:pt x="14" y="7"/>
                  <a:pt x="14" y="7"/>
                </a:cubicBezTo>
                <a:cubicBezTo>
                  <a:pt x="41" y="62"/>
                  <a:pt x="41" y="62"/>
                  <a:pt x="41" y="62"/>
                </a:cubicBezTo>
                <a:cubicBezTo>
                  <a:pt x="38" y="63"/>
                  <a:pt x="35" y="65"/>
                  <a:pt x="32" y="67"/>
                </a:cubicBezTo>
                <a:cubicBezTo>
                  <a:pt x="7" y="14"/>
                  <a:pt x="7" y="14"/>
                  <a:pt x="7" y="14"/>
                </a:cubicBezTo>
                <a:cubicBezTo>
                  <a:pt x="0" y="22"/>
                  <a:pt x="0" y="22"/>
                  <a:pt x="0" y="22"/>
                </a:cubicBezTo>
                <a:cubicBezTo>
                  <a:pt x="25" y="73"/>
                  <a:pt x="25" y="73"/>
                  <a:pt x="25" y="73"/>
                </a:cubicBezTo>
                <a:cubicBezTo>
                  <a:pt x="19" y="80"/>
                  <a:pt x="15" y="89"/>
                  <a:pt x="15" y="99"/>
                </a:cubicBezTo>
                <a:cubicBezTo>
                  <a:pt x="15" y="121"/>
                  <a:pt x="33" y="138"/>
                  <a:pt x="55" y="138"/>
                </a:cubicBezTo>
                <a:cubicBezTo>
                  <a:pt x="76" y="138"/>
                  <a:pt x="94" y="121"/>
                  <a:pt x="94" y="99"/>
                </a:cubicBezTo>
                <a:cubicBezTo>
                  <a:pt x="94" y="89"/>
                  <a:pt x="90" y="80"/>
                  <a:pt x="84" y="73"/>
                </a:cubicBezTo>
                <a:lnTo>
                  <a:pt x="110" y="22"/>
                </a:lnTo>
                <a:close/>
                <a:moveTo>
                  <a:pt x="26" y="10"/>
                </a:moveTo>
                <a:cubicBezTo>
                  <a:pt x="83" y="10"/>
                  <a:pt x="83" y="10"/>
                  <a:pt x="83" y="10"/>
                </a:cubicBezTo>
                <a:cubicBezTo>
                  <a:pt x="79" y="20"/>
                  <a:pt x="79" y="20"/>
                  <a:pt x="79" y="20"/>
                </a:cubicBezTo>
                <a:cubicBezTo>
                  <a:pt x="31" y="20"/>
                  <a:pt x="31" y="20"/>
                  <a:pt x="31" y="20"/>
                </a:cubicBezTo>
                <a:lnTo>
                  <a:pt x="26" y="10"/>
                </a:lnTo>
                <a:close/>
                <a:moveTo>
                  <a:pt x="36" y="30"/>
                </a:moveTo>
                <a:cubicBezTo>
                  <a:pt x="74" y="30"/>
                  <a:pt x="74" y="30"/>
                  <a:pt x="74" y="30"/>
                </a:cubicBezTo>
                <a:cubicBezTo>
                  <a:pt x="59" y="60"/>
                  <a:pt x="59" y="60"/>
                  <a:pt x="59" y="60"/>
                </a:cubicBezTo>
                <a:cubicBezTo>
                  <a:pt x="58" y="60"/>
                  <a:pt x="56" y="60"/>
                  <a:pt x="55" y="60"/>
                </a:cubicBezTo>
                <a:cubicBezTo>
                  <a:pt x="53" y="60"/>
                  <a:pt x="52" y="60"/>
                  <a:pt x="50" y="60"/>
                </a:cubicBezTo>
                <a:lnTo>
                  <a:pt x="36" y="30"/>
                </a:lnTo>
                <a:close/>
                <a:moveTo>
                  <a:pt x="86" y="99"/>
                </a:moveTo>
                <a:cubicBezTo>
                  <a:pt x="86" y="116"/>
                  <a:pt x="72" y="130"/>
                  <a:pt x="55" y="130"/>
                </a:cubicBezTo>
                <a:cubicBezTo>
                  <a:pt x="38" y="130"/>
                  <a:pt x="24" y="116"/>
                  <a:pt x="24" y="99"/>
                </a:cubicBezTo>
                <a:cubicBezTo>
                  <a:pt x="24" y="82"/>
                  <a:pt x="38" y="68"/>
                  <a:pt x="55" y="68"/>
                </a:cubicBezTo>
                <a:cubicBezTo>
                  <a:pt x="72" y="68"/>
                  <a:pt x="86" y="82"/>
                  <a:pt x="86" y="99"/>
                </a:cubicBezTo>
                <a:close/>
                <a:moveTo>
                  <a:pt x="59" y="82"/>
                </a:moveTo>
                <a:cubicBezTo>
                  <a:pt x="55" y="82"/>
                  <a:pt x="55" y="82"/>
                  <a:pt x="55" y="82"/>
                </a:cubicBezTo>
                <a:cubicBezTo>
                  <a:pt x="55" y="82"/>
                  <a:pt x="53" y="87"/>
                  <a:pt x="46" y="87"/>
                </a:cubicBezTo>
                <a:cubicBezTo>
                  <a:pt x="46" y="92"/>
                  <a:pt x="46" y="92"/>
                  <a:pt x="46" y="92"/>
                </a:cubicBezTo>
                <a:cubicBezTo>
                  <a:pt x="53" y="92"/>
                  <a:pt x="53" y="92"/>
                  <a:pt x="53" y="92"/>
                </a:cubicBezTo>
                <a:cubicBezTo>
                  <a:pt x="53" y="111"/>
                  <a:pt x="53" y="111"/>
                  <a:pt x="53" y="111"/>
                </a:cubicBezTo>
                <a:cubicBezTo>
                  <a:pt x="49" y="111"/>
                  <a:pt x="49" y="111"/>
                  <a:pt x="49" y="111"/>
                </a:cubicBezTo>
                <a:cubicBezTo>
                  <a:pt x="49" y="116"/>
                  <a:pt x="49" y="116"/>
                  <a:pt x="49" y="116"/>
                </a:cubicBezTo>
                <a:cubicBezTo>
                  <a:pt x="63" y="116"/>
                  <a:pt x="63" y="116"/>
                  <a:pt x="63" y="116"/>
                </a:cubicBezTo>
                <a:cubicBezTo>
                  <a:pt x="63" y="111"/>
                  <a:pt x="63" y="111"/>
                  <a:pt x="63" y="111"/>
                </a:cubicBezTo>
                <a:cubicBezTo>
                  <a:pt x="59" y="111"/>
                  <a:pt x="59" y="111"/>
                  <a:pt x="59" y="111"/>
                </a:cubicBezTo>
                <a:lnTo>
                  <a:pt x="59" y="82"/>
                </a:lnTo>
                <a:close/>
                <a:moveTo>
                  <a:pt x="55" y="71"/>
                </a:moveTo>
                <a:cubicBezTo>
                  <a:pt x="39" y="71"/>
                  <a:pt x="26" y="83"/>
                  <a:pt x="26" y="99"/>
                </a:cubicBezTo>
                <a:cubicBezTo>
                  <a:pt x="26" y="115"/>
                  <a:pt x="39" y="127"/>
                  <a:pt x="55" y="127"/>
                </a:cubicBezTo>
                <a:cubicBezTo>
                  <a:pt x="70" y="127"/>
                  <a:pt x="83" y="115"/>
                  <a:pt x="83" y="99"/>
                </a:cubicBezTo>
                <a:cubicBezTo>
                  <a:pt x="83" y="83"/>
                  <a:pt x="70" y="71"/>
                  <a:pt x="55" y="71"/>
                </a:cubicBezTo>
                <a:close/>
                <a:moveTo>
                  <a:pt x="55" y="124"/>
                </a:moveTo>
                <a:cubicBezTo>
                  <a:pt x="41" y="124"/>
                  <a:pt x="29" y="113"/>
                  <a:pt x="29" y="99"/>
                </a:cubicBezTo>
                <a:cubicBezTo>
                  <a:pt x="29" y="85"/>
                  <a:pt x="41" y="74"/>
                  <a:pt x="55" y="74"/>
                </a:cubicBezTo>
                <a:cubicBezTo>
                  <a:pt x="69" y="74"/>
                  <a:pt x="80" y="85"/>
                  <a:pt x="80" y="99"/>
                </a:cubicBezTo>
                <a:cubicBezTo>
                  <a:pt x="80" y="113"/>
                  <a:pt x="69" y="124"/>
                  <a:pt x="55" y="124"/>
                </a:cubicBez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95000"/>
                  <a:lumOff val="5000"/>
                </a:schemeClr>
              </a:solidFill>
            </a:endParaRPr>
          </a:p>
        </p:txBody>
      </p:sp>
      <p:sp>
        <p:nvSpPr>
          <p:cNvPr id="41" name="Freeform 1116"/>
          <p:cNvSpPr>
            <a:spLocks noEditPoints="1"/>
          </p:cNvSpPr>
          <p:nvPr/>
        </p:nvSpPr>
        <p:spPr bwMode="auto">
          <a:xfrm>
            <a:off x="6818914" y="2588925"/>
            <a:ext cx="406654" cy="344091"/>
          </a:xfrm>
          <a:custGeom>
            <a:avLst/>
            <a:gdLst>
              <a:gd name="T0" fmla="*/ 46 w 130"/>
              <a:gd name="T1" fmla="*/ 71 h 110"/>
              <a:gd name="T2" fmla="*/ 46 w 130"/>
              <a:gd name="T3" fmla="*/ 110 h 110"/>
              <a:gd name="T4" fmla="*/ 75 w 130"/>
              <a:gd name="T5" fmla="*/ 110 h 110"/>
              <a:gd name="T6" fmla="*/ 75 w 130"/>
              <a:gd name="T7" fmla="*/ 75 h 110"/>
              <a:gd name="T8" fmla="*/ 63 w 130"/>
              <a:gd name="T9" fmla="*/ 88 h 110"/>
              <a:gd name="T10" fmla="*/ 46 w 130"/>
              <a:gd name="T11" fmla="*/ 71 h 110"/>
              <a:gd name="T12" fmla="*/ 6 w 130"/>
              <a:gd name="T13" fmla="*/ 105 h 110"/>
              <a:gd name="T14" fmla="*/ 11 w 130"/>
              <a:gd name="T15" fmla="*/ 110 h 110"/>
              <a:gd name="T16" fmla="*/ 35 w 130"/>
              <a:gd name="T17" fmla="*/ 110 h 110"/>
              <a:gd name="T18" fmla="*/ 35 w 130"/>
              <a:gd name="T19" fmla="*/ 60 h 110"/>
              <a:gd name="T20" fmla="*/ 6 w 130"/>
              <a:gd name="T21" fmla="*/ 88 h 110"/>
              <a:gd name="T22" fmla="*/ 6 w 130"/>
              <a:gd name="T23" fmla="*/ 105 h 110"/>
              <a:gd name="T24" fmla="*/ 104 w 130"/>
              <a:gd name="T25" fmla="*/ 2 h 110"/>
              <a:gd name="T26" fmla="*/ 99 w 130"/>
              <a:gd name="T27" fmla="*/ 7 h 110"/>
              <a:gd name="T28" fmla="*/ 105 w 130"/>
              <a:gd name="T29" fmla="*/ 12 h 110"/>
              <a:gd name="T30" fmla="*/ 111 w 130"/>
              <a:gd name="T31" fmla="*/ 12 h 110"/>
              <a:gd name="T32" fmla="*/ 63 w 130"/>
              <a:gd name="T33" fmla="*/ 60 h 110"/>
              <a:gd name="T34" fmla="*/ 35 w 130"/>
              <a:gd name="T35" fmla="*/ 32 h 110"/>
              <a:gd name="T36" fmla="*/ 2 w 130"/>
              <a:gd name="T37" fmla="*/ 64 h 110"/>
              <a:gd name="T38" fmla="*/ 2 w 130"/>
              <a:gd name="T39" fmla="*/ 71 h 110"/>
              <a:gd name="T40" fmla="*/ 10 w 130"/>
              <a:gd name="T41" fmla="*/ 71 h 110"/>
              <a:gd name="T42" fmla="*/ 35 w 130"/>
              <a:gd name="T43" fmla="*/ 46 h 110"/>
              <a:gd name="T44" fmla="*/ 63 w 130"/>
              <a:gd name="T45" fmla="*/ 74 h 110"/>
              <a:gd name="T46" fmla="*/ 118 w 130"/>
              <a:gd name="T47" fmla="*/ 19 h 110"/>
              <a:gd name="T48" fmla="*/ 118 w 130"/>
              <a:gd name="T49" fmla="*/ 25 h 110"/>
              <a:gd name="T50" fmla="*/ 122 w 130"/>
              <a:gd name="T51" fmla="*/ 30 h 110"/>
              <a:gd name="T52" fmla="*/ 123 w 130"/>
              <a:gd name="T53" fmla="*/ 30 h 110"/>
              <a:gd name="T54" fmla="*/ 128 w 130"/>
              <a:gd name="T55" fmla="*/ 25 h 110"/>
              <a:gd name="T56" fmla="*/ 130 w 130"/>
              <a:gd name="T57" fmla="*/ 0 h 110"/>
              <a:gd name="T58" fmla="*/ 104 w 130"/>
              <a:gd name="T59" fmla="*/ 2 h 110"/>
              <a:gd name="T60" fmla="*/ 87 w 130"/>
              <a:gd name="T61" fmla="*/ 64 h 110"/>
              <a:gd name="T62" fmla="*/ 87 w 130"/>
              <a:gd name="T63" fmla="*/ 110 h 110"/>
              <a:gd name="T64" fmla="*/ 111 w 130"/>
              <a:gd name="T65" fmla="*/ 110 h 110"/>
              <a:gd name="T66" fmla="*/ 116 w 130"/>
              <a:gd name="T67" fmla="*/ 105 h 110"/>
              <a:gd name="T68" fmla="*/ 116 w 130"/>
              <a:gd name="T69" fmla="*/ 60 h 110"/>
              <a:gd name="T70" fmla="*/ 116 w 130"/>
              <a:gd name="T71" fmla="*/ 35 h 110"/>
              <a:gd name="T72" fmla="*/ 91 w 130"/>
              <a:gd name="T73" fmla="*/ 60 h 110"/>
              <a:gd name="T74" fmla="*/ 87 w 130"/>
              <a:gd name="T75" fmla="*/ 6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10">
                <a:moveTo>
                  <a:pt x="46" y="71"/>
                </a:moveTo>
                <a:cubicBezTo>
                  <a:pt x="46" y="110"/>
                  <a:pt x="46" y="110"/>
                  <a:pt x="46" y="110"/>
                </a:cubicBezTo>
                <a:cubicBezTo>
                  <a:pt x="75" y="110"/>
                  <a:pt x="75" y="110"/>
                  <a:pt x="75" y="110"/>
                </a:cubicBezTo>
                <a:cubicBezTo>
                  <a:pt x="75" y="75"/>
                  <a:pt x="75" y="75"/>
                  <a:pt x="75" y="75"/>
                </a:cubicBezTo>
                <a:cubicBezTo>
                  <a:pt x="63" y="88"/>
                  <a:pt x="63" y="88"/>
                  <a:pt x="63" y="88"/>
                </a:cubicBezTo>
                <a:lnTo>
                  <a:pt x="46" y="71"/>
                </a:lnTo>
                <a:close/>
                <a:moveTo>
                  <a:pt x="6" y="105"/>
                </a:moveTo>
                <a:cubicBezTo>
                  <a:pt x="6" y="108"/>
                  <a:pt x="8" y="110"/>
                  <a:pt x="11" y="110"/>
                </a:cubicBezTo>
                <a:cubicBezTo>
                  <a:pt x="35" y="110"/>
                  <a:pt x="35" y="110"/>
                  <a:pt x="35" y="110"/>
                </a:cubicBezTo>
                <a:cubicBezTo>
                  <a:pt x="35" y="60"/>
                  <a:pt x="35" y="60"/>
                  <a:pt x="35" y="60"/>
                </a:cubicBezTo>
                <a:cubicBezTo>
                  <a:pt x="6" y="88"/>
                  <a:pt x="6" y="88"/>
                  <a:pt x="6" y="88"/>
                </a:cubicBezTo>
                <a:lnTo>
                  <a:pt x="6" y="105"/>
                </a:lnTo>
                <a:close/>
                <a:moveTo>
                  <a:pt x="104" y="2"/>
                </a:moveTo>
                <a:cubicBezTo>
                  <a:pt x="101" y="2"/>
                  <a:pt x="99" y="5"/>
                  <a:pt x="99" y="7"/>
                </a:cubicBezTo>
                <a:cubicBezTo>
                  <a:pt x="100" y="10"/>
                  <a:pt x="102" y="12"/>
                  <a:pt x="105" y="12"/>
                </a:cubicBezTo>
                <a:cubicBezTo>
                  <a:pt x="111" y="12"/>
                  <a:pt x="111" y="12"/>
                  <a:pt x="111" y="12"/>
                </a:cubicBezTo>
                <a:cubicBezTo>
                  <a:pt x="63" y="60"/>
                  <a:pt x="63" y="60"/>
                  <a:pt x="63" y="60"/>
                </a:cubicBezTo>
                <a:cubicBezTo>
                  <a:pt x="35" y="32"/>
                  <a:pt x="35" y="32"/>
                  <a:pt x="35" y="32"/>
                </a:cubicBezTo>
                <a:cubicBezTo>
                  <a:pt x="2" y="64"/>
                  <a:pt x="2" y="64"/>
                  <a:pt x="2" y="64"/>
                </a:cubicBezTo>
                <a:cubicBezTo>
                  <a:pt x="0" y="66"/>
                  <a:pt x="0" y="69"/>
                  <a:pt x="2" y="71"/>
                </a:cubicBezTo>
                <a:cubicBezTo>
                  <a:pt x="4" y="73"/>
                  <a:pt x="8" y="73"/>
                  <a:pt x="10" y="71"/>
                </a:cubicBezTo>
                <a:cubicBezTo>
                  <a:pt x="35" y="46"/>
                  <a:pt x="35" y="46"/>
                  <a:pt x="35" y="46"/>
                </a:cubicBezTo>
                <a:cubicBezTo>
                  <a:pt x="63" y="74"/>
                  <a:pt x="63" y="74"/>
                  <a:pt x="63" y="74"/>
                </a:cubicBezTo>
                <a:cubicBezTo>
                  <a:pt x="118" y="19"/>
                  <a:pt x="118" y="19"/>
                  <a:pt x="118" y="19"/>
                </a:cubicBezTo>
                <a:cubicBezTo>
                  <a:pt x="118" y="25"/>
                  <a:pt x="118" y="25"/>
                  <a:pt x="118" y="25"/>
                </a:cubicBezTo>
                <a:cubicBezTo>
                  <a:pt x="117" y="27"/>
                  <a:pt x="119" y="30"/>
                  <a:pt x="122" y="30"/>
                </a:cubicBezTo>
                <a:cubicBezTo>
                  <a:pt x="122" y="30"/>
                  <a:pt x="123" y="30"/>
                  <a:pt x="123" y="30"/>
                </a:cubicBezTo>
                <a:cubicBezTo>
                  <a:pt x="125" y="30"/>
                  <a:pt x="128" y="28"/>
                  <a:pt x="128" y="25"/>
                </a:cubicBezTo>
                <a:cubicBezTo>
                  <a:pt x="130" y="0"/>
                  <a:pt x="130" y="0"/>
                  <a:pt x="130" y="0"/>
                </a:cubicBezTo>
                <a:lnTo>
                  <a:pt x="104" y="2"/>
                </a:lnTo>
                <a:close/>
                <a:moveTo>
                  <a:pt x="87" y="64"/>
                </a:moveTo>
                <a:cubicBezTo>
                  <a:pt x="87" y="110"/>
                  <a:pt x="87" y="110"/>
                  <a:pt x="87" y="110"/>
                </a:cubicBezTo>
                <a:cubicBezTo>
                  <a:pt x="111" y="110"/>
                  <a:pt x="111" y="110"/>
                  <a:pt x="111" y="110"/>
                </a:cubicBezTo>
                <a:cubicBezTo>
                  <a:pt x="114" y="110"/>
                  <a:pt x="116" y="108"/>
                  <a:pt x="116" y="105"/>
                </a:cubicBezTo>
                <a:cubicBezTo>
                  <a:pt x="116" y="60"/>
                  <a:pt x="116" y="60"/>
                  <a:pt x="116" y="60"/>
                </a:cubicBezTo>
                <a:cubicBezTo>
                  <a:pt x="116" y="35"/>
                  <a:pt x="116" y="35"/>
                  <a:pt x="116" y="35"/>
                </a:cubicBezTo>
                <a:cubicBezTo>
                  <a:pt x="91" y="60"/>
                  <a:pt x="91" y="60"/>
                  <a:pt x="91" y="60"/>
                </a:cubicBezTo>
                <a:lnTo>
                  <a:pt x="87" y="64"/>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95000"/>
                  <a:lumOff val="5000"/>
                </a:schemeClr>
              </a:solidFill>
            </a:endParaRPr>
          </a:p>
        </p:txBody>
      </p:sp>
      <p:sp>
        <p:nvSpPr>
          <p:cNvPr id="42" name="Freeform 1119"/>
          <p:cNvSpPr>
            <a:spLocks noEditPoints="1"/>
          </p:cNvSpPr>
          <p:nvPr/>
        </p:nvSpPr>
        <p:spPr bwMode="auto">
          <a:xfrm>
            <a:off x="9011988" y="2558027"/>
            <a:ext cx="381629" cy="397269"/>
          </a:xfrm>
          <a:custGeom>
            <a:avLst/>
            <a:gdLst>
              <a:gd name="T0" fmla="*/ 86 w 122"/>
              <a:gd name="T1" fmla="*/ 105 h 127"/>
              <a:gd name="T2" fmla="*/ 89 w 122"/>
              <a:gd name="T3" fmla="*/ 108 h 127"/>
              <a:gd name="T4" fmla="*/ 122 w 122"/>
              <a:gd name="T5" fmla="*/ 127 h 127"/>
              <a:gd name="T6" fmla="*/ 122 w 122"/>
              <a:gd name="T7" fmla="*/ 88 h 127"/>
              <a:gd name="T8" fmla="*/ 121 w 122"/>
              <a:gd name="T9" fmla="*/ 84 h 127"/>
              <a:gd name="T10" fmla="*/ 117 w 122"/>
              <a:gd name="T11" fmla="*/ 78 h 127"/>
              <a:gd name="T12" fmla="*/ 82 w 122"/>
              <a:gd name="T13" fmla="*/ 99 h 127"/>
              <a:gd name="T14" fmla="*/ 86 w 122"/>
              <a:gd name="T15" fmla="*/ 105 h 127"/>
              <a:gd name="T16" fmla="*/ 106 w 122"/>
              <a:gd name="T17" fmla="*/ 79 h 127"/>
              <a:gd name="T18" fmla="*/ 114 w 122"/>
              <a:gd name="T19" fmla="*/ 73 h 127"/>
              <a:gd name="T20" fmla="*/ 78 w 122"/>
              <a:gd name="T21" fmla="*/ 14 h 127"/>
              <a:gd name="T22" fmla="*/ 69 w 122"/>
              <a:gd name="T23" fmla="*/ 19 h 127"/>
              <a:gd name="T24" fmla="*/ 106 w 122"/>
              <a:gd name="T25" fmla="*/ 79 h 127"/>
              <a:gd name="T26" fmla="*/ 102 w 122"/>
              <a:gd name="T27" fmla="*/ 81 h 127"/>
              <a:gd name="T28" fmla="*/ 66 w 122"/>
              <a:gd name="T29" fmla="*/ 21 h 127"/>
              <a:gd name="T30" fmla="*/ 55 w 122"/>
              <a:gd name="T31" fmla="*/ 28 h 127"/>
              <a:gd name="T32" fmla="*/ 91 w 122"/>
              <a:gd name="T33" fmla="*/ 87 h 127"/>
              <a:gd name="T34" fmla="*/ 102 w 122"/>
              <a:gd name="T35" fmla="*/ 81 h 127"/>
              <a:gd name="T36" fmla="*/ 43 w 122"/>
              <a:gd name="T37" fmla="*/ 35 h 127"/>
              <a:gd name="T38" fmla="*/ 79 w 122"/>
              <a:gd name="T39" fmla="*/ 95 h 127"/>
              <a:gd name="T40" fmla="*/ 88 w 122"/>
              <a:gd name="T41" fmla="*/ 89 h 127"/>
              <a:gd name="T42" fmla="*/ 52 w 122"/>
              <a:gd name="T43" fmla="*/ 30 h 127"/>
              <a:gd name="T44" fmla="*/ 43 w 122"/>
              <a:gd name="T45" fmla="*/ 35 h 127"/>
              <a:gd name="T46" fmla="*/ 40 w 122"/>
              <a:gd name="T47" fmla="*/ 30 h 127"/>
              <a:gd name="T48" fmla="*/ 75 w 122"/>
              <a:gd name="T49" fmla="*/ 9 h 127"/>
              <a:gd name="T50" fmla="*/ 72 w 122"/>
              <a:gd name="T51" fmla="*/ 5 h 127"/>
              <a:gd name="T52" fmla="*/ 61 w 122"/>
              <a:gd name="T53" fmla="*/ 2 h 127"/>
              <a:gd name="T54" fmla="*/ 40 w 122"/>
              <a:gd name="T55" fmla="*/ 15 h 127"/>
              <a:gd name="T56" fmla="*/ 37 w 122"/>
              <a:gd name="T57" fmla="*/ 26 h 127"/>
              <a:gd name="T58" fmla="*/ 40 w 122"/>
              <a:gd name="T59" fmla="*/ 30 h 127"/>
              <a:gd name="T60" fmla="*/ 0 w 122"/>
              <a:gd name="T61" fmla="*/ 127 h 127"/>
              <a:gd name="T62" fmla="*/ 94 w 122"/>
              <a:gd name="T63" fmla="*/ 127 h 127"/>
              <a:gd name="T64" fmla="*/ 94 w 122"/>
              <a:gd name="T65" fmla="*/ 120 h 127"/>
              <a:gd name="T66" fmla="*/ 0 w 122"/>
              <a:gd name="T67" fmla="*/ 120 h 127"/>
              <a:gd name="T68" fmla="*/ 0 w 122"/>
              <a:gd name="T6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 h="127">
                <a:moveTo>
                  <a:pt x="86" y="105"/>
                </a:moveTo>
                <a:cubicBezTo>
                  <a:pt x="86" y="106"/>
                  <a:pt x="87" y="107"/>
                  <a:pt x="89" y="108"/>
                </a:cubicBezTo>
                <a:cubicBezTo>
                  <a:pt x="122" y="127"/>
                  <a:pt x="122" y="127"/>
                  <a:pt x="122" y="127"/>
                </a:cubicBezTo>
                <a:cubicBezTo>
                  <a:pt x="122" y="88"/>
                  <a:pt x="122" y="88"/>
                  <a:pt x="122" y="88"/>
                </a:cubicBezTo>
                <a:cubicBezTo>
                  <a:pt x="122" y="87"/>
                  <a:pt x="121" y="85"/>
                  <a:pt x="121" y="84"/>
                </a:cubicBezTo>
                <a:cubicBezTo>
                  <a:pt x="117" y="78"/>
                  <a:pt x="117" y="78"/>
                  <a:pt x="117" y="78"/>
                </a:cubicBezTo>
                <a:cubicBezTo>
                  <a:pt x="82" y="99"/>
                  <a:pt x="82" y="99"/>
                  <a:pt x="82" y="99"/>
                </a:cubicBezTo>
                <a:lnTo>
                  <a:pt x="86" y="105"/>
                </a:lnTo>
                <a:close/>
                <a:moveTo>
                  <a:pt x="106" y="79"/>
                </a:moveTo>
                <a:cubicBezTo>
                  <a:pt x="114" y="73"/>
                  <a:pt x="114" y="73"/>
                  <a:pt x="114" y="73"/>
                </a:cubicBezTo>
                <a:cubicBezTo>
                  <a:pt x="78" y="14"/>
                  <a:pt x="78" y="14"/>
                  <a:pt x="78" y="14"/>
                </a:cubicBezTo>
                <a:cubicBezTo>
                  <a:pt x="69" y="19"/>
                  <a:pt x="69" y="19"/>
                  <a:pt x="69" y="19"/>
                </a:cubicBezTo>
                <a:lnTo>
                  <a:pt x="106" y="79"/>
                </a:lnTo>
                <a:close/>
                <a:moveTo>
                  <a:pt x="102" y="81"/>
                </a:moveTo>
                <a:cubicBezTo>
                  <a:pt x="66" y="21"/>
                  <a:pt x="66" y="21"/>
                  <a:pt x="66" y="21"/>
                </a:cubicBezTo>
                <a:cubicBezTo>
                  <a:pt x="55" y="28"/>
                  <a:pt x="55" y="28"/>
                  <a:pt x="55" y="28"/>
                </a:cubicBezTo>
                <a:cubicBezTo>
                  <a:pt x="91" y="87"/>
                  <a:pt x="91" y="87"/>
                  <a:pt x="91" y="87"/>
                </a:cubicBezTo>
                <a:lnTo>
                  <a:pt x="102" y="81"/>
                </a:lnTo>
                <a:close/>
                <a:moveTo>
                  <a:pt x="43" y="35"/>
                </a:moveTo>
                <a:cubicBezTo>
                  <a:pt x="79" y="95"/>
                  <a:pt x="79" y="95"/>
                  <a:pt x="79" y="95"/>
                </a:cubicBezTo>
                <a:cubicBezTo>
                  <a:pt x="88" y="89"/>
                  <a:pt x="88" y="89"/>
                  <a:pt x="88" y="89"/>
                </a:cubicBezTo>
                <a:cubicBezTo>
                  <a:pt x="52" y="30"/>
                  <a:pt x="52" y="30"/>
                  <a:pt x="52" y="30"/>
                </a:cubicBezTo>
                <a:lnTo>
                  <a:pt x="43" y="35"/>
                </a:lnTo>
                <a:close/>
                <a:moveTo>
                  <a:pt x="40" y="30"/>
                </a:moveTo>
                <a:cubicBezTo>
                  <a:pt x="75" y="9"/>
                  <a:pt x="75" y="9"/>
                  <a:pt x="75" y="9"/>
                </a:cubicBezTo>
                <a:cubicBezTo>
                  <a:pt x="72" y="5"/>
                  <a:pt x="72" y="5"/>
                  <a:pt x="72" y="5"/>
                </a:cubicBezTo>
                <a:cubicBezTo>
                  <a:pt x="70" y="1"/>
                  <a:pt x="65" y="0"/>
                  <a:pt x="61" y="2"/>
                </a:cubicBezTo>
                <a:cubicBezTo>
                  <a:pt x="40" y="15"/>
                  <a:pt x="40" y="15"/>
                  <a:pt x="40" y="15"/>
                </a:cubicBezTo>
                <a:cubicBezTo>
                  <a:pt x="36" y="17"/>
                  <a:pt x="35" y="22"/>
                  <a:pt x="37" y="26"/>
                </a:cubicBezTo>
                <a:lnTo>
                  <a:pt x="40" y="30"/>
                </a:lnTo>
                <a:close/>
                <a:moveTo>
                  <a:pt x="0" y="127"/>
                </a:moveTo>
                <a:cubicBezTo>
                  <a:pt x="94" y="127"/>
                  <a:pt x="94" y="127"/>
                  <a:pt x="94" y="127"/>
                </a:cubicBezTo>
                <a:cubicBezTo>
                  <a:pt x="94" y="120"/>
                  <a:pt x="94" y="120"/>
                  <a:pt x="94" y="120"/>
                </a:cubicBezTo>
                <a:cubicBezTo>
                  <a:pt x="0" y="120"/>
                  <a:pt x="0" y="120"/>
                  <a:pt x="0" y="120"/>
                </a:cubicBezTo>
                <a:lnTo>
                  <a:pt x="0" y="12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95000"/>
                  <a:lumOff val="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03</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11" name="矩形 10"/>
          <p:cNvSpPr/>
          <p:nvPr/>
        </p:nvSpPr>
        <p:spPr>
          <a:xfrm>
            <a:off x="1171206" y="67834"/>
            <a:ext cx="3794494" cy="653897"/>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研究的成果与应用</a:t>
            </a:r>
          </a:p>
        </p:txBody>
      </p:sp>
      <p:sp>
        <p:nvSpPr>
          <p:cNvPr id="12" name="文本框 11"/>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RESEARCH RESULTS AND APPLICATIONS</a:t>
            </a:r>
          </a:p>
        </p:txBody>
      </p:sp>
      <p:sp>
        <p:nvSpPr>
          <p:cNvPr id="7" name="AutoShape 7"/>
          <p:cNvSpPr/>
          <p:nvPr/>
        </p:nvSpPr>
        <p:spPr bwMode="auto">
          <a:xfrm>
            <a:off x="7196624" y="3903595"/>
            <a:ext cx="3279036" cy="433936"/>
          </a:xfrm>
          <a:prstGeom prst="roundRect">
            <a:avLst>
              <a:gd name="adj" fmla="val 50000"/>
            </a:avLst>
          </a:prstGeom>
          <a:solidFill>
            <a:srgbClr val="38866A"/>
          </a:solidFill>
          <a:ln w="25400" cap="flat" cmpd="sng">
            <a:solidFill>
              <a:srgbClr val="000000">
                <a:alpha val="0"/>
              </a:srgbClr>
            </a:solidFill>
            <a:prstDash val="solid"/>
            <a:miter lim="0"/>
          </a:ln>
          <a:effectLst/>
        </p:spPr>
        <p:txBody>
          <a:bodyPr lIns="0" tIns="0" rIns="0" bIns="0" anchor="ctr"/>
          <a:lstStyle/>
          <a:p>
            <a:pPr defTabSz="1557655">
              <a:defRPr/>
            </a:pPr>
            <a:endParaRPr lang="en-US" sz="10700">
              <a:solidFill>
                <a:srgbClr val="FFFFFF"/>
              </a:solidFill>
              <a:effectLst>
                <a:outerShdw blurRad="38100" dist="38100" dir="2700000" algn="tl">
                  <a:srgbClr val="000000"/>
                </a:outerShdw>
              </a:effectLst>
              <a:cs typeface="Gill Sans" charset="0"/>
            </a:endParaRPr>
          </a:p>
        </p:txBody>
      </p:sp>
      <p:sp>
        <p:nvSpPr>
          <p:cNvPr id="8" name="AutoShape 9"/>
          <p:cNvSpPr/>
          <p:nvPr/>
        </p:nvSpPr>
        <p:spPr bwMode="auto">
          <a:xfrm>
            <a:off x="1660428" y="3903595"/>
            <a:ext cx="3279036" cy="433936"/>
          </a:xfrm>
          <a:prstGeom prst="roundRect">
            <a:avLst>
              <a:gd name="adj" fmla="val 50000"/>
            </a:avLst>
          </a:prstGeom>
          <a:solidFill>
            <a:srgbClr val="38866A"/>
          </a:solidFill>
          <a:ln w="25400" cap="flat" cmpd="sng">
            <a:solidFill>
              <a:srgbClr val="000000">
                <a:alpha val="0"/>
              </a:srgbClr>
            </a:solidFill>
            <a:prstDash val="solid"/>
            <a:miter lim="0"/>
          </a:ln>
          <a:effectLst/>
        </p:spPr>
        <p:txBody>
          <a:bodyPr lIns="0" tIns="0" rIns="0" bIns="0" anchor="ctr"/>
          <a:lstStyle/>
          <a:p>
            <a:pPr defTabSz="1557655">
              <a:defRPr/>
            </a:pPr>
            <a:endParaRPr lang="en-US" sz="10700">
              <a:solidFill>
                <a:srgbClr val="FFFFFF"/>
              </a:solidFill>
              <a:effectLst>
                <a:outerShdw blurRad="38100" dist="38100" dir="2700000" algn="tl">
                  <a:srgbClr val="000000"/>
                </a:outerShdw>
              </a:effectLst>
              <a:cs typeface="Gill Sans" charset="0"/>
            </a:endParaRPr>
          </a:p>
        </p:txBody>
      </p:sp>
      <p:grpSp>
        <p:nvGrpSpPr>
          <p:cNvPr id="13" name="Group 4678"/>
          <p:cNvGrpSpPr/>
          <p:nvPr/>
        </p:nvGrpSpPr>
        <p:grpSpPr bwMode="auto">
          <a:xfrm>
            <a:off x="2583201" y="4625632"/>
            <a:ext cx="1028492" cy="763751"/>
            <a:chOff x="6373813" y="2366962"/>
            <a:chExt cx="542925" cy="403225"/>
          </a:xfrm>
          <a:solidFill>
            <a:srgbClr val="38866A"/>
          </a:solidFill>
        </p:grpSpPr>
        <p:sp>
          <p:nvSpPr>
            <p:cNvPr id="14" name="Freeform 276"/>
            <p:cNvSpPr>
              <a:spLocks noChangeArrowheads="1"/>
            </p:cNvSpPr>
            <p:nvPr/>
          </p:nvSpPr>
          <p:spPr bwMode="auto">
            <a:xfrm>
              <a:off x="6373813" y="2366962"/>
              <a:ext cx="542925" cy="322262"/>
            </a:xfrm>
            <a:custGeom>
              <a:avLst/>
              <a:gdLst>
                <a:gd name="T0" fmla="*/ 67 w 1506"/>
                <a:gd name="T1" fmla="*/ 117 h 896"/>
                <a:gd name="T2" fmla="*/ 293 w 1506"/>
                <a:gd name="T3" fmla="*/ 117 h 896"/>
                <a:gd name="T4" fmla="*/ 518 w 1506"/>
                <a:gd name="T5" fmla="*/ 853 h 896"/>
                <a:gd name="T6" fmla="*/ 577 w 1506"/>
                <a:gd name="T7" fmla="*/ 895 h 896"/>
                <a:gd name="T8" fmla="*/ 1296 w 1506"/>
                <a:gd name="T9" fmla="*/ 895 h 896"/>
                <a:gd name="T10" fmla="*/ 1363 w 1506"/>
                <a:gd name="T11" fmla="*/ 836 h 896"/>
                <a:gd name="T12" fmla="*/ 1296 w 1506"/>
                <a:gd name="T13" fmla="*/ 778 h 896"/>
                <a:gd name="T14" fmla="*/ 619 w 1506"/>
                <a:gd name="T15" fmla="*/ 778 h 896"/>
                <a:gd name="T16" fmla="*/ 577 w 1506"/>
                <a:gd name="T17" fmla="*/ 636 h 896"/>
                <a:gd name="T18" fmla="*/ 1313 w 1506"/>
                <a:gd name="T19" fmla="*/ 636 h 896"/>
                <a:gd name="T20" fmla="*/ 1430 w 1506"/>
                <a:gd name="T21" fmla="*/ 544 h 896"/>
                <a:gd name="T22" fmla="*/ 1497 w 1506"/>
                <a:gd name="T23" fmla="*/ 234 h 896"/>
                <a:gd name="T24" fmla="*/ 1480 w 1506"/>
                <a:gd name="T25" fmla="*/ 151 h 896"/>
                <a:gd name="T26" fmla="*/ 1404 w 1506"/>
                <a:gd name="T27" fmla="*/ 117 h 896"/>
                <a:gd name="T28" fmla="*/ 418 w 1506"/>
                <a:gd name="T29" fmla="*/ 117 h 896"/>
                <a:gd name="T30" fmla="*/ 393 w 1506"/>
                <a:gd name="T31" fmla="*/ 42 h 896"/>
                <a:gd name="T32" fmla="*/ 334 w 1506"/>
                <a:gd name="T33" fmla="*/ 0 h 896"/>
                <a:gd name="T34" fmla="*/ 67 w 1506"/>
                <a:gd name="T35" fmla="*/ 0 h 896"/>
                <a:gd name="T36" fmla="*/ 0 w 1506"/>
                <a:gd name="T37" fmla="*/ 59 h 896"/>
                <a:gd name="T38" fmla="*/ 67 w 1506"/>
                <a:gd name="T39" fmla="*/ 117 h 896"/>
                <a:gd name="T40" fmla="*/ 1313 w 1506"/>
                <a:gd name="T41" fmla="*/ 510 h 896"/>
                <a:gd name="T42" fmla="*/ 544 w 1506"/>
                <a:gd name="T43" fmla="*/ 510 h 896"/>
                <a:gd name="T44" fmla="*/ 510 w 1506"/>
                <a:gd name="T45" fmla="*/ 435 h 896"/>
                <a:gd name="T46" fmla="*/ 1329 w 1506"/>
                <a:gd name="T47" fmla="*/ 435 h 896"/>
                <a:gd name="T48" fmla="*/ 1313 w 1506"/>
                <a:gd name="T49" fmla="*/ 510 h 896"/>
                <a:gd name="T50" fmla="*/ 451 w 1506"/>
                <a:gd name="T51" fmla="*/ 234 h 896"/>
                <a:gd name="T52" fmla="*/ 1371 w 1506"/>
                <a:gd name="T53" fmla="*/ 234 h 896"/>
                <a:gd name="T54" fmla="*/ 1354 w 1506"/>
                <a:gd name="T55" fmla="*/ 318 h 896"/>
                <a:gd name="T56" fmla="*/ 477 w 1506"/>
                <a:gd name="T57" fmla="*/ 318 h 896"/>
                <a:gd name="T58" fmla="*/ 451 w 1506"/>
                <a:gd name="T59" fmla="*/ 234 h 896"/>
                <a:gd name="T60" fmla="*/ 451 w 1506"/>
                <a:gd name="T61" fmla="*/ 234 h 896"/>
                <a:gd name="T62" fmla="*/ 451 w 1506"/>
                <a:gd name="T63" fmla="*/ 234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6" h="896">
                  <a:moveTo>
                    <a:pt x="67" y="117"/>
                  </a:moveTo>
                  <a:cubicBezTo>
                    <a:pt x="293" y="117"/>
                    <a:pt x="293" y="117"/>
                    <a:pt x="293" y="117"/>
                  </a:cubicBezTo>
                  <a:cubicBezTo>
                    <a:pt x="518" y="853"/>
                    <a:pt x="518" y="853"/>
                    <a:pt x="518" y="853"/>
                  </a:cubicBezTo>
                  <a:cubicBezTo>
                    <a:pt x="527" y="878"/>
                    <a:pt x="552" y="895"/>
                    <a:pt x="577" y="895"/>
                  </a:cubicBezTo>
                  <a:cubicBezTo>
                    <a:pt x="1296" y="895"/>
                    <a:pt x="1296" y="895"/>
                    <a:pt x="1296" y="895"/>
                  </a:cubicBezTo>
                  <a:cubicBezTo>
                    <a:pt x="1329" y="895"/>
                    <a:pt x="1363" y="870"/>
                    <a:pt x="1363" y="836"/>
                  </a:cubicBezTo>
                  <a:cubicBezTo>
                    <a:pt x="1363" y="803"/>
                    <a:pt x="1329" y="778"/>
                    <a:pt x="1296" y="778"/>
                  </a:cubicBezTo>
                  <a:cubicBezTo>
                    <a:pt x="619" y="778"/>
                    <a:pt x="619" y="778"/>
                    <a:pt x="619" y="778"/>
                  </a:cubicBezTo>
                  <a:cubicBezTo>
                    <a:pt x="577" y="636"/>
                    <a:pt x="577" y="636"/>
                    <a:pt x="577" y="636"/>
                  </a:cubicBezTo>
                  <a:cubicBezTo>
                    <a:pt x="1313" y="636"/>
                    <a:pt x="1313" y="636"/>
                    <a:pt x="1313" y="636"/>
                  </a:cubicBezTo>
                  <a:cubicBezTo>
                    <a:pt x="1371" y="636"/>
                    <a:pt x="1413" y="594"/>
                    <a:pt x="1430" y="544"/>
                  </a:cubicBezTo>
                  <a:cubicBezTo>
                    <a:pt x="1497" y="234"/>
                    <a:pt x="1497" y="234"/>
                    <a:pt x="1497" y="234"/>
                  </a:cubicBezTo>
                  <a:cubicBezTo>
                    <a:pt x="1505" y="201"/>
                    <a:pt x="1497" y="176"/>
                    <a:pt x="1480" y="151"/>
                  </a:cubicBezTo>
                  <a:cubicBezTo>
                    <a:pt x="1463" y="126"/>
                    <a:pt x="1430" y="117"/>
                    <a:pt x="1404" y="117"/>
                  </a:cubicBezTo>
                  <a:cubicBezTo>
                    <a:pt x="418" y="117"/>
                    <a:pt x="418" y="117"/>
                    <a:pt x="418" y="117"/>
                  </a:cubicBezTo>
                  <a:cubicBezTo>
                    <a:pt x="393" y="42"/>
                    <a:pt x="393" y="42"/>
                    <a:pt x="393" y="42"/>
                  </a:cubicBezTo>
                  <a:cubicBezTo>
                    <a:pt x="385" y="17"/>
                    <a:pt x="359" y="0"/>
                    <a:pt x="334" y="0"/>
                  </a:cubicBezTo>
                  <a:cubicBezTo>
                    <a:pt x="67" y="0"/>
                    <a:pt x="67" y="0"/>
                    <a:pt x="67" y="0"/>
                  </a:cubicBezTo>
                  <a:cubicBezTo>
                    <a:pt x="33" y="0"/>
                    <a:pt x="0" y="25"/>
                    <a:pt x="0" y="59"/>
                  </a:cubicBezTo>
                  <a:cubicBezTo>
                    <a:pt x="0" y="92"/>
                    <a:pt x="33" y="117"/>
                    <a:pt x="67" y="117"/>
                  </a:cubicBezTo>
                  <a:close/>
                  <a:moveTo>
                    <a:pt x="1313" y="510"/>
                  </a:moveTo>
                  <a:cubicBezTo>
                    <a:pt x="544" y="510"/>
                    <a:pt x="544" y="510"/>
                    <a:pt x="544" y="510"/>
                  </a:cubicBezTo>
                  <a:cubicBezTo>
                    <a:pt x="510" y="435"/>
                    <a:pt x="510" y="435"/>
                    <a:pt x="510" y="435"/>
                  </a:cubicBezTo>
                  <a:cubicBezTo>
                    <a:pt x="1329" y="435"/>
                    <a:pt x="1329" y="435"/>
                    <a:pt x="1329" y="435"/>
                  </a:cubicBezTo>
                  <a:lnTo>
                    <a:pt x="1313" y="510"/>
                  </a:lnTo>
                  <a:close/>
                  <a:moveTo>
                    <a:pt x="451" y="234"/>
                  </a:moveTo>
                  <a:cubicBezTo>
                    <a:pt x="1371" y="234"/>
                    <a:pt x="1371" y="234"/>
                    <a:pt x="1371" y="234"/>
                  </a:cubicBezTo>
                  <a:cubicBezTo>
                    <a:pt x="1354" y="318"/>
                    <a:pt x="1354" y="318"/>
                    <a:pt x="1354" y="318"/>
                  </a:cubicBezTo>
                  <a:cubicBezTo>
                    <a:pt x="477" y="318"/>
                    <a:pt x="477" y="318"/>
                    <a:pt x="477" y="318"/>
                  </a:cubicBezTo>
                  <a:cubicBezTo>
                    <a:pt x="451" y="234"/>
                    <a:pt x="451" y="234"/>
                    <a:pt x="451" y="234"/>
                  </a:cubicBezTo>
                  <a:close/>
                  <a:moveTo>
                    <a:pt x="451" y="234"/>
                  </a:moveTo>
                  <a:lnTo>
                    <a:pt x="451" y="234"/>
                  </a:lnTo>
                  <a:close/>
                </a:path>
              </a:pathLst>
            </a:custGeom>
            <a:grpFill/>
            <a:ln>
              <a:noFill/>
            </a:ln>
            <a:effectLst/>
          </p:spPr>
          <p:txBody>
            <a:bodyPr wrap="none" anchor="ctr"/>
            <a:lstStyle/>
            <a:p>
              <a:pPr>
                <a:defRPr/>
              </a:pPr>
              <a:endParaRPr lang="en-US"/>
            </a:p>
          </p:txBody>
        </p:sp>
        <p:sp>
          <p:nvSpPr>
            <p:cNvPr id="15" name="Freeform 277"/>
            <p:cNvSpPr>
              <a:spLocks noChangeArrowheads="1"/>
            </p:cNvSpPr>
            <p:nvPr/>
          </p:nvSpPr>
          <p:spPr bwMode="auto">
            <a:xfrm>
              <a:off x="6581775" y="2709862"/>
              <a:ext cx="60325" cy="60325"/>
            </a:xfrm>
            <a:custGeom>
              <a:avLst/>
              <a:gdLst>
                <a:gd name="T0" fmla="*/ 167 w 168"/>
                <a:gd name="T1" fmla="*/ 84 h 169"/>
                <a:gd name="T2" fmla="*/ 83 w 168"/>
                <a:gd name="T3" fmla="*/ 168 h 169"/>
                <a:gd name="T4" fmla="*/ 0 w 168"/>
                <a:gd name="T5" fmla="*/ 84 h 169"/>
                <a:gd name="T6" fmla="*/ 83 w 168"/>
                <a:gd name="T7" fmla="*/ 0 h 169"/>
                <a:gd name="T8" fmla="*/ 167 w 168"/>
                <a:gd name="T9" fmla="*/ 84 h 169"/>
                <a:gd name="T10" fmla="*/ 167 w 168"/>
                <a:gd name="T11" fmla="*/ 84 h 169"/>
                <a:gd name="T12" fmla="*/ 167 w 168"/>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168" h="169">
                  <a:moveTo>
                    <a:pt x="167" y="84"/>
                  </a:moveTo>
                  <a:cubicBezTo>
                    <a:pt x="167" y="134"/>
                    <a:pt x="125" y="168"/>
                    <a:pt x="83" y="168"/>
                  </a:cubicBezTo>
                  <a:cubicBezTo>
                    <a:pt x="33" y="168"/>
                    <a:pt x="0" y="134"/>
                    <a:pt x="0" y="84"/>
                  </a:cubicBezTo>
                  <a:cubicBezTo>
                    <a:pt x="0" y="34"/>
                    <a:pt x="33" y="0"/>
                    <a:pt x="83" y="0"/>
                  </a:cubicBezTo>
                  <a:cubicBezTo>
                    <a:pt x="125" y="0"/>
                    <a:pt x="167" y="34"/>
                    <a:pt x="167" y="84"/>
                  </a:cubicBezTo>
                  <a:close/>
                  <a:moveTo>
                    <a:pt x="167" y="84"/>
                  </a:moveTo>
                  <a:lnTo>
                    <a:pt x="167" y="84"/>
                  </a:lnTo>
                  <a:close/>
                </a:path>
              </a:pathLst>
            </a:custGeom>
            <a:grpFill/>
            <a:ln>
              <a:noFill/>
            </a:ln>
            <a:effectLst/>
          </p:spPr>
          <p:txBody>
            <a:bodyPr wrap="none" anchor="ctr"/>
            <a:lstStyle/>
            <a:p>
              <a:pPr>
                <a:defRPr/>
              </a:pPr>
              <a:endParaRPr lang="en-US"/>
            </a:p>
          </p:txBody>
        </p:sp>
        <p:sp>
          <p:nvSpPr>
            <p:cNvPr id="16" name="Freeform 278"/>
            <p:cNvSpPr>
              <a:spLocks noChangeArrowheads="1"/>
            </p:cNvSpPr>
            <p:nvPr/>
          </p:nvSpPr>
          <p:spPr bwMode="auto">
            <a:xfrm>
              <a:off x="6767513" y="2709862"/>
              <a:ext cx="60325" cy="60325"/>
            </a:xfrm>
            <a:custGeom>
              <a:avLst/>
              <a:gdLst>
                <a:gd name="T0" fmla="*/ 167 w 168"/>
                <a:gd name="T1" fmla="*/ 84 h 169"/>
                <a:gd name="T2" fmla="*/ 84 w 168"/>
                <a:gd name="T3" fmla="*/ 168 h 169"/>
                <a:gd name="T4" fmla="*/ 0 w 168"/>
                <a:gd name="T5" fmla="*/ 84 h 169"/>
                <a:gd name="T6" fmla="*/ 84 w 168"/>
                <a:gd name="T7" fmla="*/ 0 h 169"/>
                <a:gd name="T8" fmla="*/ 167 w 168"/>
                <a:gd name="T9" fmla="*/ 84 h 169"/>
                <a:gd name="T10" fmla="*/ 167 w 168"/>
                <a:gd name="T11" fmla="*/ 84 h 169"/>
                <a:gd name="T12" fmla="*/ 167 w 168"/>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168" h="169">
                  <a:moveTo>
                    <a:pt x="167" y="84"/>
                  </a:moveTo>
                  <a:cubicBezTo>
                    <a:pt x="167" y="134"/>
                    <a:pt x="126" y="168"/>
                    <a:pt x="84" y="168"/>
                  </a:cubicBezTo>
                  <a:cubicBezTo>
                    <a:pt x="34" y="168"/>
                    <a:pt x="0" y="134"/>
                    <a:pt x="0" y="84"/>
                  </a:cubicBezTo>
                  <a:cubicBezTo>
                    <a:pt x="0" y="34"/>
                    <a:pt x="34" y="0"/>
                    <a:pt x="84" y="0"/>
                  </a:cubicBezTo>
                  <a:cubicBezTo>
                    <a:pt x="126" y="0"/>
                    <a:pt x="167" y="34"/>
                    <a:pt x="167" y="84"/>
                  </a:cubicBezTo>
                  <a:close/>
                  <a:moveTo>
                    <a:pt x="167" y="84"/>
                  </a:moveTo>
                  <a:lnTo>
                    <a:pt x="167" y="84"/>
                  </a:lnTo>
                  <a:close/>
                </a:path>
              </a:pathLst>
            </a:custGeom>
            <a:grpFill/>
            <a:ln>
              <a:noFill/>
            </a:ln>
            <a:effectLst/>
          </p:spPr>
          <p:txBody>
            <a:bodyPr wrap="none" anchor="ctr"/>
            <a:lstStyle/>
            <a:p>
              <a:pPr>
                <a:defRPr/>
              </a:pPr>
              <a:endParaRPr lang="en-US"/>
            </a:p>
          </p:txBody>
        </p:sp>
      </p:grpSp>
      <p:grpSp>
        <p:nvGrpSpPr>
          <p:cNvPr id="17" name="Group 132"/>
          <p:cNvGrpSpPr/>
          <p:nvPr/>
        </p:nvGrpSpPr>
        <p:grpSpPr bwMode="auto">
          <a:xfrm>
            <a:off x="5567712" y="2476500"/>
            <a:ext cx="1106096" cy="1050884"/>
            <a:chOff x="1835150" y="2800349"/>
            <a:chExt cx="382588" cy="363538"/>
          </a:xfrm>
          <a:solidFill>
            <a:srgbClr val="38866A"/>
          </a:solidFill>
        </p:grpSpPr>
        <p:sp>
          <p:nvSpPr>
            <p:cNvPr id="18" name="Freeform 133"/>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p:spPr>
          <p:txBody>
            <a:bodyPr wrap="none" anchor="ctr"/>
            <a:lstStyle/>
            <a:p>
              <a:pPr>
                <a:defRPr/>
              </a:pPr>
              <a:endParaRPr lang="en-US" kern="1200"/>
            </a:p>
          </p:txBody>
        </p:sp>
        <p:sp>
          <p:nvSpPr>
            <p:cNvPr id="19" name="Freeform 134"/>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p:spPr>
          <p:txBody>
            <a:bodyPr wrap="none" anchor="ctr"/>
            <a:lstStyle/>
            <a:p>
              <a:pPr>
                <a:defRPr/>
              </a:pPr>
              <a:endParaRPr lang="en-US" kern="1200"/>
            </a:p>
          </p:txBody>
        </p:sp>
        <p:sp>
          <p:nvSpPr>
            <p:cNvPr id="20" name="Freeform 135"/>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p:spPr>
          <p:txBody>
            <a:bodyPr wrap="none" anchor="ctr"/>
            <a:lstStyle/>
            <a:p>
              <a:pPr>
                <a:defRPr/>
              </a:pPr>
              <a:endParaRPr lang="en-US" kern="1200"/>
            </a:p>
          </p:txBody>
        </p:sp>
        <p:sp>
          <p:nvSpPr>
            <p:cNvPr id="21" name="Freeform 136"/>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p:spPr>
          <p:txBody>
            <a:bodyPr wrap="none" anchor="ctr"/>
            <a:lstStyle/>
            <a:p>
              <a:pPr>
                <a:defRPr/>
              </a:pPr>
              <a:endParaRPr lang="en-US" kern="1200"/>
            </a:p>
          </p:txBody>
        </p:sp>
      </p:grpSp>
      <p:grpSp>
        <p:nvGrpSpPr>
          <p:cNvPr id="22" name="Group 137"/>
          <p:cNvGrpSpPr/>
          <p:nvPr/>
        </p:nvGrpSpPr>
        <p:grpSpPr bwMode="auto">
          <a:xfrm>
            <a:off x="8542744" y="4569171"/>
            <a:ext cx="728586" cy="954575"/>
            <a:chOff x="4576763" y="2300287"/>
            <a:chExt cx="276225" cy="361950"/>
          </a:xfrm>
          <a:solidFill>
            <a:srgbClr val="38866A"/>
          </a:solidFill>
        </p:grpSpPr>
        <p:sp>
          <p:nvSpPr>
            <p:cNvPr id="23" name="Freeform 138"/>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p:spPr>
          <p:txBody>
            <a:bodyPr wrap="none" anchor="ctr"/>
            <a:lstStyle/>
            <a:p>
              <a:pPr>
                <a:defRPr/>
              </a:pPr>
              <a:endParaRPr lang="en-US" kern="1200"/>
            </a:p>
          </p:txBody>
        </p:sp>
        <p:sp>
          <p:nvSpPr>
            <p:cNvPr id="24" name="Freeform 139"/>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p:spPr>
          <p:txBody>
            <a:bodyPr wrap="none" anchor="ctr"/>
            <a:lstStyle/>
            <a:p>
              <a:pPr>
                <a:defRPr/>
              </a:pPr>
              <a:endParaRPr lang="en-US" kern="1200"/>
            </a:p>
          </p:txBody>
        </p:sp>
        <p:sp>
          <p:nvSpPr>
            <p:cNvPr id="25" name="Freeform 140"/>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kern="1200"/>
            </a:p>
          </p:txBody>
        </p:sp>
        <p:sp>
          <p:nvSpPr>
            <p:cNvPr id="26" name="Freeform 141"/>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p:spPr>
          <p:txBody>
            <a:bodyPr wrap="none" anchor="ctr"/>
            <a:lstStyle/>
            <a:p>
              <a:pPr>
                <a:defRPr/>
              </a:pPr>
              <a:endParaRPr lang="en-US" kern="1200"/>
            </a:p>
          </p:txBody>
        </p:sp>
        <p:sp>
          <p:nvSpPr>
            <p:cNvPr id="27" name="Freeform 142"/>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p:spPr>
          <p:txBody>
            <a:bodyPr wrap="none" anchor="ctr"/>
            <a:lstStyle/>
            <a:p>
              <a:pPr>
                <a:defRPr/>
              </a:pPr>
              <a:endParaRPr lang="en-US" kern="1200"/>
            </a:p>
          </p:txBody>
        </p:sp>
        <p:sp>
          <p:nvSpPr>
            <p:cNvPr id="28" name="Freeform 143"/>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kern="1200"/>
            </a:p>
          </p:txBody>
        </p:sp>
        <p:sp>
          <p:nvSpPr>
            <p:cNvPr id="29" name="Freeform 144"/>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p:spPr>
          <p:txBody>
            <a:bodyPr wrap="none" anchor="ctr"/>
            <a:lstStyle/>
            <a:p>
              <a:pPr>
                <a:defRPr/>
              </a:pPr>
              <a:endParaRPr lang="en-US" kern="1200"/>
            </a:p>
          </p:txBody>
        </p:sp>
        <p:sp>
          <p:nvSpPr>
            <p:cNvPr id="30" name="Freeform 145"/>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p:spPr>
          <p:txBody>
            <a:bodyPr wrap="none" anchor="ctr"/>
            <a:lstStyle/>
            <a:p>
              <a:pPr>
                <a:defRPr/>
              </a:pPr>
              <a:endParaRPr lang="en-US" kern="1200"/>
            </a:p>
          </p:txBody>
        </p:sp>
        <p:sp>
          <p:nvSpPr>
            <p:cNvPr id="31" name="Freeform 146"/>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p:spPr>
          <p:txBody>
            <a:bodyPr wrap="none" anchor="ctr"/>
            <a:lstStyle/>
            <a:p>
              <a:pPr>
                <a:defRPr/>
              </a:pPr>
              <a:endParaRPr lang="en-US" kern="1200"/>
            </a:p>
          </p:txBody>
        </p:sp>
        <p:sp>
          <p:nvSpPr>
            <p:cNvPr id="32" name="Freeform 147"/>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p:spPr>
          <p:txBody>
            <a:bodyPr wrap="none" anchor="ctr"/>
            <a:lstStyle/>
            <a:p>
              <a:pPr>
                <a:defRPr/>
              </a:pPr>
              <a:endParaRPr lang="en-US" kern="1200"/>
            </a:p>
          </p:txBody>
        </p:sp>
      </p:grpSp>
      <p:sp>
        <p:nvSpPr>
          <p:cNvPr id="33" name="AutoShape 8"/>
          <p:cNvSpPr/>
          <p:nvPr/>
        </p:nvSpPr>
        <p:spPr bwMode="auto">
          <a:xfrm>
            <a:off x="4420316" y="3903595"/>
            <a:ext cx="3279036" cy="433936"/>
          </a:xfrm>
          <a:prstGeom prst="roundRect">
            <a:avLst>
              <a:gd name="adj" fmla="val 50000"/>
            </a:avLst>
          </a:prstGeom>
          <a:solidFill>
            <a:srgbClr val="38866A">
              <a:alpha val="52000"/>
            </a:srgbClr>
          </a:solidFill>
          <a:ln w="25400" cap="flat" cmpd="sng">
            <a:solidFill>
              <a:srgbClr val="000000">
                <a:alpha val="17000"/>
              </a:srgbClr>
            </a:solidFill>
            <a:prstDash val="solid"/>
            <a:miter lim="0"/>
          </a:ln>
          <a:effectLst/>
        </p:spPr>
        <p:txBody>
          <a:bodyPr lIns="0" tIns="0" rIns="0" bIns="0" anchor="ctr"/>
          <a:lstStyle/>
          <a:p>
            <a:pPr defTabSz="1557655">
              <a:defRPr/>
            </a:pPr>
            <a:endParaRPr lang="en-US" sz="10700">
              <a:solidFill>
                <a:srgbClr val="FFFFFF"/>
              </a:solidFill>
              <a:effectLst>
                <a:outerShdw blurRad="38100" dist="38100" dir="2700000" algn="tl">
                  <a:srgbClr val="000000"/>
                </a:outerShdw>
              </a:effectLst>
              <a:cs typeface="Gill Sans" charset="0"/>
            </a:endParaRPr>
          </a:p>
        </p:txBody>
      </p:sp>
      <p:sp>
        <p:nvSpPr>
          <p:cNvPr id="34" name="文本框 33"/>
          <p:cNvSpPr txBox="1"/>
          <p:nvPr/>
        </p:nvSpPr>
        <p:spPr>
          <a:xfrm>
            <a:off x="4907052" y="4900498"/>
            <a:ext cx="2389971" cy="1246495"/>
          </a:xfrm>
          <a:prstGeom prst="rect">
            <a:avLst/>
          </a:prstGeom>
          <a:noFill/>
        </p:spPr>
        <p:txBody>
          <a:bodyPr wrap="square" rtlCol="0">
            <a:spAutoFit/>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5" name="文本框 34"/>
          <p:cNvSpPr txBox="1"/>
          <p:nvPr/>
        </p:nvSpPr>
        <p:spPr>
          <a:xfrm>
            <a:off x="5459586" y="4551292"/>
            <a:ext cx="128490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6" name="文本框 35"/>
          <p:cNvSpPr txBox="1"/>
          <p:nvPr/>
        </p:nvSpPr>
        <p:spPr>
          <a:xfrm>
            <a:off x="7758112" y="2541144"/>
            <a:ext cx="2389971" cy="1246495"/>
          </a:xfrm>
          <a:prstGeom prst="rect">
            <a:avLst/>
          </a:prstGeom>
          <a:noFill/>
        </p:spPr>
        <p:txBody>
          <a:bodyPr wrap="square" rtlCol="0">
            <a:spAutoFit/>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7" name="文本框 36"/>
          <p:cNvSpPr txBox="1"/>
          <p:nvPr/>
        </p:nvSpPr>
        <p:spPr>
          <a:xfrm>
            <a:off x="8310646" y="2210988"/>
            <a:ext cx="128490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8" name="文本框 37"/>
          <p:cNvSpPr txBox="1"/>
          <p:nvPr/>
        </p:nvSpPr>
        <p:spPr>
          <a:xfrm>
            <a:off x="1999314" y="2541144"/>
            <a:ext cx="2389971" cy="1246495"/>
          </a:xfrm>
          <a:prstGeom prst="rect">
            <a:avLst/>
          </a:prstGeom>
          <a:noFill/>
        </p:spPr>
        <p:txBody>
          <a:bodyPr wrap="square" rtlCol="0">
            <a:spAutoFit/>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9" name="文本框 38"/>
          <p:cNvSpPr txBox="1"/>
          <p:nvPr/>
        </p:nvSpPr>
        <p:spPr>
          <a:xfrm>
            <a:off x="2551848" y="2210988"/>
            <a:ext cx="128490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03</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11" name="矩形 10"/>
          <p:cNvSpPr/>
          <p:nvPr/>
        </p:nvSpPr>
        <p:spPr>
          <a:xfrm>
            <a:off x="1171206" y="67834"/>
            <a:ext cx="3794494" cy="653897"/>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研究的成果与应用</a:t>
            </a:r>
          </a:p>
        </p:txBody>
      </p:sp>
      <p:sp>
        <p:nvSpPr>
          <p:cNvPr id="12" name="文本框 11"/>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RESEARCH RESULTS AND APPLICATIONS</a:t>
            </a:r>
          </a:p>
        </p:txBody>
      </p:sp>
      <p:grpSp>
        <p:nvGrpSpPr>
          <p:cNvPr id="7" name="组合 6"/>
          <p:cNvGrpSpPr/>
          <p:nvPr/>
        </p:nvGrpSpPr>
        <p:grpSpPr>
          <a:xfrm>
            <a:off x="2728595" y="2404494"/>
            <a:ext cx="6601479" cy="4453506"/>
            <a:chOff x="1681162" y="362598"/>
            <a:chExt cx="9144000" cy="6168748"/>
          </a:xfrm>
          <a:solidFill>
            <a:srgbClr val="006FBC"/>
          </a:solidFill>
        </p:grpSpPr>
        <p:grpSp>
          <p:nvGrpSpPr>
            <p:cNvPr id="8" name="Group 27"/>
            <p:cNvGrpSpPr/>
            <p:nvPr/>
          </p:nvGrpSpPr>
          <p:grpSpPr>
            <a:xfrm>
              <a:off x="4725702" y="362598"/>
              <a:ext cx="2730885" cy="5011089"/>
              <a:chOff x="4725702" y="362598"/>
              <a:chExt cx="2730885" cy="5011089"/>
            </a:xfrm>
            <a:grpFill/>
          </p:grpSpPr>
          <p:sp>
            <p:nvSpPr>
              <p:cNvPr id="36" name="圆角矩形 25"/>
              <p:cNvSpPr/>
              <p:nvPr/>
            </p:nvSpPr>
            <p:spPr>
              <a:xfrm rot="21227758">
                <a:off x="6529501" y="1826103"/>
                <a:ext cx="231270" cy="3547584"/>
              </a:xfrm>
              <a:prstGeom prst="roundRect">
                <a:avLst>
                  <a:gd name="adj" fmla="val 50000"/>
                </a:avLst>
              </a:prstGeom>
              <a:solidFill>
                <a:srgbClr val="4BB38E"/>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37" name="圆角矩形 33"/>
              <p:cNvSpPr/>
              <p:nvPr/>
            </p:nvSpPr>
            <p:spPr>
              <a:xfrm rot="21355189">
                <a:off x="4725702" y="362598"/>
                <a:ext cx="2730885" cy="952634"/>
              </a:xfrm>
              <a:prstGeom prst="roundRect">
                <a:avLst/>
              </a:prstGeom>
              <a:solidFill>
                <a:srgbClr val="4BB38E"/>
              </a:solidFill>
              <a:ln w="9525" cap="flat" cmpd="sng" algn="ctr">
                <a:solidFill>
                  <a:sysClr val="window" lastClr="FFFFFF"/>
                </a:solidFill>
                <a:prstDash val="solid"/>
              </a:ln>
              <a:effectLst>
                <a:outerShdw blurRad="2540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38" name="TextBox 19"/>
              <p:cNvSpPr txBox="1"/>
              <p:nvPr/>
            </p:nvSpPr>
            <p:spPr>
              <a:xfrm rot="21382029">
                <a:off x="5145682" y="545109"/>
                <a:ext cx="2076547" cy="554128"/>
              </a:xfrm>
              <a:prstGeom prst="rect">
                <a:avLst/>
              </a:prstGeom>
              <a:noFill/>
            </p:spPr>
            <p:txBody>
              <a:bodyPr wrap="square" rtlCol="0">
                <a:spAutoFit/>
              </a:bodyPr>
              <a:lstStyle/>
              <a:p>
                <a:pPr algn="ctr">
                  <a:lnSpc>
                    <a:spcPct val="80000"/>
                  </a:lnSpc>
                  <a:defRPr/>
                </a:pPr>
                <a:r>
                  <a:rPr lang="en-US" altLang="zh-CN"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rPr>
                  <a:t>text</a:t>
                </a:r>
                <a:endParaRPr lang="zh-CN" altLang="en-US"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endParaRPr>
              </a:p>
            </p:txBody>
          </p:sp>
        </p:grpSp>
        <p:grpSp>
          <p:nvGrpSpPr>
            <p:cNvPr id="13" name="Group 26"/>
            <p:cNvGrpSpPr/>
            <p:nvPr/>
          </p:nvGrpSpPr>
          <p:grpSpPr>
            <a:xfrm>
              <a:off x="3656240" y="1356735"/>
              <a:ext cx="2730885" cy="4038327"/>
              <a:chOff x="3656241" y="1356736"/>
              <a:chExt cx="2730885" cy="4038328"/>
            </a:xfrm>
            <a:grpFill/>
          </p:grpSpPr>
          <p:sp>
            <p:nvSpPr>
              <p:cNvPr id="33" name="圆角矩形 24"/>
              <p:cNvSpPr/>
              <p:nvPr/>
            </p:nvSpPr>
            <p:spPr>
              <a:xfrm rot="20935880">
                <a:off x="5318348" y="1693304"/>
                <a:ext cx="213511" cy="3701760"/>
              </a:xfrm>
              <a:prstGeom prst="roundRect">
                <a:avLst>
                  <a:gd name="adj" fmla="val 50000"/>
                </a:avLst>
              </a:prstGeom>
              <a:solidFill>
                <a:srgbClr val="38866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34" name="圆角矩形 34"/>
              <p:cNvSpPr/>
              <p:nvPr/>
            </p:nvSpPr>
            <p:spPr>
              <a:xfrm rot="20913114">
                <a:off x="3656241" y="1356736"/>
                <a:ext cx="2730885" cy="952634"/>
              </a:xfrm>
              <a:prstGeom prst="roundRect">
                <a:avLst/>
              </a:prstGeom>
              <a:solidFill>
                <a:srgbClr val="38866A"/>
              </a:solidFill>
              <a:ln w="9525" cap="flat" cmpd="sng" algn="ctr">
                <a:solidFill>
                  <a:sysClr val="window" lastClr="FFFFFF"/>
                </a:solidFill>
                <a:prstDash val="solid"/>
              </a:ln>
              <a:effectLst>
                <a:outerShdw blurRad="2540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35" name="TextBox 18"/>
              <p:cNvSpPr txBox="1"/>
              <p:nvPr/>
            </p:nvSpPr>
            <p:spPr>
              <a:xfrm rot="20890320">
                <a:off x="4250508" y="1543179"/>
                <a:ext cx="1680058" cy="554128"/>
              </a:xfrm>
              <a:prstGeom prst="rect">
                <a:avLst/>
              </a:prstGeom>
              <a:noFill/>
            </p:spPr>
            <p:txBody>
              <a:bodyPr wrap="square" rtlCol="0">
                <a:spAutoFit/>
              </a:bodyPr>
              <a:lstStyle/>
              <a:p>
                <a:pPr algn="ctr">
                  <a:lnSpc>
                    <a:spcPct val="80000"/>
                  </a:lnSpc>
                  <a:defRPr/>
                </a:pPr>
                <a:r>
                  <a:rPr lang="en-US" altLang="zh-CN"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rPr>
                  <a:t>text</a:t>
                </a:r>
                <a:endParaRPr lang="zh-CN" altLang="en-US"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endParaRPr>
              </a:p>
            </p:txBody>
          </p:sp>
        </p:grpSp>
        <p:grpSp>
          <p:nvGrpSpPr>
            <p:cNvPr id="14" name="Group 28"/>
            <p:cNvGrpSpPr/>
            <p:nvPr/>
          </p:nvGrpSpPr>
          <p:grpSpPr>
            <a:xfrm>
              <a:off x="6121575" y="1343924"/>
              <a:ext cx="2730885" cy="3802703"/>
              <a:chOff x="6121575" y="1343924"/>
              <a:chExt cx="2730885" cy="3802703"/>
            </a:xfrm>
            <a:grpFill/>
          </p:grpSpPr>
          <p:sp>
            <p:nvSpPr>
              <p:cNvPr id="30" name="圆角矩形 26"/>
              <p:cNvSpPr/>
              <p:nvPr/>
            </p:nvSpPr>
            <p:spPr>
              <a:xfrm rot="535245">
                <a:off x="7299201" y="1975280"/>
                <a:ext cx="193681" cy="3171347"/>
              </a:xfrm>
              <a:prstGeom prst="roundRect">
                <a:avLst>
                  <a:gd name="adj" fmla="val 50000"/>
                </a:avLst>
              </a:prstGeom>
              <a:solidFill>
                <a:srgbClr val="38866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31" name="圆角矩形 30"/>
              <p:cNvSpPr/>
              <p:nvPr/>
            </p:nvSpPr>
            <p:spPr>
              <a:xfrm rot="525452">
                <a:off x="6121575" y="1343924"/>
                <a:ext cx="2730885" cy="952634"/>
              </a:xfrm>
              <a:prstGeom prst="roundRect">
                <a:avLst/>
              </a:prstGeom>
              <a:solidFill>
                <a:srgbClr val="38866A"/>
              </a:solidFill>
              <a:ln w="9525" cap="flat" cmpd="sng" algn="ctr">
                <a:solidFill>
                  <a:sysClr val="window" lastClr="FFFFFF"/>
                </a:solidFill>
                <a:prstDash val="solid"/>
              </a:ln>
              <a:effectLst>
                <a:outerShdw blurRad="2540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32" name="TextBox 20"/>
              <p:cNvSpPr txBox="1"/>
              <p:nvPr/>
            </p:nvSpPr>
            <p:spPr>
              <a:xfrm rot="424164">
                <a:off x="6811431" y="1553310"/>
                <a:ext cx="1353194" cy="554128"/>
              </a:xfrm>
              <a:prstGeom prst="rect">
                <a:avLst/>
              </a:prstGeom>
              <a:noFill/>
            </p:spPr>
            <p:txBody>
              <a:bodyPr wrap="square" rtlCol="0">
                <a:spAutoFit/>
              </a:bodyPr>
              <a:lstStyle/>
              <a:p>
                <a:pPr algn="ctr">
                  <a:lnSpc>
                    <a:spcPct val="80000"/>
                  </a:lnSpc>
                  <a:defRPr/>
                </a:pPr>
                <a:r>
                  <a:rPr lang="en-US" altLang="zh-CN"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rPr>
                  <a:t>text</a:t>
                </a:r>
                <a:endParaRPr lang="zh-CN" altLang="en-US"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endParaRPr>
              </a:p>
            </p:txBody>
          </p:sp>
        </p:grpSp>
        <p:grpSp>
          <p:nvGrpSpPr>
            <p:cNvPr id="15" name="Group 29"/>
            <p:cNvGrpSpPr/>
            <p:nvPr/>
          </p:nvGrpSpPr>
          <p:grpSpPr>
            <a:xfrm>
              <a:off x="6946900" y="2446364"/>
              <a:ext cx="2730885" cy="3119699"/>
              <a:chOff x="6946900" y="2446365"/>
              <a:chExt cx="2730885" cy="3119700"/>
            </a:xfrm>
            <a:grpFill/>
          </p:grpSpPr>
          <p:sp>
            <p:nvSpPr>
              <p:cNvPr id="27" name="圆角矩形 27"/>
              <p:cNvSpPr/>
              <p:nvPr/>
            </p:nvSpPr>
            <p:spPr>
              <a:xfrm rot="963333">
                <a:off x="7625327" y="2901769"/>
                <a:ext cx="224541" cy="2664296"/>
              </a:xfrm>
              <a:prstGeom prst="roundRect">
                <a:avLst>
                  <a:gd name="adj" fmla="val 50000"/>
                </a:avLst>
              </a:prstGeom>
              <a:solidFill>
                <a:srgbClr val="4BB38E"/>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28" name="圆角矩形 31"/>
              <p:cNvSpPr/>
              <p:nvPr/>
            </p:nvSpPr>
            <p:spPr>
              <a:xfrm rot="1113809">
                <a:off x="6946900" y="2446365"/>
                <a:ext cx="2730885" cy="952634"/>
              </a:xfrm>
              <a:prstGeom prst="roundRect">
                <a:avLst/>
              </a:prstGeom>
              <a:solidFill>
                <a:srgbClr val="4BB38E"/>
              </a:solidFill>
              <a:ln w="9525" cap="flat" cmpd="sng" algn="ctr">
                <a:solidFill>
                  <a:sysClr val="window" lastClr="FFFFFF"/>
                </a:solidFill>
                <a:prstDash val="solid"/>
              </a:ln>
              <a:effectLst>
                <a:outerShdw blurRad="2540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29" name="TextBox 21"/>
              <p:cNvSpPr txBox="1"/>
              <p:nvPr/>
            </p:nvSpPr>
            <p:spPr>
              <a:xfrm rot="1111832">
                <a:off x="7612218" y="2704511"/>
                <a:ext cx="1714253" cy="554128"/>
              </a:xfrm>
              <a:prstGeom prst="rect">
                <a:avLst/>
              </a:prstGeom>
              <a:noFill/>
            </p:spPr>
            <p:txBody>
              <a:bodyPr wrap="square" rtlCol="0">
                <a:spAutoFit/>
              </a:bodyPr>
              <a:lstStyle/>
              <a:p>
                <a:pPr algn="ctr">
                  <a:lnSpc>
                    <a:spcPct val="80000"/>
                  </a:lnSpc>
                  <a:defRPr/>
                </a:pPr>
                <a:r>
                  <a:rPr lang="en-US" altLang="zh-CN"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rPr>
                  <a:t>text</a:t>
                </a:r>
                <a:endParaRPr lang="zh-CN" altLang="en-US"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endParaRPr>
              </a:p>
            </p:txBody>
          </p:sp>
        </p:grpSp>
        <p:grpSp>
          <p:nvGrpSpPr>
            <p:cNvPr id="16" name="Group 24"/>
            <p:cNvGrpSpPr/>
            <p:nvPr/>
          </p:nvGrpSpPr>
          <p:grpSpPr>
            <a:xfrm>
              <a:off x="3020148" y="2648705"/>
              <a:ext cx="2730885" cy="2896018"/>
              <a:chOff x="3020147" y="2648706"/>
              <a:chExt cx="2730885" cy="2896018"/>
            </a:xfrm>
            <a:grpFill/>
          </p:grpSpPr>
          <p:sp>
            <p:nvSpPr>
              <p:cNvPr id="24" name="圆角矩形 23"/>
              <p:cNvSpPr/>
              <p:nvPr/>
            </p:nvSpPr>
            <p:spPr>
              <a:xfrm rot="20935880">
                <a:off x="4538427" y="3178421"/>
                <a:ext cx="193241" cy="2366303"/>
              </a:xfrm>
              <a:prstGeom prst="roundRect">
                <a:avLst>
                  <a:gd name="adj" fmla="val 50000"/>
                </a:avLst>
              </a:prstGeom>
              <a:solidFill>
                <a:srgbClr val="38866A"/>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25" name="圆角矩形 28"/>
              <p:cNvSpPr/>
              <p:nvPr/>
            </p:nvSpPr>
            <p:spPr>
              <a:xfrm rot="20913114">
                <a:off x="3020147" y="2648706"/>
                <a:ext cx="2730885" cy="952634"/>
              </a:xfrm>
              <a:prstGeom prst="roundRect">
                <a:avLst/>
              </a:prstGeom>
              <a:solidFill>
                <a:srgbClr val="38866A"/>
              </a:solidFill>
              <a:ln w="9525" cap="flat" cmpd="sng" algn="ctr">
                <a:solidFill>
                  <a:sysClr val="window" lastClr="FFFFFF"/>
                </a:solidFill>
                <a:prstDash val="solid"/>
              </a:ln>
              <a:effectLst>
                <a:outerShdw blurRad="2540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26" name="TextBox 17"/>
              <p:cNvSpPr txBox="1"/>
              <p:nvPr/>
            </p:nvSpPr>
            <p:spPr>
              <a:xfrm rot="20890320">
                <a:off x="3555349" y="2883778"/>
                <a:ext cx="1353194" cy="554128"/>
              </a:xfrm>
              <a:prstGeom prst="rect">
                <a:avLst/>
              </a:prstGeom>
              <a:noFill/>
            </p:spPr>
            <p:txBody>
              <a:bodyPr wrap="square" rtlCol="0">
                <a:spAutoFit/>
              </a:bodyPr>
              <a:lstStyle/>
              <a:p>
                <a:pPr algn="ctr">
                  <a:lnSpc>
                    <a:spcPct val="80000"/>
                  </a:lnSpc>
                  <a:defRPr/>
                </a:pPr>
                <a:r>
                  <a:rPr lang="en-US" altLang="zh-CN"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rPr>
                  <a:t>text</a:t>
                </a:r>
                <a:endParaRPr lang="zh-CN" altLang="en-US"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endParaRPr>
              </a:p>
            </p:txBody>
          </p:sp>
        </p:grpSp>
        <p:grpSp>
          <p:nvGrpSpPr>
            <p:cNvPr id="17" name="Group 25"/>
            <p:cNvGrpSpPr/>
            <p:nvPr/>
          </p:nvGrpSpPr>
          <p:grpSpPr>
            <a:xfrm>
              <a:off x="4602398" y="2122328"/>
              <a:ext cx="2730885" cy="3256889"/>
              <a:chOff x="4602398" y="2122329"/>
              <a:chExt cx="2730885" cy="3256890"/>
            </a:xfrm>
            <a:grpFill/>
          </p:grpSpPr>
          <p:sp>
            <p:nvSpPr>
              <p:cNvPr id="21" name="圆角矩形 29"/>
              <p:cNvSpPr/>
              <p:nvPr/>
            </p:nvSpPr>
            <p:spPr>
              <a:xfrm>
                <a:off x="5893122" y="2714923"/>
                <a:ext cx="198022" cy="2664296"/>
              </a:xfrm>
              <a:prstGeom prst="roundRect">
                <a:avLst>
                  <a:gd name="adj" fmla="val 50000"/>
                </a:avLst>
              </a:prstGeom>
              <a:solidFill>
                <a:srgbClr val="4BB38E"/>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22" name="圆角矩形 35"/>
              <p:cNvSpPr/>
              <p:nvPr/>
            </p:nvSpPr>
            <p:spPr>
              <a:xfrm>
                <a:off x="4602398" y="2122329"/>
                <a:ext cx="2730885" cy="952634"/>
              </a:xfrm>
              <a:prstGeom prst="roundRect">
                <a:avLst/>
              </a:prstGeom>
              <a:solidFill>
                <a:srgbClr val="4BB38E"/>
              </a:solidFill>
              <a:ln w="9525" cap="flat" cmpd="sng" algn="ctr">
                <a:solidFill>
                  <a:sysClr val="window" lastClr="FFFFFF"/>
                </a:solidFill>
                <a:prstDash val="solid"/>
              </a:ln>
              <a:effectLst>
                <a:outerShdw blurRad="2540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23" name="TextBox 16"/>
              <p:cNvSpPr txBox="1"/>
              <p:nvPr/>
            </p:nvSpPr>
            <p:spPr>
              <a:xfrm>
                <a:off x="5407963" y="2413303"/>
                <a:ext cx="1353194" cy="554128"/>
              </a:xfrm>
              <a:prstGeom prst="rect">
                <a:avLst/>
              </a:prstGeom>
              <a:noFill/>
            </p:spPr>
            <p:txBody>
              <a:bodyPr wrap="square" rtlCol="0">
                <a:spAutoFit/>
              </a:bodyPr>
              <a:lstStyle/>
              <a:p>
                <a:pPr algn="ctr">
                  <a:lnSpc>
                    <a:spcPct val="80000"/>
                  </a:lnSpc>
                  <a:defRPr/>
                </a:pPr>
                <a:r>
                  <a:rPr lang="en-US" altLang="zh-CN"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rPr>
                  <a:t>text</a:t>
                </a:r>
                <a:endParaRPr lang="zh-CN" altLang="en-US" sz="2800" b="1" kern="0" dirty="0">
                  <a:solidFill>
                    <a:sysClr val="window" lastClr="FFFFFF"/>
                  </a:solidFill>
                  <a:effectLst>
                    <a:outerShdw blurRad="50800" dist="38100" dir="5400000" algn="t" rotWithShape="0">
                      <a:prstClr val="black">
                        <a:alpha val="40000"/>
                      </a:prstClr>
                    </a:outerShdw>
                  </a:effectLst>
                  <a:ea typeface="微软雅黑" panose="020B0503020204020204" pitchFamily="34" charset="-122"/>
                </a:endParaRPr>
              </a:p>
            </p:txBody>
          </p:sp>
        </p:grpSp>
        <p:grpSp>
          <p:nvGrpSpPr>
            <p:cNvPr id="18" name="Group 23"/>
            <p:cNvGrpSpPr/>
            <p:nvPr/>
          </p:nvGrpSpPr>
          <p:grpSpPr>
            <a:xfrm>
              <a:off x="1681162" y="4875163"/>
              <a:ext cx="9144000" cy="1656183"/>
              <a:chOff x="1681162" y="4875163"/>
              <a:chExt cx="9144000" cy="1656184"/>
            </a:xfrm>
            <a:grpFill/>
          </p:grpSpPr>
          <p:sp>
            <p:nvSpPr>
              <p:cNvPr id="19" name="矩形 32"/>
              <p:cNvSpPr/>
              <p:nvPr/>
            </p:nvSpPr>
            <p:spPr>
              <a:xfrm>
                <a:off x="1681162" y="4875163"/>
                <a:ext cx="9144000" cy="1656184"/>
              </a:xfrm>
              <a:prstGeom prst="rect">
                <a:avLst/>
              </a:prstGeom>
              <a:solidFill>
                <a:srgbClr val="38866A"/>
              </a:solidFill>
              <a:ln w="25400" cap="flat" cmpd="sng" algn="ctr">
                <a:noFill/>
                <a:prstDash val="solid"/>
              </a:ln>
              <a:effectLst>
                <a:outerShdw blurRad="50800" dist="38100" dir="16200000"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Text" lastClr="000000"/>
                  </a:solidFill>
                  <a:latin typeface="Calibri" panose="020F0502020204030204"/>
                </a:endParaRPr>
              </a:p>
            </p:txBody>
          </p:sp>
          <p:sp>
            <p:nvSpPr>
              <p:cNvPr id="20" name="TextBox 22"/>
              <p:cNvSpPr txBox="1"/>
              <p:nvPr/>
            </p:nvSpPr>
            <p:spPr>
              <a:xfrm>
                <a:off x="2872202" y="5243535"/>
                <a:ext cx="6385540" cy="910841"/>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anose="020B0503020202020204" pitchFamily="34" charset="0"/>
                    <a:ea typeface="微软雅黑" panose="020B0503020204020204" pitchFamily="34" charset="-122"/>
                    <a:cs typeface="Calibri" panose="020F0502020204030204" charset="0"/>
                  </a:defRPr>
                </a:lvl1pPr>
              </a:lstStyle>
              <a:p>
                <a:pPr algn="ctr">
                  <a:defRPr/>
                </a:pPr>
                <a:r>
                  <a:rPr lang="en-US" altLang="zh-CN" sz="3200" kern="0" dirty="0">
                    <a:solidFill>
                      <a:schemeClr val="bg1"/>
                    </a:solidFill>
                    <a:effectLst>
                      <a:outerShdw dist="38100" dir="5400000" algn="t" rotWithShape="0">
                        <a:sysClr val="window" lastClr="FFFFFF">
                          <a:alpha val="48000"/>
                        </a:sysClr>
                      </a:outerShdw>
                    </a:effectLst>
                    <a:latin typeface="+mn-lt"/>
                  </a:rPr>
                  <a:t>Add title</a:t>
                </a:r>
                <a:endParaRPr lang="zh-CN" altLang="en-US" sz="3200" kern="0" dirty="0">
                  <a:solidFill>
                    <a:schemeClr val="bg1"/>
                  </a:solidFill>
                  <a:effectLst>
                    <a:outerShdw dist="38100" dir="5400000" algn="t" rotWithShape="0">
                      <a:sysClr val="window" lastClr="FFFFFF">
                        <a:alpha val="48000"/>
                      </a:sysClr>
                    </a:outerShdw>
                  </a:effectLst>
                  <a:latin typeface="+mn-lt"/>
                </a:endParaRPr>
              </a:p>
            </p:txBody>
          </p:sp>
        </p:grpSp>
      </p:grpSp>
      <p:sp>
        <p:nvSpPr>
          <p:cNvPr id="39" name="文本框 38"/>
          <p:cNvSpPr txBox="1"/>
          <p:nvPr/>
        </p:nvSpPr>
        <p:spPr>
          <a:xfrm>
            <a:off x="1113972" y="2638498"/>
            <a:ext cx="2173316" cy="1477328"/>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40" name="文本框 39"/>
          <p:cNvSpPr txBox="1"/>
          <p:nvPr/>
        </p:nvSpPr>
        <p:spPr>
          <a:xfrm>
            <a:off x="1927539" y="2316191"/>
            <a:ext cx="1359748"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41" name="文本框 40"/>
          <p:cNvSpPr txBox="1"/>
          <p:nvPr/>
        </p:nvSpPr>
        <p:spPr>
          <a:xfrm>
            <a:off x="8884142" y="2638498"/>
            <a:ext cx="2193886" cy="147732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42" name="文本框 41"/>
          <p:cNvSpPr txBox="1"/>
          <p:nvPr/>
        </p:nvSpPr>
        <p:spPr>
          <a:xfrm>
            <a:off x="8884141" y="2316191"/>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矩形 14"/>
          <p:cNvSpPr/>
          <p:nvPr/>
        </p:nvSpPr>
        <p:spPr>
          <a:xfrm>
            <a:off x="4362192" y="2842469"/>
            <a:ext cx="3467616" cy="841064"/>
          </a:xfrm>
          <a:prstGeom prst="rect">
            <a:avLst/>
          </a:prstGeom>
        </p:spPr>
        <p:txBody>
          <a:bodyPr wrap="none">
            <a:spAutoFit/>
          </a:bodyPr>
          <a:lstStyle/>
          <a:p>
            <a:pPr algn="ctr">
              <a:lnSpc>
                <a:spcPct val="175000"/>
              </a:lnSpc>
            </a:pPr>
            <a:r>
              <a:rPr lang="zh-CN" altLang="en-US" sz="3200" dirty="0">
                <a:solidFill>
                  <a:srgbClr val="38866A"/>
                </a:solidFill>
                <a:latin typeface="方正清刻本悦宋简体" panose="02000000000000000000" pitchFamily="2" charset="-122"/>
                <a:ea typeface="方正清刻本悦宋简体" panose="02000000000000000000" pitchFamily="2" charset="-122"/>
              </a:rPr>
              <a:t>论文的结论与总结</a:t>
            </a:r>
          </a:p>
        </p:txBody>
      </p:sp>
      <p:sp>
        <p:nvSpPr>
          <p:cNvPr id="16" name="文本框 15"/>
          <p:cNvSpPr txBox="1"/>
          <p:nvPr/>
        </p:nvSpPr>
        <p:spPr>
          <a:xfrm>
            <a:off x="2794000" y="3653843"/>
            <a:ext cx="6604000" cy="400110"/>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20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THE CONCLUSION OF THE PAPER</a:t>
            </a:r>
          </a:p>
        </p:txBody>
      </p:sp>
      <p:sp>
        <p:nvSpPr>
          <p:cNvPr id="17" name="Rectangle 11"/>
          <p:cNvSpPr/>
          <p:nvPr/>
        </p:nvSpPr>
        <p:spPr>
          <a:xfrm>
            <a:off x="4191000" y="4051170"/>
            <a:ext cx="3810000" cy="553998"/>
          </a:xfrm>
          <a:prstGeom prst="rect">
            <a:avLst/>
          </a:prstGeom>
        </p:spPr>
        <p:txBody>
          <a:bodyPr wrap="square">
            <a:spAutoFit/>
          </a:bodyPr>
          <a:lstStyle/>
          <a:p>
            <a:pPr algn="ctr">
              <a:lnSpc>
                <a:spcPct val="125000"/>
              </a:lnSpc>
            </a:pPr>
            <a:r>
              <a:rPr lang="en-US" altLang="zh-CN" sz="12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A company is an association or collection of individuals, whether natural persons, legal persons, or a mixture of both. </a:t>
            </a:r>
          </a:p>
        </p:txBody>
      </p:sp>
      <p:sp>
        <p:nvSpPr>
          <p:cNvPr id="18" name="矩形 17"/>
          <p:cNvSpPr/>
          <p:nvPr/>
        </p:nvSpPr>
        <p:spPr>
          <a:xfrm>
            <a:off x="4557760" y="1559257"/>
            <a:ext cx="3076483" cy="1636538"/>
          </a:xfrm>
          <a:prstGeom prst="rect">
            <a:avLst/>
          </a:prstGeom>
        </p:spPr>
        <p:txBody>
          <a:bodyPr wrap="none">
            <a:spAutoFit/>
          </a:bodyPr>
          <a:lstStyle/>
          <a:p>
            <a:pPr algn="ctr">
              <a:lnSpc>
                <a:spcPct val="175000"/>
              </a:lnSpc>
            </a:pPr>
            <a:r>
              <a:rPr lang="en-US" altLang="zh-CN" sz="6600" dirty="0">
                <a:solidFill>
                  <a:srgbClr val="38866A"/>
                </a:solidFill>
                <a:latin typeface="方正清刻本悦宋简体" panose="02000000000000000000" pitchFamily="2" charset="-122"/>
                <a:ea typeface="方正清刻本悦宋简体" panose="02000000000000000000" pitchFamily="2" charset="-122"/>
              </a:rPr>
              <a:t>PART 04</a:t>
            </a:r>
            <a:endParaRPr lang="zh-CN" altLang="en-US" sz="6600" dirty="0">
              <a:solidFill>
                <a:srgbClr val="38866A"/>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04</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7" name="矩形 6"/>
          <p:cNvSpPr/>
          <p:nvPr/>
        </p:nvSpPr>
        <p:spPr>
          <a:xfrm>
            <a:off x="1171206" y="67834"/>
            <a:ext cx="3794494" cy="653897"/>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论文的结论与总结</a:t>
            </a:r>
          </a:p>
        </p:txBody>
      </p:sp>
      <p:sp>
        <p:nvSpPr>
          <p:cNvPr id="8" name="文本框 7"/>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THE CONCLUSION OF THE PAPER</a:t>
            </a:r>
          </a:p>
        </p:txBody>
      </p:sp>
      <p:sp>
        <p:nvSpPr>
          <p:cNvPr id="11" name="Oval 30"/>
          <p:cNvSpPr>
            <a:spLocks noChangeArrowheads="1"/>
          </p:cNvSpPr>
          <p:nvPr/>
        </p:nvSpPr>
        <p:spPr bwMode="auto">
          <a:xfrm>
            <a:off x="5697292" y="2786280"/>
            <a:ext cx="870444" cy="1017402"/>
          </a:xfrm>
          <a:custGeom>
            <a:avLst/>
            <a:gdLst>
              <a:gd name="T0" fmla="*/ 0 w 567366"/>
              <a:gd name="T1" fmla="*/ 0 h 728650"/>
              <a:gd name="T2" fmla="*/ 567366 w 567366"/>
              <a:gd name="T3" fmla="*/ 728650 h 728650"/>
            </a:gdLst>
            <a:ahLst/>
            <a:cxnLst/>
            <a:rect l="T0" t="T1" r="T2" b="T3"/>
            <a:pathLst>
              <a:path w="567366" h="728650">
                <a:moveTo>
                  <a:pt x="283683" y="0"/>
                </a:moveTo>
                <a:cubicBezTo>
                  <a:pt x="440357" y="0"/>
                  <a:pt x="567366" y="127009"/>
                  <a:pt x="567366" y="283683"/>
                </a:cubicBezTo>
                <a:cubicBezTo>
                  <a:pt x="567366" y="426665"/>
                  <a:pt x="461587" y="544940"/>
                  <a:pt x="323844" y="563318"/>
                </a:cubicBezTo>
                <a:lnTo>
                  <a:pt x="323844" y="728650"/>
                </a:lnTo>
                <a:lnTo>
                  <a:pt x="223071" y="560535"/>
                </a:lnTo>
                <a:cubicBezTo>
                  <a:pt x="95485" y="533072"/>
                  <a:pt x="0" y="419529"/>
                  <a:pt x="0" y="283683"/>
                </a:cubicBezTo>
                <a:cubicBezTo>
                  <a:pt x="0" y="127009"/>
                  <a:pt x="127009" y="0"/>
                  <a:pt x="283683" y="0"/>
                </a:cubicBezTo>
                <a:close/>
              </a:path>
            </a:pathLst>
          </a:custGeom>
          <a:solidFill>
            <a:srgbClr val="38866A"/>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12" name="Freeform 37"/>
          <p:cNvSpPr>
            <a:spLocks noChangeArrowheads="1"/>
          </p:cNvSpPr>
          <p:nvPr/>
        </p:nvSpPr>
        <p:spPr bwMode="auto">
          <a:xfrm>
            <a:off x="5850899" y="2987986"/>
            <a:ext cx="351104" cy="345784"/>
          </a:xfrm>
          <a:custGeom>
            <a:avLst/>
            <a:gdLst>
              <a:gd name="T0" fmla="*/ 152 w 152"/>
              <a:gd name="T1" fmla="*/ 28 h 164"/>
              <a:gd name="T2" fmla="*/ 152 w 152"/>
              <a:gd name="T3" fmla="*/ 28 h 164"/>
              <a:gd name="T4" fmla="*/ 124 w 152"/>
              <a:gd name="T5" fmla="*/ 0 h 164"/>
              <a:gd name="T6" fmla="*/ 28 w 152"/>
              <a:gd name="T7" fmla="*/ 0 h 164"/>
              <a:gd name="T8" fmla="*/ 0 w 152"/>
              <a:gd name="T9" fmla="*/ 28 h 164"/>
              <a:gd name="T10" fmla="*/ 0 w 152"/>
              <a:gd name="T11" fmla="*/ 91 h 164"/>
              <a:gd name="T12" fmla="*/ 28 w 152"/>
              <a:gd name="T13" fmla="*/ 119 h 164"/>
              <a:gd name="T14" fmla="*/ 30 w 152"/>
              <a:gd name="T15" fmla="*/ 119 h 164"/>
              <a:gd name="T16" fmla="*/ 30 w 152"/>
              <a:gd name="T17" fmla="*/ 164 h 164"/>
              <a:gd name="T18" fmla="*/ 61 w 152"/>
              <a:gd name="T19" fmla="*/ 134 h 164"/>
              <a:gd name="T20" fmla="*/ 61 w 152"/>
              <a:gd name="T21" fmla="*/ 58 h 164"/>
              <a:gd name="T22" fmla="*/ 91 w 152"/>
              <a:gd name="T23" fmla="*/ 28 h 164"/>
              <a:gd name="T24" fmla="*/ 152 w 152"/>
              <a:gd name="T25" fmla="*/ 28 h 1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164"/>
              <a:gd name="T41" fmla="*/ 152 w 152"/>
              <a:gd name="T42" fmla="*/ 164 h 1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164">
                <a:moveTo>
                  <a:pt x="152" y="28"/>
                </a:moveTo>
                <a:cubicBezTo>
                  <a:pt x="152" y="28"/>
                  <a:pt x="152" y="28"/>
                  <a:pt x="152" y="28"/>
                </a:cubicBezTo>
                <a:cubicBezTo>
                  <a:pt x="152" y="12"/>
                  <a:pt x="140" y="0"/>
                  <a:pt x="124" y="0"/>
                </a:cubicBezTo>
                <a:cubicBezTo>
                  <a:pt x="28" y="0"/>
                  <a:pt x="28" y="0"/>
                  <a:pt x="28" y="0"/>
                </a:cubicBezTo>
                <a:cubicBezTo>
                  <a:pt x="12" y="0"/>
                  <a:pt x="0" y="12"/>
                  <a:pt x="0" y="28"/>
                </a:cubicBezTo>
                <a:cubicBezTo>
                  <a:pt x="0" y="91"/>
                  <a:pt x="0" y="91"/>
                  <a:pt x="0" y="91"/>
                </a:cubicBezTo>
                <a:cubicBezTo>
                  <a:pt x="0" y="106"/>
                  <a:pt x="12" y="119"/>
                  <a:pt x="28" y="119"/>
                </a:cubicBezTo>
                <a:cubicBezTo>
                  <a:pt x="30" y="119"/>
                  <a:pt x="30" y="119"/>
                  <a:pt x="30" y="119"/>
                </a:cubicBezTo>
                <a:cubicBezTo>
                  <a:pt x="30" y="164"/>
                  <a:pt x="30" y="164"/>
                  <a:pt x="30" y="164"/>
                </a:cubicBezTo>
                <a:cubicBezTo>
                  <a:pt x="61" y="134"/>
                  <a:pt x="61" y="134"/>
                  <a:pt x="61" y="134"/>
                </a:cubicBezTo>
                <a:cubicBezTo>
                  <a:pt x="61" y="58"/>
                  <a:pt x="61" y="58"/>
                  <a:pt x="61" y="58"/>
                </a:cubicBezTo>
                <a:cubicBezTo>
                  <a:pt x="61" y="41"/>
                  <a:pt x="74" y="28"/>
                  <a:pt x="91" y="28"/>
                </a:cubicBezTo>
                <a:lnTo>
                  <a:pt x="152" y="28"/>
                </a:lnTo>
                <a:close/>
              </a:path>
            </a:pathLst>
          </a:custGeom>
          <a:solidFill>
            <a:schemeClr val="bg1"/>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13" name="Freeform 38"/>
          <p:cNvSpPr>
            <a:spLocks noEditPoints="1" noChangeArrowheads="1"/>
          </p:cNvSpPr>
          <p:nvPr/>
        </p:nvSpPr>
        <p:spPr bwMode="auto">
          <a:xfrm>
            <a:off x="6026451" y="3078866"/>
            <a:ext cx="387678" cy="383465"/>
          </a:xfrm>
          <a:custGeom>
            <a:avLst/>
            <a:gdLst>
              <a:gd name="T0" fmla="*/ 137 w 167"/>
              <a:gd name="T1" fmla="*/ 0 h 182"/>
              <a:gd name="T2" fmla="*/ 30 w 167"/>
              <a:gd name="T3" fmla="*/ 0 h 182"/>
              <a:gd name="T4" fmla="*/ 0 w 167"/>
              <a:gd name="T5" fmla="*/ 30 h 182"/>
              <a:gd name="T6" fmla="*/ 0 w 167"/>
              <a:gd name="T7" fmla="*/ 106 h 182"/>
              <a:gd name="T8" fmla="*/ 30 w 167"/>
              <a:gd name="T9" fmla="*/ 136 h 182"/>
              <a:gd name="T10" fmla="*/ 61 w 167"/>
              <a:gd name="T11" fmla="*/ 136 h 182"/>
              <a:gd name="T12" fmla="*/ 61 w 167"/>
              <a:gd name="T13" fmla="*/ 182 h 182"/>
              <a:gd name="T14" fmla="*/ 106 w 167"/>
              <a:gd name="T15" fmla="*/ 136 h 182"/>
              <a:gd name="T16" fmla="*/ 137 w 167"/>
              <a:gd name="T17" fmla="*/ 136 h 182"/>
              <a:gd name="T18" fmla="*/ 167 w 167"/>
              <a:gd name="T19" fmla="*/ 106 h 182"/>
              <a:gd name="T20" fmla="*/ 167 w 167"/>
              <a:gd name="T21" fmla="*/ 30 h 182"/>
              <a:gd name="T22" fmla="*/ 137 w 167"/>
              <a:gd name="T23" fmla="*/ 0 h 182"/>
              <a:gd name="T24" fmla="*/ 30 w 167"/>
              <a:gd name="T25" fmla="*/ 106 h 182"/>
              <a:gd name="T26" fmla="*/ 30 w 167"/>
              <a:gd name="T27" fmla="*/ 91 h 182"/>
              <a:gd name="T28" fmla="*/ 91 w 167"/>
              <a:gd name="T29" fmla="*/ 91 h 182"/>
              <a:gd name="T30" fmla="*/ 91 w 167"/>
              <a:gd name="T31" fmla="*/ 106 h 182"/>
              <a:gd name="T32" fmla="*/ 30 w 167"/>
              <a:gd name="T33" fmla="*/ 106 h 182"/>
              <a:gd name="T34" fmla="*/ 137 w 167"/>
              <a:gd name="T35" fmla="*/ 76 h 182"/>
              <a:gd name="T36" fmla="*/ 30 w 167"/>
              <a:gd name="T37" fmla="*/ 76 h 182"/>
              <a:gd name="T38" fmla="*/ 30 w 167"/>
              <a:gd name="T39" fmla="*/ 60 h 182"/>
              <a:gd name="T40" fmla="*/ 137 w 167"/>
              <a:gd name="T41" fmla="*/ 60 h 182"/>
              <a:gd name="T42" fmla="*/ 137 w 167"/>
              <a:gd name="T43" fmla="*/ 76 h 182"/>
              <a:gd name="T44" fmla="*/ 137 w 167"/>
              <a:gd name="T45" fmla="*/ 45 h 182"/>
              <a:gd name="T46" fmla="*/ 30 w 167"/>
              <a:gd name="T47" fmla="*/ 45 h 182"/>
              <a:gd name="T48" fmla="*/ 30 w 167"/>
              <a:gd name="T49" fmla="*/ 30 h 182"/>
              <a:gd name="T50" fmla="*/ 137 w 167"/>
              <a:gd name="T51" fmla="*/ 30 h 182"/>
              <a:gd name="T52" fmla="*/ 137 w 167"/>
              <a:gd name="T53" fmla="*/ 45 h 1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
              <a:gd name="T82" fmla="*/ 0 h 182"/>
              <a:gd name="T83" fmla="*/ 167 w 167"/>
              <a:gd name="T84" fmla="*/ 182 h 1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 h="182">
                <a:moveTo>
                  <a:pt x="137" y="0"/>
                </a:moveTo>
                <a:cubicBezTo>
                  <a:pt x="30" y="0"/>
                  <a:pt x="30" y="0"/>
                  <a:pt x="30" y="0"/>
                </a:cubicBezTo>
                <a:cubicBezTo>
                  <a:pt x="14" y="0"/>
                  <a:pt x="0" y="13"/>
                  <a:pt x="0" y="30"/>
                </a:cubicBezTo>
                <a:cubicBezTo>
                  <a:pt x="0" y="106"/>
                  <a:pt x="0" y="106"/>
                  <a:pt x="0" y="106"/>
                </a:cubicBezTo>
                <a:cubicBezTo>
                  <a:pt x="0" y="123"/>
                  <a:pt x="14" y="136"/>
                  <a:pt x="30" y="136"/>
                </a:cubicBezTo>
                <a:cubicBezTo>
                  <a:pt x="61" y="136"/>
                  <a:pt x="61" y="136"/>
                  <a:pt x="61" y="136"/>
                </a:cubicBezTo>
                <a:cubicBezTo>
                  <a:pt x="61" y="182"/>
                  <a:pt x="61" y="182"/>
                  <a:pt x="61" y="182"/>
                </a:cubicBezTo>
                <a:cubicBezTo>
                  <a:pt x="106" y="136"/>
                  <a:pt x="106" y="136"/>
                  <a:pt x="106" y="136"/>
                </a:cubicBezTo>
                <a:cubicBezTo>
                  <a:pt x="137" y="136"/>
                  <a:pt x="137" y="136"/>
                  <a:pt x="137" y="136"/>
                </a:cubicBezTo>
                <a:cubicBezTo>
                  <a:pt x="154" y="136"/>
                  <a:pt x="167" y="123"/>
                  <a:pt x="167" y="106"/>
                </a:cubicBezTo>
                <a:cubicBezTo>
                  <a:pt x="167" y="30"/>
                  <a:pt x="167" y="30"/>
                  <a:pt x="167" y="30"/>
                </a:cubicBezTo>
                <a:cubicBezTo>
                  <a:pt x="167" y="13"/>
                  <a:pt x="154" y="0"/>
                  <a:pt x="137" y="0"/>
                </a:cubicBezTo>
                <a:close/>
                <a:moveTo>
                  <a:pt x="30" y="106"/>
                </a:moveTo>
                <a:cubicBezTo>
                  <a:pt x="30" y="91"/>
                  <a:pt x="30" y="91"/>
                  <a:pt x="30" y="91"/>
                </a:cubicBezTo>
                <a:cubicBezTo>
                  <a:pt x="91" y="91"/>
                  <a:pt x="91" y="91"/>
                  <a:pt x="91" y="91"/>
                </a:cubicBezTo>
                <a:cubicBezTo>
                  <a:pt x="91" y="106"/>
                  <a:pt x="91" y="106"/>
                  <a:pt x="91" y="106"/>
                </a:cubicBezTo>
                <a:lnTo>
                  <a:pt x="30" y="106"/>
                </a:lnTo>
                <a:close/>
                <a:moveTo>
                  <a:pt x="137" y="76"/>
                </a:moveTo>
                <a:cubicBezTo>
                  <a:pt x="30" y="76"/>
                  <a:pt x="30" y="76"/>
                  <a:pt x="30" y="76"/>
                </a:cubicBezTo>
                <a:cubicBezTo>
                  <a:pt x="30" y="60"/>
                  <a:pt x="30" y="60"/>
                  <a:pt x="30" y="60"/>
                </a:cubicBezTo>
                <a:cubicBezTo>
                  <a:pt x="137" y="60"/>
                  <a:pt x="137" y="60"/>
                  <a:pt x="137" y="60"/>
                </a:cubicBezTo>
                <a:lnTo>
                  <a:pt x="137" y="76"/>
                </a:lnTo>
                <a:close/>
                <a:moveTo>
                  <a:pt x="137" y="45"/>
                </a:moveTo>
                <a:cubicBezTo>
                  <a:pt x="30" y="45"/>
                  <a:pt x="30" y="45"/>
                  <a:pt x="30" y="45"/>
                </a:cubicBezTo>
                <a:cubicBezTo>
                  <a:pt x="30" y="30"/>
                  <a:pt x="30" y="30"/>
                  <a:pt x="30" y="30"/>
                </a:cubicBezTo>
                <a:cubicBezTo>
                  <a:pt x="137" y="30"/>
                  <a:pt x="137" y="30"/>
                  <a:pt x="137" y="30"/>
                </a:cubicBezTo>
                <a:lnTo>
                  <a:pt x="137" y="45"/>
                </a:lnTo>
                <a:close/>
              </a:path>
            </a:pathLst>
          </a:custGeom>
          <a:solidFill>
            <a:schemeClr val="bg1"/>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14" name="Oval 28"/>
          <p:cNvSpPr>
            <a:spLocks noChangeArrowheads="1"/>
          </p:cNvSpPr>
          <p:nvPr/>
        </p:nvSpPr>
        <p:spPr bwMode="auto">
          <a:xfrm>
            <a:off x="3914952" y="4810002"/>
            <a:ext cx="1116705" cy="793530"/>
          </a:xfrm>
          <a:custGeom>
            <a:avLst/>
            <a:gdLst>
              <a:gd name="T0" fmla="*/ 0 w 728651"/>
              <a:gd name="T1" fmla="*/ 0 h 568004"/>
              <a:gd name="T2" fmla="*/ 728651 w 728651"/>
              <a:gd name="T3" fmla="*/ 568004 h 568004"/>
            </a:gdLst>
            <a:ahLst/>
            <a:cxnLst/>
            <a:rect l="T0" t="T1" r="T2" b="T3"/>
            <a:pathLst>
              <a:path w="728651" h="568004">
                <a:moveTo>
                  <a:pt x="283683" y="0"/>
                </a:moveTo>
                <a:cubicBezTo>
                  <a:pt x="426790" y="0"/>
                  <a:pt x="545147" y="106084"/>
                  <a:pt x="563354" y="244158"/>
                </a:cubicBezTo>
                <a:lnTo>
                  <a:pt x="728651" y="244158"/>
                </a:lnTo>
                <a:lnTo>
                  <a:pt x="560075" y="346167"/>
                </a:lnTo>
                <a:cubicBezTo>
                  <a:pt x="532174" y="473167"/>
                  <a:pt x="418991" y="568004"/>
                  <a:pt x="283683" y="568004"/>
                </a:cubicBezTo>
                <a:cubicBezTo>
                  <a:pt x="127009" y="568004"/>
                  <a:pt x="0" y="440852"/>
                  <a:pt x="0" y="284002"/>
                </a:cubicBezTo>
                <a:cubicBezTo>
                  <a:pt x="0" y="127152"/>
                  <a:pt x="127009" y="0"/>
                  <a:pt x="283683" y="0"/>
                </a:cubicBezTo>
                <a:close/>
              </a:path>
            </a:pathLst>
          </a:custGeom>
          <a:solidFill>
            <a:srgbClr val="38866A"/>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15" name="Freeform 39"/>
          <p:cNvSpPr>
            <a:spLocks noEditPoints="1" noChangeArrowheads="1"/>
          </p:cNvSpPr>
          <p:nvPr/>
        </p:nvSpPr>
        <p:spPr bwMode="auto">
          <a:xfrm>
            <a:off x="4044178" y="4947429"/>
            <a:ext cx="611993" cy="554141"/>
          </a:xfrm>
          <a:custGeom>
            <a:avLst/>
            <a:gdLst>
              <a:gd name="T0" fmla="*/ 242 w 264"/>
              <a:gd name="T1" fmla="*/ 145 h 264"/>
              <a:gd name="T2" fmla="*/ 239 w 264"/>
              <a:gd name="T3" fmla="*/ 104 h 264"/>
              <a:gd name="T4" fmla="*/ 262 w 264"/>
              <a:gd name="T5" fmla="*/ 84 h 264"/>
              <a:gd name="T6" fmla="*/ 240 w 264"/>
              <a:gd name="T7" fmla="*/ 51 h 264"/>
              <a:gd name="T8" fmla="*/ 213 w 264"/>
              <a:gd name="T9" fmla="*/ 56 h 264"/>
              <a:gd name="T10" fmla="*/ 178 w 264"/>
              <a:gd name="T11" fmla="*/ 33 h 264"/>
              <a:gd name="T12" fmla="*/ 177 w 264"/>
              <a:gd name="T13" fmla="*/ 4 h 264"/>
              <a:gd name="T14" fmla="*/ 137 w 264"/>
              <a:gd name="T15" fmla="*/ 0 h 264"/>
              <a:gd name="T16" fmla="*/ 124 w 264"/>
              <a:gd name="T17" fmla="*/ 24 h 264"/>
              <a:gd name="T18" fmla="*/ 85 w 264"/>
              <a:gd name="T19" fmla="*/ 36 h 264"/>
              <a:gd name="T20" fmla="*/ 60 w 264"/>
              <a:gd name="T21" fmla="*/ 19 h 264"/>
              <a:gd name="T22" fmla="*/ 32 w 264"/>
              <a:gd name="T23" fmla="*/ 48 h 264"/>
              <a:gd name="T24" fmla="*/ 44 w 264"/>
              <a:gd name="T25" fmla="*/ 72 h 264"/>
              <a:gd name="T26" fmla="*/ 29 w 264"/>
              <a:gd name="T27" fmla="*/ 111 h 264"/>
              <a:gd name="T28" fmla="*/ 0 w 264"/>
              <a:gd name="T29" fmla="*/ 119 h 264"/>
              <a:gd name="T30" fmla="*/ 5 w 264"/>
              <a:gd name="T31" fmla="*/ 158 h 264"/>
              <a:gd name="T32" fmla="*/ 32 w 264"/>
              <a:gd name="T33" fmla="*/ 165 h 264"/>
              <a:gd name="T34" fmla="*/ 53 w 264"/>
              <a:gd name="T35" fmla="*/ 201 h 264"/>
              <a:gd name="T36" fmla="*/ 41 w 264"/>
              <a:gd name="T37" fmla="*/ 228 h 264"/>
              <a:gd name="T38" fmla="*/ 75 w 264"/>
              <a:gd name="T39" fmla="*/ 249 h 264"/>
              <a:gd name="T40" fmla="*/ 97 w 264"/>
              <a:gd name="T41" fmla="*/ 232 h 264"/>
              <a:gd name="T42" fmla="*/ 138 w 264"/>
              <a:gd name="T43" fmla="*/ 238 h 264"/>
              <a:gd name="T44" fmla="*/ 153 w 264"/>
              <a:gd name="T45" fmla="*/ 264 h 264"/>
              <a:gd name="T46" fmla="*/ 191 w 264"/>
              <a:gd name="T47" fmla="*/ 251 h 264"/>
              <a:gd name="T48" fmla="*/ 191 w 264"/>
              <a:gd name="T49" fmla="*/ 223 h 264"/>
              <a:gd name="T50" fmla="*/ 221 w 264"/>
              <a:gd name="T51" fmla="*/ 195 h 264"/>
              <a:gd name="T52" fmla="*/ 251 w 264"/>
              <a:gd name="T53" fmla="*/ 200 h 264"/>
              <a:gd name="T54" fmla="*/ 264 w 264"/>
              <a:gd name="T55" fmla="*/ 162 h 264"/>
              <a:gd name="T56" fmla="*/ 242 w 264"/>
              <a:gd name="T57" fmla="*/ 145 h 264"/>
              <a:gd name="T58" fmla="*/ 132 w 264"/>
              <a:gd name="T59" fmla="*/ 217 h 264"/>
              <a:gd name="T60" fmla="*/ 46 w 264"/>
              <a:gd name="T61" fmla="*/ 132 h 264"/>
              <a:gd name="T62" fmla="*/ 132 w 264"/>
              <a:gd name="T63" fmla="*/ 46 h 264"/>
              <a:gd name="T64" fmla="*/ 217 w 264"/>
              <a:gd name="T65" fmla="*/ 132 h 264"/>
              <a:gd name="T66" fmla="*/ 132 w 264"/>
              <a:gd name="T67" fmla="*/ 217 h 2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4"/>
              <a:gd name="T103" fmla="*/ 0 h 264"/>
              <a:gd name="T104" fmla="*/ 264 w 264"/>
              <a:gd name="T105" fmla="*/ 264 h 26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4" h="264">
                <a:moveTo>
                  <a:pt x="242" y="145"/>
                </a:moveTo>
                <a:cubicBezTo>
                  <a:pt x="239" y="104"/>
                  <a:pt x="239" y="104"/>
                  <a:pt x="239" y="104"/>
                </a:cubicBezTo>
                <a:cubicBezTo>
                  <a:pt x="262" y="84"/>
                  <a:pt x="262" y="84"/>
                  <a:pt x="262" y="84"/>
                </a:cubicBezTo>
                <a:cubicBezTo>
                  <a:pt x="240" y="51"/>
                  <a:pt x="240" y="51"/>
                  <a:pt x="240" y="51"/>
                </a:cubicBezTo>
                <a:cubicBezTo>
                  <a:pt x="213" y="56"/>
                  <a:pt x="213" y="56"/>
                  <a:pt x="213" y="56"/>
                </a:cubicBezTo>
                <a:cubicBezTo>
                  <a:pt x="178" y="33"/>
                  <a:pt x="178" y="33"/>
                  <a:pt x="178" y="33"/>
                </a:cubicBezTo>
                <a:cubicBezTo>
                  <a:pt x="177" y="4"/>
                  <a:pt x="177" y="4"/>
                  <a:pt x="177" y="4"/>
                </a:cubicBezTo>
                <a:cubicBezTo>
                  <a:pt x="137" y="0"/>
                  <a:pt x="137" y="0"/>
                  <a:pt x="137" y="0"/>
                </a:cubicBezTo>
                <a:cubicBezTo>
                  <a:pt x="124" y="24"/>
                  <a:pt x="124" y="24"/>
                  <a:pt x="124" y="24"/>
                </a:cubicBezTo>
                <a:cubicBezTo>
                  <a:pt x="85" y="36"/>
                  <a:pt x="85" y="36"/>
                  <a:pt x="85" y="36"/>
                </a:cubicBezTo>
                <a:cubicBezTo>
                  <a:pt x="60" y="19"/>
                  <a:pt x="60" y="19"/>
                  <a:pt x="60" y="19"/>
                </a:cubicBezTo>
                <a:cubicBezTo>
                  <a:pt x="32" y="48"/>
                  <a:pt x="32" y="48"/>
                  <a:pt x="32" y="48"/>
                </a:cubicBezTo>
                <a:cubicBezTo>
                  <a:pt x="44" y="72"/>
                  <a:pt x="44" y="72"/>
                  <a:pt x="44" y="72"/>
                </a:cubicBezTo>
                <a:cubicBezTo>
                  <a:pt x="29" y="111"/>
                  <a:pt x="29" y="111"/>
                  <a:pt x="29" y="111"/>
                </a:cubicBezTo>
                <a:cubicBezTo>
                  <a:pt x="0" y="119"/>
                  <a:pt x="0" y="119"/>
                  <a:pt x="0" y="119"/>
                </a:cubicBezTo>
                <a:cubicBezTo>
                  <a:pt x="5" y="158"/>
                  <a:pt x="5" y="158"/>
                  <a:pt x="5" y="158"/>
                </a:cubicBezTo>
                <a:cubicBezTo>
                  <a:pt x="32" y="165"/>
                  <a:pt x="32" y="165"/>
                  <a:pt x="32" y="165"/>
                </a:cubicBezTo>
                <a:cubicBezTo>
                  <a:pt x="53" y="201"/>
                  <a:pt x="53" y="201"/>
                  <a:pt x="53" y="201"/>
                </a:cubicBezTo>
                <a:cubicBezTo>
                  <a:pt x="41" y="228"/>
                  <a:pt x="41" y="228"/>
                  <a:pt x="41" y="228"/>
                </a:cubicBezTo>
                <a:cubicBezTo>
                  <a:pt x="75" y="249"/>
                  <a:pt x="75" y="249"/>
                  <a:pt x="75" y="249"/>
                </a:cubicBezTo>
                <a:cubicBezTo>
                  <a:pt x="97" y="232"/>
                  <a:pt x="97" y="232"/>
                  <a:pt x="97" y="232"/>
                </a:cubicBezTo>
                <a:cubicBezTo>
                  <a:pt x="138" y="238"/>
                  <a:pt x="138" y="238"/>
                  <a:pt x="138" y="238"/>
                </a:cubicBezTo>
                <a:cubicBezTo>
                  <a:pt x="153" y="264"/>
                  <a:pt x="153" y="264"/>
                  <a:pt x="153" y="264"/>
                </a:cubicBezTo>
                <a:cubicBezTo>
                  <a:pt x="191" y="251"/>
                  <a:pt x="191" y="251"/>
                  <a:pt x="191" y="251"/>
                </a:cubicBezTo>
                <a:cubicBezTo>
                  <a:pt x="191" y="223"/>
                  <a:pt x="191" y="223"/>
                  <a:pt x="191" y="223"/>
                </a:cubicBezTo>
                <a:cubicBezTo>
                  <a:pt x="221" y="195"/>
                  <a:pt x="221" y="195"/>
                  <a:pt x="221" y="195"/>
                </a:cubicBezTo>
                <a:cubicBezTo>
                  <a:pt x="251" y="200"/>
                  <a:pt x="251" y="200"/>
                  <a:pt x="251" y="200"/>
                </a:cubicBezTo>
                <a:cubicBezTo>
                  <a:pt x="264" y="162"/>
                  <a:pt x="264" y="162"/>
                  <a:pt x="264" y="162"/>
                </a:cubicBezTo>
                <a:lnTo>
                  <a:pt x="242" y="145"/>
                </a:lnTo>
                <a:close/>
                <a:moveTo>
                  <a:pt x="132" y="217"/>
                </a:moveTo>
                <a:cubicBezTo>
                  <a:pt x="85" y="217"/>
                  <a:pt x="46" y="179"/>
                  <a:pt x="46" y="132"/>
                </a:cubicBezTo>
                <a:cubicBezTo>
                  <a:pt x="46" y="85"/>
                  <a:pt x="85" y="46"/>
                  <a:pt x="132" y="46"/>
                </a:cubicBezTo>
                <a:cubicBezTo>
                  <a:pt x="179" y="46"/>
                  <a:pt x="217" y="85"/>
                  <a:pt x="217" y="132"/>
                </a:cubicBezTo>
                <a:cubicBezTo>
                  <a:pt x="217" y="179"/>
                  <a:pt x="179" y="217"/>
                  <a:pt x="132" y="217"/>
                </a:cubicBezTo>
                <a:close/>
              </a:path>
            </a:pathLst>
          </a:custGeom>
          <a:solidFill>
            <a:schemeClr val="bg1"/>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16" name="Freeform 40"/>
          <p:cNvSpPr>
            <a:spLocks noEditPoints="1" noChangeArrowheads="1"/>
          </p:cNvSpPr>
          <p:nvPr/>
        </p:nvSpPr>
        <p:spPr bwMode="auto">
          <a:xfrm>
            <a:off x="4188032" y="5078207"/>
            <a:ext cx="324284" cy="294802"/>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70 w 140"/>
              <a:gd name="T11" fmla="*/ 118 h 140"/>
              <a:gd name="T12" fmla="*/ 57 w 140"/>
              <a:gd name="T13" fmla="*/ 102 h 140"/>
              <a:gd name="T14" fmla="*/ 83 w 140"/>
              <a:gd name="T15" fmla="*/ 102 h 140"/>
              <a:gd name="T16" fmla="*/ 70 w 140"/>
              <a:gd name="T17" fmla="*/ 118 h 140"/>
              <a:gd name="T18" fmla="*/ 52 w 140"/>
              <a:gd name="T19" fmla="*/ 93 h 140"/>
              <a:gd name="T20" fmla="*/ 47 w 140"/>
              <a:gd name="T21" fmla="*/ 74 h 140"/>
              <a:gd name="T22" fmla="*/ 93 w 140"/>
              <a:gd name="T23" fmla="*/ 74 h 140"/>
              <a:gd name="T24" fmla="*/ 88 w 140"/>
              <a:gd name="T25" fmla="*/ 93 h 140"/>
              <a:gd name="T26" fmla="*/ 52 w 140"/>
              <a:gd name="T27" fmla="*/ 93 h 140"/>
              <a:gd name="T28" fmla="*/ 122 w 140"/>
              <a:gd name="T29" fmla="*/ 65 h 140"/>
              <a:gd name="T30" fmla="*/ 102 w 140"/>
              <a:gd name="T31" fmla="*/ 65 h 140"/>
              <a:gd name="T32" fmla="*/ 100 w 140"/>
              <a:gd name="T33" fmla="*/ 46 h 140"/>
              <a:gd name="T34" fmla="*/ 117 w 140"/>
              <a:gd name="T35" fmla="*/ 46 h 140"/>
              <a:gd name="T36" fmla="*/ 122 w 140"/>
              <a:gd name="T37" fmla="*/ 65 h 140"/>
              <a:gd name="T38" fmla="*/ 93 w 140"/>
              <a:gd name="T39" fmla="*/ 65 h 140"/>
              <a:gd name="T40" fmla="*/ 47 w 140"/>
              <a:gd name="T41" fmla="*/ 65 h 140"/>
              <a:gd name="T42" fmla="*/ 49 w 140"/>
              <a:gd name="T43" fmla="*/ 46 h 140"/>
              <a:gd name="T44" fmla="*/ 91 w 140"/>
              <a:gd name="T45" fmla="*/ 46 h 140"/>
              <a:gd name="T46" fmla="*/ 93 w 140"/>
              <a:gd name="T47" fmla="*/ 65 h 140"/>
              <a:gd name="T48" fmla="*/ 37 w 140"/>
              <a:gd name="T49" fmla="*/ 65 h 140"/>
              <a:gd name="T50" fmla="*/ 18 w 140"/>
              <a:gd name="T51" fmla="*/ 65 h 140"/>
              <a:gd name="T52" fmla="*/ 23 w 140"/>
              <a:gd name="T53" fmla="*/ 46 h 140"/>
              <a:gd name="T54" fmla="*/ 39 w 140"/>
              <a:gd name="T55" fmla="*/ 46 h 140"/>
              <a:gd name="T56" fmla="*/ 37 w 140"/>
              <a:gd name="T57" fmla="*/ 65 h 140"/>
              <a:gd name="T58" fmla="*/ 38 w 140"/>
              <a:gd name="T59" fmla="*/ 74 h 140"/>
              <a:gd name="T60" fmla="*/ 42 w 140"/>
              <a:gd name="T61" fmla="*/ 93 h 140"/>
              <a:gd name="T62" fmla="*/ 23 w 140"/>
              <a:gd name="T63" fmla="*/ 93 h 140"/>
              <a:gd name="T64" fmla="*/ 18 w 140"/>
              <a:gd name="T65" fmla="*/ 74 h 140"/>
              <a:gd name="T66" fmla="*/ 38 w 140"/>
              <a:gd name="T67" fmla="*/ 74 h 140"/>
              <a:gd name="T68" fmla="*/ 102 w 140"/>
              <a:gd name="T69" fmla="*/ 74 h 140"/>
              <a:gd name="T70" fmla="*/ 122 w 140"/>
              <a:gd name="T71" fmla="*/ 74 h 140"/>
              <a:gd name="T72" fmla="*/ 117 w 140"/>
              <a:gd name="T73" fmla="*/ 93 h 140"/>
              <a:gd name="T74" fmla="*/ 98 w 140"/>
              <a:gd name="T75" fmla="*/ 93 h 140"/>
              <a:gd name="T76" fmla="*/ 102 w 140"/>
              <a:gd name="T77" fmla="*/ 74 h 140"/>
              <a:gd name="T78" fmla="*/ 111 w 140"/>
              <a:gd name="T79" fmla="*/ 37 h 140"/>
              <a:gd name="T80" fmla="*/ 98 w 140"/>
              <a:gd name="T81" fmla="*/ 37 h 140"/>
              <a:gd name="T82" fmla="*/ 90 w 140"/>
              <a:gd name="T83" fmla="*/ 21 h 140"/>
              <a:gd name="T84" fmla="*/ 111 w 140"/>
              <a:gd name="T85" fmla="*/ 37 h 140"/>
              <a:gd name="T86" fmla="*/ 75 w 140"/>
              <a:gd name="T87" fmla="*/ 18 h 140"/>
              <a:gd name="T88" fmla="*/ 88 w 140"/>
              <a:gd name="T89" fmla="*/ 37 h 140"/>
              <a:gd name="T90" fmla="*/ 52 w 140"/>
              <a:gd name="T91" fmla="*/ 37 h 140"/>
              <a:gd name="T92" fmla="*/ 64 w 140"/>
              <a:gd name="T93" fmla="*/ 18 h 140"/>
              <a:gd name="T94" fmla="*/ 70 w 140"/>
              <a:gd name="T95" fmla="*/ 17 h 140"/>
              <a:gd name="T96" fmla="*/ 75 w 140"/>
              <a:gd name="T97" fmla="*/ 18 h 140"/>
              <a:gd name="T98" fmla="*/ 50 w 140"/>
              <a:gd name="T99" fmla="*/ 21 h 140"/>
              <a:gd name="T100" fmla="*/ 42 w 140"/>
              <a:gd name="T101" fmla="*/ 37 h 140"/>
              <a:gd name="T102" fmla="*/ 29 w 140"/>
              <a:gd name="T103" fmla="*/ 37 h 140"/>
              <a:gd name="T104" fmla="*/ 50 w 140"/>
              <a:gd name="T105" fmla="*/ 21 h 140"/>
              <a:gd name="T106" fmla="*/ 29 w 140"/>
              <a:gd name="T107" fmla="*/ 102 h 140"/>
              <a:gd name="T108" fmla="*/ 46 w 140"/>
              <a:gd name="T109" fmla="*/ 102 h 140"/>
              <a:gd name="T110" fmla="*/ 60 w 140"/>
              <a:gd name="T111" fmla="*/ 121 h 140"/>
              <a:gd name="T112" fmla="*/ 29 w 140"/>
              <a:gd name="T113" fmla="*/ 102 h 140"/>
              <a:gd name="T114" fmla="*/ 80 w 140"/>
              <a:gd name="T115" fmla="*/ 121 h 140"/>
              <a:gd name="T116" fmla="*/ 94 w 140"/>
              <a:gd name="T117" fmla="*/ 102 h 140"/>
              <a:gd name="T118" fmla="*/ 111 w 140"/>
              <a:gd name="T119" fmla="*/ 102 h 140"/>
              <a:gd name="T120" fmla="*/ 80 w 140"/>
              <a:gd name="T121" fmla="*/ 121 h 1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40"/>
              <a:gd name="T184" fmla="*/ 0 h 140"/>
              <a:gd name="T185" fmla="*/ 140 w 140"/>
              <a:gd name="T186" fmla="*/ 140 h 1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40" h="140">
                <a:moveTo>
                  <a:pt x="70" y="0"/>
                </a:moveTo>
                <a:cubicBezTo>
                  <a:pt x="31" y="0"/>
                  <a:pt x="0" y="31"/>
                  <a:pt x="0" y="70"/>
                </a:cubicBezTo>
                <a:cubicBezTo>
                  <a:pt x="0" y="108"/>
                  <a:pt x="31" y="140"/>
                  <a:pt x="70" y="140"/>
                </a:cubicBezTo>
                <a:cubicBezTo>
                  <a:pt x="108" y="140"/>
                  <a:pt x="140" y="108"/>
                  <a:pt x="140" y="70"/>
                </a:cubicBezTo>
                <a:cubicBezTo>
                  <a:pt x="140" y="31"/>
                  <a:pt x="108" y="0"/>
                  <a:pt x="70" y="0"/>
                </a:cubicBezTo>
                <a:close/>
                <a:moveTo>
                  <a:pt x="70" y="118"/>
                </a:moveTo>
                <a:cubicBezTo>
                  <a:pt x="65" y="114"/>
                  <a:pt x="60" y="108"/>
                  <a:pt x="57" y="102"/>
                </a:cubicBezTo>
                <a:cubicBezTo>
                  <a:pt x="83" y="102"/>
                  <a:pt x="83" y="102"/>
                  <a:pt x="83" y="102"/>
                </a:cubicBezTo>
                <a:cubicBezTo>
                  <a:pt x="79" y="108"/>
                  <a:pt x="75" y="114"/>
                  <a:pt x="70" y="118"/>
                </a:cubicBezTo>
                <a:close/>
                <a:moveTo>
                  <a:pt x="52" y="93"/>
                </a:moveTo>
                <a:cubicBezTo>
                  <a:pt x="50" y="87"/>
                  <a:pt x="48" y="81"/>
                  <a:pt x="47" y="74"/>
                </a:cubicBezTo>
                <a:cubicBezTo>
                  <a:pt x="93" y="74"/>
                  <a:pt x="93" y="74"/>
                  <a:pt x="93" y="74"/>
                </a:cubicBezTo>
                <a:cubicBezTo>
                  <a:pt x="92" y="81"/>
                  <a:pt x="90" y="87"/>
                  <a:pt x="88" y="93"/>
                </a:cubicBezTo>
                <a:lnTo>
                  <a:pt x="52" y="93"/>
                </a:lnTo>
                <a:close/>
                <a:moveTo>
                  <a:pt x="122" y="65"/>
                </a:moveTo>
                <a:cubicBezTo>
                  <a:pt x="102" y="65"/>
                  <a:pt x="102" y="65"/>
                  <a:pt x="102" y="65"/>
                </a:cubicBezTo>
                <a:cubicBezTo>
                  <a:pt x="102" y="59"/>
                  <a:pt x="102" y="52"/>
                  <a:pt x="100" y="46"/>
                </a:cubicBezTo>
                <a:cubicBezTo>
                  <a:pt x="117" y="46"/>
                  <a:pt x="117" y="46"/>
                  <a:pt x="117" y="46"/>
                </a:cubicBezTo>
                <a:cubicBezTo>
                  <a:pt x="120" y="52"/>
                  <a:pt x="121" y="59"/>
                  <a:pt x="122" y="65"/>
                </a:cubicBezTo>
                <a:close/>
                <a:moveTo>
                  <a:pt x="93" y="65"/>
                </a:moveTo>
                <a:cubicBezTo>
                  <a:pt x="47" y="65"/>
                  <a:pt x="47" y="65"/>
                  <a:pt x="47" y="65"/>
                </a:cubicBezTo>
                <a:cubicBezTo>
                  <a:pt x="47" y="59"/>
                  <a:pt x="47" y="52"/>
                  <a:pt x="49" y="46"/>
                </a:cubicBezTo>
                <a:cubicBezTo>
                  <a:pt x="91" y="46"/>
                  <a:pt x="91" y="46"/>
                  <a:pt x="91" y="46"/>
                </a:cubicBezTo>
                <a:cubicBezTo>
                  <a:pt x="92" y="52"/>
                  <a:pt x="93" y="59"/>
                  <a:pt x="93" y="65"/>
                </a:cubicBezTo>
                <a:close/>
                <a:moveTo>
                  <a:pt x="37" y="65"/>
                </a:moveTo>
                <a:cubicBezTo>
                  <a:pt x="18" y="65"/>
                  <a:pt x="18" y="65"/>
                  <a:pt x="18" y="65"/>
                </a:cubicBezTo>
                <a:cubicBezTo>
                  <a:pt x="18" y="59"/>
                  <a:pt x="20" y="52"/>
                  <a:pt x="23" y="46"/>
                </a:cubicBezTo>
                <a:cubicBezTo>
                  <a:pt x="39" y="46"/>
                  <a:pt x="39" y="46"/>
                  <a:pt x="39" y="46"/>
                </a:cubicBezTo>
                <a:cubicBezTo>
                  <a:pt x="38" y="52"/>
                  <a:pt x="37" y="59"/>
                  <a:pt x="37" y="65"/>
                </a:cubicBezTo>
                <a:close/>
                <a:moveTo>
                  <a:pt x="38" y="74"/>
                </a:moveTo>
                <a:cubicBezTo>
                  <a:pt x="38" y="81"/>
                  <a:pt x="40" y="87"/>
                  <a:pt x="42" y="93"/>
                </a:cubicBezTo>
                <a:cubicBezTo>
                  <a:pt x="23" y="93"/>
                  <a:pt x="23" y="93"/>
                  <a:pt x="23" y="93"/>
                </a:cubicBezTo>
                <a:cubicBezTo>
                  <a:pt x="20" y="87"/>
                  <a:pt x="18" y="81"/>
                  <a:pt x="18" y="74"/>
                </a:cubicBezTo>
                <a:lnTo>
                  <a:pt x="38" y="74"/>
                </a:lnTo>
                <a:close/>
                <a:moveTo>
                  <a:pt x="102" y="74"/>
                </a:moveTo>
                <a:cubicBezTo>
                  <a:pt x="122" y="74"/>
                  <a:pt x="122" y="74"/>
                  <a:pt x="122" y="74"/>
                </a:cubicBezTo>
                <a:cubicBezTo>
                  <a:pt x="121" y="81"/>
                  <a:pt x="120" y="87"/>
                  <a:pt x="117" y="93"/>
                </a:cubicBezTo>
                <a:cubicBezTo>
                  <a:pt x="98" y="93"/>
                  <a:pt x="98" y="93"/>
                  <a:pt x="98" y="93"/>
                </a:cubicBezTo>
                <a:cubicBezTo>
                  <a:pt x="100" y="87"/>
                  <a:pt x="101" y="81"/>
                  <a:pt x="102" y="74"/>
                </a:cubicBezTo>
                <a:close/>
                <a:moveTo>
                  <a:pt x="111" y="37"/>
                </a:moveTo>
                <a:cubicBezTo>
                  <a:pt x="98" y="37"/>
                  <a:pt x="98" y="37"/>
                  <a:pt x="98" y="37"/>
                </a:cubicBezTo>
                <a:cubicBezTo>
                  <a:pt x="96" y="31"/>
                  <a:pt x="93" y="26"/>
                  <a:pt x="90" y="21"/>
                </a:cubicBezTo>
                <a:cubicBezTo>
                  <a:pt x="98" y="25"/>
                  <a:pt x="105" y="30"/>
                  <a:pt x="111" y="37"/>
                </a:cubicBezTo>
                <a:close/>
                <a:moveTo>
                  <a:pt x="75" y="18"/>
                </a:moveTo>
                <a:cubicBezTo>
                  <a:pt x="80" y="23"/>
                  <a:pt x="85" y="30"/>
                  <a:pt x="88" y="37"/>
                </a:cubicBezTo>
                <a:cubicBezTo>
                  <a:pt x="52" y="37"/>
                  <a:pt x="52" y="37"/>
                  <a:pt x="52" y="37"/>
                </a:cubicBezTo>
                <a:cubicBezTo>
                  <a:pt x="55" y="30"/>
                  <a:pt x="59" y="23"/>
                  <a:pt x="64" y="18"/>
                </a:cubicBezTo>
                <a:cubicBezTo>
                  <a:pt x="66" y="17"/>
                  <a:pt x="68" y="17"/>
                  <a:pt x="70" y="17"/>
                </a:cubicBezTo>
                <a:cubicBezTo>
                  <a:pt x="72" y="17"/>
                  <a:pt x="74" y="17"/>
                  <a:pt x="75" y="18"/>
                </a:cubicBezTo>
                <a:close/>
                <a:moveTo>
                  <a:pt x="50" y="21"/>
                </a:moveTo>
                <a:cubicBezTo>
                  <a:pt x="47" y="26"/>
                  <a:pt x="44" y="31"/>
                  <a:pt x="42" y="37"/>
                </a:cubicBezTo>
                <a:cubicBezTo>
                  <a:pt x="29" y="37"/>
                  <a:pt x="29" y="37"/>
                  <a:pt x="29" y="37"/>
                </a:cubicBezTo>
                <a:cubicBezTo>
                  <a:pt x="34" y="30"/>
                  <a:pt x="42" y="25"/>
                  <a:pt x="50" y="21"/>
                </a:cubicBezTo>
                <a:close/>
                <a:moveTo>
                  <a:pt x="29" y="102"/>
                </a:moveTo>
                <a:cubicBezTo>
                  <a:pt x="46" y="102"/>
                  <a:pt x="46" y="102"/>
                  <a:pt x="46" y="102"/>
                </a:cubicBezTo>
                <a:cubicBezTo>
                  <a:pt x="50" y="110"/>
                  <a:pt x="54" y="116"/>
                  <a:pt x="60" y="121"/>
                </a:cubicBezTo>
                <a:cubicBezTo>
                  <a:pt x="47" y="119"/>
                  <a:pt x="36" y="112"/>
                  <a:pt x="29" y="102"/>
                </a:cubicBezTo>
                <a:close/>
                <a:moveTo>
                  <a:pt x="80" y="121"/>
                </a:moveTo>
                <a:cubicBezTo>
                  <a:pt x="85" y="116"/>
                  <a:pt x="90" y="110"/>
                  <a:pt x="94" y="102"/>
                </a:cubicBezTo>
                <a:cubicBezTo>
                  <a:pt x="111" y="102"/>
                  <a:pt x="111" y="102"/>
                  <a:pt x="111" y="102"/>
                </a:cubicBezTo>
                <a:cubicBezTo>
                  <a:pt x="103" y="112"/>
                  <a:pt x="92" y="119"/>
                  <a:pt x="80" y="121"/>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17" name="Freeform 35"/>
          <p:cNvSpPr>
            <a:spLocks noChangeArrowheads="1"/>
          </p:cNvSpPr>
          <p:nvPr/>
        </p:nvSpPr>
        <p:spPr bwMode="auto">
          <a:xfrm>
            <a:off x="7021244" y="3391401"/>
            <a:ext cx="833871" cy="793530"/>
          </a:xfrm>
          <a:custGeom>
            <a:avLst/>
            <a:gdLst>
              <a:gd name="T0" fmla="*/ 0 w 543564"/>
              <a:gd name="T1" fmla="*/ 0 h 568558"/>
              <a:gd name="T2" fmla="*/ 543564 w 543564"/>
              <a:gd name="T3" fmla="*/ 568558 h 568558"/>
            </a:gdLst>
            <a:ahLst/>
            <a:cxnLst/>
            <a:rect l="T0" t="T1" r="T2" b="T3"/>
            <a:pathLst>
              <a:path w="543564" h="568558">
                <a:moveTo>
                  <a:pt x="342650" y="0"/>
                </a:moveTo>
                <a:cubicBezTo>
                  <a:pt x="415265" y="0"/>
                  <a:pt x="487880" y="27494"/>
                  <a:pt x="543564" y="82481"/>
                </a:cubicBezTo>
                <a:cubicBezTo>
                  <a:pt x="653426" y="193963"/>
                  <a:pt x="653426" y="373238"/>
                  <a:pt x="543564" y="484721"/>
                </a:cubicBezTo>
                <a:cubicBezTo>
                  <a:pt x="446656" y="580417"/>
                  <a:pt x="298471" y="592842"/>
                  <a:pt x="188359" y="521823"/>
                </a:cubicBezTo>
                <a:lnTo>
                  <a:pt x="0" y="568558"/>
                </a:lnTo>
                <a:lnTo>
                  <a:pt x="116507" y="453422"/>
                </a:lnTo>
                <a:cubicBezTo>
                  <a:pt x="32707" y="342529"/>
                  <a:pt x="41441" y="184255"/>
                  <a:pt x="141737" y="82481"/>
                </a:cubicBezTo>
                <a:cubicBezTo>
                  <a:pt x="197421" y="27494"/>
                  <a:pt x="270035" y="0"/>
                  <a:pt x="342650" y="0"/>
                </a:cubicBezTo>
                <a:close/>
              </a:path>
            </a:pathLst>
          </a:custGeom>
          <a:solidFill>
            <a:srgbClr val="4BB38E"/>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18" name="Freeform 41"/>
          <p:cNvSpPr>
            <a:spLocks noChangeArrowheads="1"/>
          </p:cNvSpPr>
          <p:nvPr/>
        </p:nvSpPr>
        <p:spPr bwMode="auto">
          <a:xfrm>
            <a:off x="7423552" y="3761568"/>
            <a:ext cx="260889" cy="132994"/>
          </a:xfrm>
          <a:custGeom>
            <a:avLst/>
            <a:gdLst>
              <a:gd name="T0" fmla="*/ 62 w 113"/>
              <a:gd name="T1" fmla="*/ 46 h 63"/>
              <a:gd name="T2" fmla="*/ 19 w 113"/>
              <a:gd name="T3" fmla="*/ 62 h 63"/>
              <a:gd name="T4" fmla="*/ 19 w 113"/>
              <a:gd name="T5" fmla="*/ 62 h 63"/>
              <a:gd name="T6" fmla="*/ 18 w 113"/>
              <a:gd name="T7" fmla="*/ 62 h 63"/>
              <a:gd name="T8" fmla="*/ 15 w 113"/>
              <a:gd name="T9" fmla="*/ 62 h 63"/>
              <a:gd name="T10" fmla="*/ 9 w 113"/>
              <a:gd name="T11" fmla="*/ 58 h 63"/>
              <a:gd name="T12" fmla="*/ 9 w 113"/>
              <a:gd name="T13" fmla="*/ 58 h 63"/>
              <a:gd name="T14" fmla="*/ 9 w 113"/>
              <a:gd name="T15" fmla="*/ 58 h 63"/>
              <a:gd name="T16" fmla="*/ 9 w 113"/>
              <a:gd name="T17" fmla="*/ 58 h 63"/>
              <a:gd name="T18" fmla="*/ 1 w 113"/>
              <a:gd name="T19" fmla="*/ 40 h 63"/>
              <a:gd name="T20" fmla="*/ 1 w 113"/>
              <a:gd name="T21" fmla="*/ 40 h 63"/>
              <a:gd name="T22" fmla="*/ 1 w 113"/>
              <a:gd name="T23" fmla="*/ 40 h 63"/>
              <a:gd name="T24" fmla="*/ 0 w 113"/>
              <a:gd name="T25" fmla="*/ 37 h 63"/>
              <a:gd name="T26" fmla="*/ 4 w 113"/>
              <a:gd name="T27" fmla="*/ 31 h 63"/>
              <a:gd name="T28" fmla="*/ 4 w 113"/>
              <a:gd name="T29" fmla="*/ 31 h 63"/>
              <a:gd name="T30" fmla="*/ 4 w 113"/>
              <a:gd name="T31" fmla="*/ 31 h 63"/>
              <a:gd name="T32" fmla="*/ 4 w 113"/>
              <a:gd name="T33" fmla="*/ 31 h 63"/>
              <a:gd name="T34" fmla="*/ 48 w 113"/>
              <a:gd name="T35" fmla="*/ 15 h 63"/>
              <a:gd name="T36" fmla="*/ 43 w 113"/>
              <a:gd name="T37" fmla="*/ 5 h 63"/>
              <a:gd name="T38" fmla="*/ 45 w 113"/>
              <a:gd name="T39" fmla="*/ 1 h 63"/>
              <a:gd name="T40" fmla="*/ 47 w 113"/>
              <a:gd name="T41" fmla="*/ 0 h 63"/>
              <a:gd name="T42" fmla="*/ 78 w 113"/>
              <a:gd name="T43" fmla="*/ 4 h 63"/>
              <a:gd name="T44" fmla="*/ 110 w 113"/>
              <a:gd name="T45" fmla="*/ 7 h 63"/>
              <a:gd name="T46" fmla="*/ 113 w 113"/>
              <a:gd name="T47" fmla="*/ 10 h 63"/>
              <a:gd name="T48" fmla="*/ 112 w 113"/>
              <a:gd name="T49" fmla="*/ 12 h 63"/>
              <a:gd name="T50" fmla="*/ 112 w 113"/>
              <a:gd name="T51" fmla="*/ 12 h 63"/>
              <a:gd name="T52" fmla="*/ 92 w 113"/>
              <a:gd name="T53" fmla="*/ 35 h 63"/>
              <a:gd name="T54" fmla="*/ 73 w 113"/>
              <a:gd name="T55" fmla="*/ 57 h 63"/>
              <a:gd name="T56" fmla="*/ 68 w 113"/>
              <a:gd name="T57" fmla="*/ 57 h 63"/>
              <a:gd name="T58" fmla="*/ 67 w 113"/>
              <a:gd name="T59" fmla="*/ 56 h 63"/>
              <a:gd name="T60" fmla="*/ 67 w 113"/>
              <a:gd name="T61" fmla="*/ 56 h 63"/>
              <a:gd name="T62" fmla="*/ 62 w 113"/>
              <a:gd name="T63" fmla="*/ 46 h 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3"/>
              <a:gd name="T97" fmla="*/ 0 h 63"/>
              <a:gd name="T98" fmla="*/ 113 w 113"/>
              <a:gd name="T99" fmla="*/ 63 h 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3" h="63">
                <a:moveTo>
                  <a:pt x="62" y="46"/>
                </a:moveTo>
                <a:cubicBezTo>
                  <a:pt x="19" y="62"/>
                  <a:pt x="19" y="62"/>
                  <a:pt x="19" y="62"/>
                </a:cubicBezTo>
                <a:cubicBezTo>
                  <a:pt x="19" y="62"/>
                  <a:pt x="19" y="62"/>
                  <a:pt x="19" y="62"/>
                </a:cubicBezTo>
                <a:cubicBezTo>
                  <a:pt x="19" y="62"/>
                  <a:pt x="18" y="62"/>
                  <a:pt x="18" y="62"/>
                </a:cubicBezTo>
                <a:cubicBezTo>
                  <a:pt x="17" y="63"/>
                  <a:pt x="16" y="63"/>
                  <a:pt x="15" y="62"/>
                </a:cubicBezTo>
                <a:cubicBezTo>
                  <a:pt x="12" y="62"/>
                  <a:pt x="10" y="60"/>
                  <a:pt x="9" y="58"/>
                </a:cubicBezTo>
                <a:cubicBezTo>
                  <a:pt x="9" y="58"/>
                  <a:pt x="9" y="58"/>
                  <a:pt x="9" y="58"/>
                </a:cubicBezTo>
                <a:cubicBezTo>
                  <a:pt x="9" y="58"/>
                  <a:pt x="9" y="58"/>
                  <a:pt x="9" y="58"/>
                </a:cubicBezTo>
                <a:cubicBezTo>
                  <a:pt x="9" y="58"/>
                  <a:pt x="9" y="58"/>
                  <a:pt x="9" y="58"/>
                </a:cubicBezTo>
                <a:cubicBezTo>
                  <a:pt x="1" y="40"/>
                  <a:pt x="1" y="40"/>
                  <a:pt x="1" y="40"/>
                </a:cubicBezTo>
                <a:cubicBezTo>
                  <a:pt x="1" y="40"/>
                  <a:pt x="1" y="40"/>
                  <a:pt x="1" y="40"/>
                </a:cubicBezTo>
                <a:cubicBezTo>
                  <a:pt x="1" y="40"/>
                  <a:pt x="1" y="40"/>
                  <a:pt x="1" y="40"/>
                </a:cubicBezTo>
                <a:cubicBezTo>
                  <a:pt x="0" y="39"/>
                  <a:pt x="0" y="38"/>
                  <a:pt x="0" y="37"/>
                </a:cubicBezTo>
                <a:cubicBezTo>
                  <a:pt x="0" y="34"/>
                  <a:pt x="2" y="32"/>
                  <a:pt x="4" y="31"/>
                </a:cubicBezTo>
                <a:cubicBezTo>
                  <a:pt x="4" y="31"/>
                  <a:pt x="4" y="31"/>
                  <a:pt x="4" y="31"/>
                </a:cubicBezTo>
                <a:cubicBezTo>
                  <a:pt x="4" y="31"/>
                  <a:pt x="4" y="31"/>
                  <a:pt x="4" y="31"/>
                </a:cubicBezTo>
                <a:cubicBezTo>
                  <a:pt x="4" y="31"/>
                  <a:pt x="4" y="31"/>
                  <a:pt x="4" y="31"/>
                </a:cubicBezTo>
                <a:cubicBezTo>
                  <a:pt x="48" y="15"/>
                  <a:pt x="48" y="15"/>
                  <a:pt x="48" y="15"/>
                </a:cubicBezTo>
                <a:cubicBezTo>
                  <a:pt x="43" y="5"/>
                  <a:pt x="43" y="5"/>
                  <a:pt x="43" y="5"/>
                </a:cubicBezTo>
                <a:cubicBezTo>
                  <a:pt x="43" y="3"/>
                  <a:pt x="43" y="1"/>
                  <a:pt x="45" y="1"/>
                </a:cubicBezTo>
                <a:cubicBezTo>
                  <a:pt x="46" y="0"/>
                  <a:pt x="46" y="0"/>
                  <a:pt x="47" y="0"/>
                </a:cubicBezTo>
                <a:cubicBezTo>
                  <a:pt x="78" y="4"/>
                  <a:pt x="78" y="4"/>
                  <a:pt x="78" y="4"/>
                </a:cubicBezTo>
                <a:cubicBezTo>
                  <a:pt x="110" y="7"/>
                  <a:pt x="110" y="7"/>
                  <a:pt x="110" y="7"/>
                </a:cubicBezTo>
                <a:cubicBezTo>
                  <a:pt x="112" y="7"/>
                  <a:pt x="113" y="9"/>
                  <a:pt x="113" y="10"/>
                </a:cubicBezTo>
                <a:cubicBezTo>
                  <a:pt x="113" y="11"/>
                  <a:pt x="113" y="12"/>
                  <a:pt x="112" y="12"/>
                </a:cubicBezTo>
                <a:cubicBezTo>
                  <a:pt x="112" y="12"/>
                  <a:pt x="112" y="12"/>
                  <a:pt x="112" y="12"/>
                </a:cubicBezTo>
                <a:cubicBezTo>
                  <a:pt x="92" y="35"/>
                  <a:pt x="92" y="35"/>
                  <a:pt x="92" y="35"/>
                </a:cubicBezTo>
                <a:cubicBezTo>
                  <a:pt x="73" y="57"/>
                  <a:pt x="73" y="57"/>
                  <a:pt x="73" y="57"/>
                </a:cubicBezTo>
                <a:cubicBezTo>
                  <a:pt x="71" y="58"/>
                  <a:pt x="69" y="59"/>
                  <a:pt x="68" y="57"/>
                </a:cubicBezTo>
                <a:cubicBezTo>
                  <a:pt x="68" y="57"/>
                  <a:pt x="67" y="57"/>
                  <a:pt x="67" y="56"/>
                </a:cubicBezTo>
                <a:cubicBezTo>
                  <a:pt x="67" y="56"/>
                  <a:pt x="67" y="56"/>
                  <a:pt x="67" y="56"/>
                </a:cubicBezTo>
                <a:cubicBezTo>
                  <a:pt x="62" y="46"/>
                  <a:pt x="62" y="46"/>
                  <a:pt x="62" y="46"/>
                </a:cubicBezTo>
                <a:close/>
              </a:path>
            </a:pathLst>
          </a:custGeom>
          <a:solidFill>
            <a:schemeClr val="bg1"/>
          </a:solidFill>
          <a:ln w="9525">
            <a:noFill/>
            <a:miter lim="800000"/>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19" name="Freeform 42"/>
          <p:cNvSpPr>
            <a:spLocks noEditPoints="1" noChangeArrowheads="1"/>
          </p:cNvSpPr>
          <p:nvPr/>
        </p:nvSpPr>
        <p:spPr bwMode="auto">
          <a:xfrm>
            <a:off x="7248000" y="3595325"/>
            <a:ext cx="594926" cy="405632"/>
          </a:xfrm>
          <a:custGeom>
            <a:avLst/>
            <a:gdLst>
              <a:gd name="T0" fmla="*/ 225 w 257"/>
              <a:gd name="T1" fmla="*/ 0 h 193"/>
              <a:gd name="T2" fmla="*/ 32 w 257"/>
              <a:gd name="T3" fmla="*/ 0 h 193"/>
              <a:gd name="T4" fmla="*/ 0 w 257"/>
              <a:gd name="T5" fmla="*/ 32 h 193"/>
              <a:gd name="T6" fmla="*/ 0 w 257"/>
              <a:gd name="T7" fmla="*/ 160 h 193"/>
              <a:gd name="T8" fmla="*/ 32 w 257"/>
              <a:gd name="T9" fmla="*/ 193 h 193"/>
              <a:gd name="T10" fmla="*/ 225 w 257"/>
              <a:gd name="T11" fmla="*/ 193 h 193"/>
              <a:gd name="T12" fmla="*/ 257 w 257"/>
              <a:gd name="T13" fmla="*/ 160 h 193"/>
              <a:gd name="T14" fmla="*/ 257 w 257"/>
              <a:gd name="T15" fmla="*/ 32 h 193"/>
              <a:gd name="T16" fmla="*/ 225 w 257"/>
              <a:gd name="T17" fmla="*/ 0 h 193"/>
              <a:gd name="T18" fmla="*/ 209 w 257"/>
              <a:gd name="T19" fmla="*/ 16 h 193"/>
              <a:gd name="T20" fmla="*/ 225 w 257"/>
              <a:gd name="T21" fmla="*/ 16 h 193"/>
              <a:gd name="T22" fmla="*/ 225 w 257"/>
              <a:gd name="T23" fmla="*/ 32 h 193"/>
              <a:gd name="T24" fmla="*/ 209 w 257"/>
              <a:gd name="T25" fmla="*/ 32 h 193"/>
              <a:gd name="T26" fmla="*/ 209 w 257"/>
              <a:gd name="T27" fmla="*/ 16 h 193"/>
              <a:gd name="T28" fmla="*/ 176 w 257"/>
              <a:gd name="T29" fmla="*/ 16 h 193"/>
              <a:gd name="T30" fmla="*/ 193 w 257"/>
              <a:gd name="T31" fmla="*/ 16 h 193"/>
              <a:gd name="T32" fmla="*/ 193 w 257"/>
              <a:gd name="T33" fmla="*/ 32 h 193"/>
              <a:gd name="T34" fmla="*/ 176 w 257"/>
              <a:gd name="T35" fmla="*/ 32 h 193"/>
              <a:gd name="T36" fmla="*/ 176 w 257"/>
              <a:gd name="T37" fmla="*/ 16 h 193"/>
              <a:gd name="T38" fmla="*/ 144 w 257"/>
              <a:gd name="T39" fmla="*/ 16 h 193"/>
              <a:gd name="T40" fmla="*/ 160 w 257"/>
              <a:gd name="T41" fmla="*/ 16 h 193"/>
              <a:gd name="T42" fmla="*/ 160 w 257"/>
              <a:gd name="T43" fmla="*/ 32 h 193"/>
              <a:gd name="T44" fmla="*/ 144 w 257"/>
              <a:gd name="T45" fmla="*/ 32 h 193"/>
              <a:gd name="T46" fmla="*/ 144 w 257"/>
              <a:gd name="T47" fmla="*/ 16 h 193"/>
              <a:gd name="T48" fmla="*/ 241 w 257"/>
              <a:gd name="T49" fmla="*/ 176 h 193"/>
              <a:gd name="T50" fmla="*/ 16 w 257"/>
              <a:gd name="T51" fmla="*/ 176 h 193"/>
              <a:gd name="T52" fmla="*/ 16 w 257"/>
              <a:gd name="T53" fmla="*/ 48 h 193"/>
              <a:gd name="T54" fmla="*/ 241 w 257"/>
              <a:gd name="T55" fmla="*/ 48 h 193"/>
              <a:gd name="T56" fmla="*/ 241 w 257"/>
              <a:gd name="T57" fmla="*/ 176 h 1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7"/>
              <a:gd name="T88" fmla="*/ 0 h 193"/>
              <a:gd name="T89" fmla="*/ 257 w 257"/>
              <a:gd name="T90" fmla="*/ 193 h 19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7" h="193">
                <a:moveTo>
                  <a:pt x="225" y="0"/>
                </a:moveTo>
                <a:cubicBezTo>
                  <a:pt x="32" y="0"/>
                  <a:pt x="32" y="0"/>
                  <a:pt x="32" y="0"/>
                </a:cubicBezTo>
                <a:cubicBezTo>
                  <a:pt x="14" y="0"/>
                  <a:pt x="0" y="14"/>
                  <a:pt x="0" y="32"/>
                </a:cubicBezTo>
                <a:cubicBezTo>
                  <a:pt x="0" y="160"/>
                  <a:pt x="0" y="160"/>
                  <a:pt x="0" y="160"/>
                </a:cubicBezTo>
                <a:cubicBezTo>
                  <a:pt x="0" y="178"/>
                  <a:pt x="14" y="193"/>
                  <a:pt x="32" y="193"/>
                </a:cubicBezTo>
                <a:cubicBezTo>
                  <a:pt x="225" y="193"/>
                  <a:pt x="225" y="193"/>
                  <a:pt x="225" y="193"/>
                </a:cubicBezTo>
                <a:cubicBezTo>
                  <a:pt x="242" y="193"/>
                  <a:pt x="257" y="178"/>
                  <a:pt x="257" y="160"/>
                </a:cubicBezTo>
                <a:cubicBezTo>
                  <a:pt x="257" y="32"/>
                  <a:pt x="257" y="32"/>
                  <a:pt x="257" y="32"/>
                </a:cubicBezTo>
                <a:cubicBezTo>
                  <a:pt x="257" y="14"/>
                  <a:pt x="242" y="0"/>
                  <a:pt x="225" y="0"/>
                </a:cubicBezTo>
                <a:close/>
                <a:moveTo>
                  <a:pt x="209" y="16"/>
                </a:moveTo>
                <a:cubicBezTo>
                  <a:pt x="225" y="16"/>
                  <a:pt x="225" y="16"/>
                  <a:pt x="225" y="16"/>
                </a:cubicBezTo>
                <a:cubicBezTo>
                  <a:pt x="225" y="32"/>
                  <a:pt x="225" y="32"/>
                  <a:pt x="225" y="32"/>
                </a:cubicBezTo>
                <a:cubicBezTo>
                  <a:pt x="209" y="32"/>
                  <a:pt x="209" y="32"/>
                  <a:pt x="209" y="32"/>
                </a:cubicBezTo>
                <a:lnTo>
                  <a:pt x="209" y="16"/>
                </a:lnTo>
                <a:close/>
                <a:moveTo>
                  <a:pt x="176" y="16"/>
                </a:moveTo>
                <a:cubicBezTo>
                  <a:pt x="193" y="16"/>
                  <a:pt x="193" y="16"/>
                  <a:pt x="193" y="16"/>
                </a:cubicBezTo>
                <a:cubicBezTo>
                  <a:pt x="193" y="32"/>
                  <a:pt x="193" y="32"/>
                  <a:pt x="193" y="32"/>
                </a:cubicBezTo>
                <a:cubicBezTo>
                  <a:pt x="176" y="32"/>
                  <a:pt x="176" y="32"/>
                  <a:pt x="176" y="32"/>
                </a:cubicBezTo>
                <a:lnTo>
                  <a:pt x="176" y="16"/>
                </a:lnTo>
                <a:close/>
                <a:moveTo>
                  <a:pt x="144" y="16"/>
                </a:moveTo>
                <a:cubicBezTo>
                  <a:pt x="160" y="16"/>
                  <a:pt x="160" y="16"/>
                  <a:pt x="160" y="16"/>
                </a:cubicBezTo>
                <a:cubicBezTo>
                  <a:pt x="160" y="32"/>
                  <a:pt x="160" y="32"/>
                  <a:pt x="160" y="32"/>
                </a:cubicBezTo>
                <a:cubicBezTo>
                  <a:pt x="144" y="32"/>
                  <a:pt x="144" y="32"/>
                  <a:pt x="144" y="32"/>
                </a:cubicBezTo>
                <a:lnTo>
                  <a:pt x="144" y="16"/>
                </a:lnTo>
                <a:close/>
                <a:moveTo>
                  <a:pt x="241" y="176"/>
                </a:moveTo>
                <a:cubicBezTo>
                  <a:pt x="16" y="176"/>
                  <a:pt x="16" y="176"/>
                  <a:pt x="16" y="176"/>
                </a:cubicBezTo>
                <a:cubicBezTo>
                  <a:pt x="16" y="48"/>
                  <a:pt x="16" y="48"/>
                  <a:pt x="16" y="48"/>
                </a:cubicBezTo>
                <a:cubicBezTo>
                  <a:pt x="241" y="48"/>
                  <a:pt x="241" y="48"/>
                  <a:pt x="241" y="48"/>
                </a:cubicBezTo>
                <a:lnTo>
                  <a:pt x="241" y="176"/>
                </a:lnTo>
                <a:close/>
              </a:path>
            </a:pathLst>
          </a:custGeom>
          <a:solidFill>
            <a:schemeClr val="bg1"/>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20" name="Freeform 8"/>
          <p:cNvSpPr>
            <a:spLocks noChangeArrowheads="1"/>
          </p:cNvSpPr>
          <p:nvPr/>
        </p:nvSpPr>
        <p:spPr bwMode="auto">
          <a:xfrm>
            <a:off x="5070705" y="3801281"/>
            <a:ext cx="2055421" cy="1861914"/>
          </a:xfrm>
          <a:custGeom>
            <a:avLst/>
            <a:gdLst>
              <a:gd name="T0" fmla="*/ 1049 w 2098"/>
              <a:gd name="T1" fmla="*/ 0 h 2093"/>
              <a:gd name="T2" fmla="*/ 1165 w 2098"/>
              <a:gd name="T3" fmla="*/ 125 h 2093"/>
              <a:gd name="T4" fmla="*/ 1314 w 2098"/>
              <a:gd name="T5" fmla="*/ 31 h 2093"/>
              <a:gd name="T6" fmla="*/ 1391 w 2098"/>
              <a:gd name="T7" fmla="*/ 185 h 2093"/>
              <a:gd name="T8" fmla="*/ 1554 w 2098"/>
              <a:gd name="T9" fmla="*/ 130 h 2093"/>
              <a:gd name="T10" fmla="*/ 1597 w 2098"/>
              <a:gd name="T11" fmla="*/ 296 h 2093"/>
              <a:gd name="T12" fmla="*/ 1767 w 2098"/>
              <a:gd name="T13" fmla="*/ 284 h 2093"/>
              <a:gd name="T14" fmla="*/ 1767 w 2098"/>
              <a:gd name="T15" fmla="*/ 459 h 2093"/>
              <a:gd name="T16" fmla="*/ 1935 w 2098"/>
              <a:gd name="T17" fmla="*/ 489 h 2093"/>
              <a:gd name="T18" fmla="*/ 1892 w 2098"/>
              <a:gd name="T19" fmla="*/ 652 h 2093"/>
              <a:gd name="T20" fmla="*/ 2050 w 2098"/>
              <a:gd name="T21" fmla="*/ 728 h 2093"/>
              <a:gd name="T22" fmla="*/ 1965 w 2098"/>
              <a:gd name="T23" fmla="*/ 874 h 2093"/>
              <a:gd name="T24" fmla="*/ 2098 w 2098"/>
              <a:gd name="T25" fmla="*/ 985 h 2093"/>
              <a:gd name="T26" fmla="*/ 1977 w 2098"/>
              <a:gd name="T27" fmla="*/ 1106 h 2093"/>
              <a:gd name="T28" fmla="*/ 2081 w 2098"/>
              <a:gd name="T29" fmla="*/ 1250 h 2093"/>
              <a:gd name="T30" fmla="*/ 1935 w 2098"/>
              <a:gd name="T31" fmla="*/ 1340 h 2093"/>
              <a:gd name="T32" fmla="*/ 1999 w 2098"/>
              <a:gd name="T33" fmla="*/ 1496 h 2093"/>
              <a:gd name="T34" fmla="*/ 1836 w 2098"/>
              <a:gd name="T35" fmla="*/ 1550 h 2093"/>
              <a:gd name="T36" fmla="*/ 1862 w 2098"/>
              <a:gd name="T37" fmla="*/ 1718 h 2093"/>
              <a:gd name="T38" fmla="*/ 1687 w 2098"/>
              <a:gd name="T39" fmla="*/ 1729 h 2093"/>
              <a:gd name="T40" fmla="*/ 1665 w 2098"/>
              <a:gd name="T41" fmla="*/ 1897 h 2093"/>
              <a:gd name="T42" fmla="*/ 1498 w 2098"/>
              <a:gd name="T43" fmla="*/ 1866 h 2093"/>
              <a:gd name="T44" fmla="*/ 1434 w 2098"/>
              <a:gd name="T45" fmla="*/ 2029 h 2093"/>
              <a:gd name="T46" fmla="*/ 1280 w 2098"/>
              <a:gd name="T47" fmla="*/ 1949 h 2093"/>
              <a:gd name="T48" fmla="*/ 1181 w 2098"/>
              <a:gd name="T49" fmla="*/ 2093 h 2093"/>
              <a:gd name="T50" fmla="*/ 1049 w 2098"/>
              <a:gd name="T51" fmla="*/ 1982 h 2093"/>
              <a:gd name="T52" fmla="*/ 917 w 2098"/>
              <a:gd name="T53" fmla="*/ 2093 h 2093"/>
              <a:gd name="T54" fmla="*/ 817 w 2098"/>
              <a:gd name="T55" fmla="*/ 1949 h 2093"/>
              <a:gd name="T56" fmla="*/ 664 w 2098"/>
              <a:gd name="T57" fmla="*/ 2029 h 2093"/>
              <a:gd name="T58" fmla="*/ 600 w 2098"/>
              <a:gd name="T59" fmla="*/ 1866 h 2093"/>
              <a:gd name="T60" fmla="*/ 432 w 2098"/>
              <a:gd name="T61" fmla="*/ 1897 h 2093"/>
              <a:gd name="T62" fmla="*/ 411 w 2098"/>
              <a:gd name="T63" fmla="*/ 1729 h 2093"/>
              <a:gd name="T64" fmla="*/ 236 w 2098"/>
              <a:gd name="T65" fmla="*/ 1718 h 2093"/>
              <a:gd name="T66" fmla="*/ 262 w 2098"/>
              <a:gd name="T67" fmla="*/ 1550 h 2093"/>
              <a:gd name="T68" fmla="*/ 99 w 2098"/>
              <a:gd name="T69" fmla="*/ 1496 h 2093"/>
              <a:gd name="T70" fmla="*/ 163 w 2098"/>
              <a:gd name="T71" fmla="*/ 1340 h 2093"/>
              <a:gd name="T72" fmla="*/ 17 w 2098"/>
              <a:gd name="T73" fmla="*/ 1250 h 2093"/>
              <a:gd name="T74" fmla="*/ 121 w 2098"/>
              <a:gd name="T75" fmla="*/ 1106 h 2093"/>
              <a:gd name="T76" fmla="*/ 0 w 2098"/>
              <a:gd name="T77" fmla="*/ 985 h 2093"/>
              <a:gd name="T78" fmla="*/ 132 w 2098"/>
              <a:gd name="T79" fmla="*/ 874 h 2093"/>
              <a:gd name="T80" fmla="*/ 47 w 2098"/>
              <a:gd name="T81" fmla="*/ 728 h 2093"/>
              <a:gd name="T82" fmla="*/ 206 w 2098"/>
              <a:gd name="T83" fmla="*/ 652 h 2093"/>
              <a:gd name="T84" fmla="*/ 163 w 2098"/>
              <a:gd name="T85" fmla="*/ 489 h 2093"/>
              <a:gd name="T86" fmla="*/ 331 w 2098"/>
              <a:gd name="T87" fmla="*/ 459 h 2093"/>
              <a:gd name="T88" fmla="*/ 331 w 2098"/>
              <a:gd name="T89" fmla="*/ 284 h 2093"/>
              <a:gd name="T90" fmla="*/ 501 w 2098"/>
              <a:gd name="T91" fmla="*/ 296 h 2093"/>
              <a:gd name="T92" fmla="*/ 543 w 2098"/>
              <a:gd name="T93" fmla="*/ 130 h 2093"/>
              <a:gd name="T94" fmla="*/ 706 w 2098"/>
              <a:gd name="T95" fmla="*/ 185 h 2093"/>
              <a:gd name="T96" fmla="*/ 784 w 2098"/>
              <a:gd name="T97" fmla="*/ 31 h 2093"/>
              <a:gd name="T98" fmla="*/ 933 w 2098"/>
              <a:gd name="T99" fmla="*/ 125 h 2093"/>
              <a:gd name="T100" fmla="*/ 1049 w 2098"/>
              <a:gd name="T101" fmla="*/ 0 h 20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98"/>
              <a:gd name="T154" fmla="*/ 0 h 2093"/>
              <a:gd name="T155" fmla="*/ 2098 w 2098"/>
              <a:gd name="T156" fmla="*/ 2093 h 209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98" h="2093">
                <a:moveTo>
                  <a:pt x="1049" y="0"/>
                </a:moveTo>
                <a:lnTo>
                  <a:pt x="1165" y="125"/>
                </a:lnTo>
                <a:lnTo>
                  <a:pt x="1314" y="31"/>
                </a:lnTo>
                <a:lnTo>
                  <a:pt x="1391" y="185"/>
                </a:lnTo>
                <a:lnTo>
                  <a:pt x="1554" y="130"/>
                </a:lnTo>
                <a:lnTo>
                  <a:pt x="1597" y="296"/>
                </a:lnTo>
                <a:lnTo>
                  <a:pt x="1767" y="284"/>
                </a:lnTo>
                <a:lnTo>
                  <a:pt x="1767" y="459"/>
                </a:lnTo>
                <a:lnTo>
                  <a:pt x="1935" y="489"/>
                </a:lnTo>
                <a:lnTo>
                  <a:pt x="1892" y="652"/>
                </a:lnTo>
                <a:lnTo>
                  <a:pt x="2050" y="728"/>
                </a:lnTo>
                <a:lnTo>
                  <a:pt x="1965" y="874"/>
                </a:lnTo>
                <a:lnTo>
                  <a:pt x="2098" y="985"/>
                </a:lnTo>
                <a:lnTo>
                  <a:pt x="1977" y="1106"/>
                </a:lnTo>
                <a:lnTo>
                  <a:pt x="2081" y="1250"/>
                </a:lnTo>
                <a:lnTo>
                  <a:pt x="1935" y="1340"/>
                </a:lnTo>
                <a:lnTo>
                  <a:pt x="1999" y="1496"/>
                </a:lnTo>
                <a:lnTo>
                  <a:pt x="1836" y="1550"/>
                </a:lnTo>
                <a:lnTo>
                  <a:pt x="1862" y="1718"/>
                </a:lnTo>
                <a:lnTo>
                  <a:pt x="1687" y="1729"/>
                </a:lnTo>
                <a:lnTo>
                  <a:pt x="1665" y="1897"/>
                </a:lnTo>
                <a:lnTo>
                  <a:pt x="1498" y="1866"/>
                </a:lnTo>
                <a:lnTo>
                  <a:pt x="1434" y="2029"/>
                </a:lnTo>
                <a:lnTo>
                  <a:pt x="1280" y="1949"/>
                </a:lnTo>
                <a:lnTo>
                  <a:pt x="1181" y="2093"/>
                </a:lnTo>
                <a:lnTo>
                  <a:pt x="1049" y="1982"/>
                </a:lnTo>
                <a:lnTo>
                  <a:pt x="917" y="2093"/>
                </a:lnTo>
                <a:lnTo>
                  <a:pt x="817" y="1949"/>
                </a:lnTo>
                <a:lnTo>
                  <a:pt x="664" y="2029"/>
                </a:lnTo>
                <a:lnTo>
                  <a:pt x="600" y="1866"/>
                </a:lnTo>
                <a:lnTo>
                  <a:pt x="432" y="1897"/>
                </a:lnTo>
                <a:lnTo>
                  <a:pt x="411" y="1729"/>
                </a:lnTo>
                <a:lnTo>
                  <a:pt x="236" y="1718"/>
                </a:lnTo>
                <a:lnTo>
                  <a:pt x="262" y="1550"/>
                </a:lnTo>
                <a:lnTo>
                  <a:pt x="99" y="1496"/>
                </a:lnTo>
                <a:lnTo>
                  <a:pt x="163" y="1340"/>
                </a:lnTo>
                <a:lnTo>
                  <a:pt x="17" y="1250"/>
                </a:lnTo>
                <a:lnTo>
                  <a:pt x="121" y="1106"/>
                </a:lnTo>
                <a:lnTo>
                  <a:pt x="0" y="985"/>
                </a:lnTo>
                <a:lnTo>
                  <a:pt x="132" y="874"/>
                </a:lnTo>
                <a:lnTo>
                  <a:pt x="47" y="728"/>
                </a:lnTo>
                <a:lnTo>
                  <a:pt x="206" y="652"/>
                </a:lnTo>
                <a:lnTo>
                  <a:pt x="163" y="489"/>
                </a:lnTo>
                <a:lnTo>
                  <a:pt x="331" y="459"/>
                </a:lnTo>
                <a:lnTo>
                  <a:pt x="331" y="284"/>
                </a:lnTo>
                <a:lnTo>
                  <a:pt x="501" y="296"/>
                </a:lnTo>
                <a:lnTo>
                  <a:pt x="543" y="130"/>
                </a:lnTo>
                <a:lnTo>
                  <a:pt x="706" y="185"/>
                </a:lnTo>
                <a:lnTo>
                  <a:pt x="784" y="31"/>
                </a:lnTo>
                <a:lnTo>
                  <a:pt x="933" y="125"/>
                </a:lnTo>
                <a:lnTo>
                  <a:pt x="1049" y="0"/>
                </a:lnTo>
                <a:close/>
              </a:path>
            </a:pathLst>
          </a:custGeom>
          <a:solidFill>
            <a:srgbClr val="38866A"/>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21" name="Freeform 57"/>
          <p:cNvSpPr>
            <a:spLocks noChangeArrowheads="1"/>
          </p:cNvSpPr>
          <p:nvPr/>
        </p:nvSpPr>
        <p:spPr bwMode="auto">
          <a:xfrm>
            <a:off x="5826516" y="5740959"/>
            <a:ext cx="607118" cy="259339"/>
          </a:xfrm>
          <a:custGeom>
            <a:avLst/>
            <a:gdLst>
              <a:gd name="T0" fmla="*/ 314 w 621"/>
              <a:gd name="T1" fmla="*/ 0 h 293"/>
              <a:gd name="T2" fmla="*/ 309 w 621"/>
              <a:gd name="T3" fmla="*/ 0 h 293"/>
              <a:gd name="T4" fmla="*/ 0 w 621"/>
              <a:gd name="T5" fmla="*/ 0 h 293"/>
              <a:gd name="T6" fmla="*/ 59 w 621"/>
              <a:gd name="T7" fmla="*/ 293 h 293"/>
              <a:gd name="T8" fmla="*/ 309 w 621"/>
              <a:gd name="T9" fmla="*/ 293 h 293"/>
              <a:gd name="T10" fmla="*/ 314 w 621"/>
              <a:gd name="T11" fmla="*/ 293 h 293"/>
              <a:gd name="T12" fmla="*/ 565 w 621"/>
              <a:gd name="T13" fmla="*/ 293 h 293"/>
              <a:gd name="T14" fmla="*/ 621 w 621"/>
              <a:gd name="T15" fmla="*/ 0 h 293"/>
              <a:gd name="T16" fmla="*/ 314 w 621"/>
              <a:gd name="T17" fmla="*/ 0 h 2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1"/>
              <a:gd name="T28" fmla="*/ 0 h 293"/>
              <a:gd name="T29" fmla="*/ 621 w 621"/>
              <a:gd name="T30" fmla="*/ 293 h 2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1" h="293">
                <a:moveTo>
                  <a:pt x="314" y="0"/>
                </a:moveTo>
                <a:lnTo>
                  <a:pt x="309" y="0"/>
                </a:lnTo>
                <a:lnTo>
                  <a:pt x="0" y="0"/>
                </a:lnTo>
                <a:lnTo>
                  <a:pt x="59" y="293"/>
                </a:lnTo>
                <a:lnTo>
                  <a:pt x="309" y="293"/>
                </a:lnTo>
                <a:lnTo>
                  <a:pt x="314" y="293"/>
                </a:lnTo>
                <a:lnTo>
                  <a:pt x="565" y="293"/>
                </a:lnTo>
                <a:lnTo>
                  <a:pt x="621" y="0"/>
                </a:lnTo>
                <a:lnTo>
                  <a:pt x="314" y="0"/>
                </a:lnTo>
                <a:close/>
              </a:path>
            </a:pathLst>
          </a:custGeom>
          <a:solidFill>
            <a:schemeClr val="bg2"/>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22" name="Freeform 58"/>
          <p:cNvSpPr>
            <a:spLocks noChangeArrowheads="1"/>
          </p:cNvSpPr>
          <p:nvPr/>
        </p:nvSpPr>
        <p:spPr bwMode="auto">
          <a:xfrm>
            <a:off x="5782666" y="5676494"/>
            <a:ext cx="668072" cy="387899"/>
          </a:xfrm>
          <a:custGeom>
            <a:avLst/>
            <a:gdLst>
              <a:gd name="T0" fmla="*/ 259 w 288"/>
              <a:gd name="T1" fmla="*/ 46 h 184"/>
              <a:gd name="T2" fmla="*/ 288 w 288"/>
              <a:gd name="T3" fmla="*/ 23 h 184"/>
              <a:gd name="T4" fmla="*/ 259 w 288"/>
              <a:gd name="T5" fmla="*/ 0 h 184"/>
              <a:gd name="T6" fmla="*/ 29 w 288"/>
              <a:gd name="T7" fmla="*/ 0 h 184"/>
              <a:gd name="T8" fmla="*/ 0 w 288"/>
              <a:gd name="T9" fmla="*/ 23 h 184"/>
              <a:gd name="T10" fmla="*/ 25 w 288"/>
              <a:gd name="T11" fmla="*/ 46 h 184"/>
              <a:gd name="T12" fmla="*/ 24 w 288"/>
              <a:gd name="T13" fmla="*/ 46 h 184"/>
              <a:gd name="T14" fmla="*/ 60 w 288"/>
              <a:gd name="T15" fmla="*/ 69 h 184"/>
              <a:gd name="T16" fmla="*/ 29 w 288"/>
              <a:gd name="T17" fmla="*/ 69 h 184"/>
              <a:gd name="T18" fmla="*/ 0 w 288"/>
              <a:gd name="T19" fmla="*/ 92 h 184"/>
              <a:gd name="T20" fmla="*/ 29 w 288"/>
              <a:gd name="T21" fmla="*/ 115 h 184"/>
              <a:gd name="T22" fmla="*/ 48 w 288"/>
              <a:gd name="T23" fmla="*/ 115 h 184"/>
              <a:gd name="T24" fmla="*/ 84 w 288"/>
              <a:gd name="T25" fmla="*/ 138 h 184"/>
              <a:gd name="T26" fmla="*/ 48 w 288"/>
              <a:gd name="T27" fmla="*/ 138 h 184"/>
              <a:gd name="T28" fmla="*/ 24 w 288"/>
              <a:gd name="T29" fmla="*/ 161 h 184"/>
              <a:gd name="T30" fmla="*/ 48 w 288"/>
              <a:gd name="T31" fmla="*/ 184 h 184"/>
              <a:gd name="T32" fmla="*/ 240 w 288"/>
              <a:gd name="T33" fmla="*/ 184 h 184"/>
              <a:gd name="T34" fmla="*/ 264 w 288"/>
              <a:gd name="T35" fmla="*/ 161 h 184"/>
              <a:gd name="T36" fmla="*/ 240 w 288"/>
              <a:gd name="T37" fmla="*/ 138 h 184"/>
              <a:gd name="T38" fmla="*/ 144 w 288"/>
              <a:gd name="T39" fmla="*/ 138 h 184"/>
              <a:gd name="T40" fmla="*/ 120 w 288"/>
              <a:gd name="T41" fmla="*/ 115 h 184"/>
              <a:gd name="T42" fmla="*/ 259 w 288"/>
              <a:gd name="T43" fmla="*/ 115 h 184"/>
              <a:gd name="T44" fmla="*/ 288 w 288"/>
              <a:gd name="T45" fmla="*/ 92 h 184"/>
              <a:gd name="T46" fmla="*/ 259 w 288"/>
              <a:gd name="T47" fmla="*/ 69 h 184"/>
              <a:gd name="T48" fmla="*/ 120 w 288"/>
              <a:gd name="T49" fmla="*/ 69 h 184"/>
              <a:gd name="T50" fmla="*/ 96 w 288"/>
              <a:gd name="T51" fmla="*/ 46 h 184"/>
              <a:gd name="T52" fmla="*/ 259 w 288"/>
              <a:gd name="T53" fmla="*/ 46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8"/>
              <a:gd name="T82" fmla="*/ 0 h 184"/>
              <a:gd name="T83" fmla="*/ 288 w 288"/>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8" h="184">
                <a:moveTo>
                  <a:pt x="259" y="46"/>
                </a:moveTo>
                <a:cubicBezTo>
                  <a:pt x="275" y="46"/>
                  <a:pt x="288" y="36"/>
                  <a:pt x="288" y="23"/>
                </a:cubicBezTo>
                <a:cubicBezTo>
                  <a:pt x="288" y="10"/>
                  <a:pt x="275" y="0"/>
                  <a:pt x="259" y="0"/>
                </a:cubicBezTo>
                <a:cubicBezTo>
                  <a:pt x="29" y="0"/>
                  <a:pt x="29" y="0"/>
                  <a:pt x="29" y="0"/>
                </a:cubicBezTo>
                <a:cubicBezTo>
                  <a:pt x="13" y="0"/>
                  <a:pt x="0" y="10"/>
                  <a:pt x="0" y="23"/>
                </a:cubicBezTo>
                <a:cubicBezTo>
                  <a:pt x="0" y="35"/>
                  <a:pt x="11" y="44"/>
                  <a:pt x="25" y="46"/>
                </a:cubicBezTo>
                <a:cubicBezTo>
                  <a:pt x="24" y="46"/>
                  <a:pt x="24" y="46"/>
                  <a:pt x="24" y="46"/>
                </a:cubicBezTo>
                <a:cubicBezTo>
                  <a:pt x="60" y="69"/>
                  <a:pt x="60" y="69"/>
                  <a:pt x="60" y="69"/>
                </a:cubicBezTo>
                <a:cubicBezTo>
                  <a:pt x="29" y="69"/>
                  <a:pt x="29" y="69"/>
                  <a:pt x="29" y="69"/>
                </a:cubicBezTo>
                <a:cubicBezTo>
                  <a:pt x="13" y="69"/>
                  <a:pt x="0" y="79"/>
                  <a:pt x="0" y="92"/>
                </a:cubicBezTo>
                <a:cubicBezTo>
                  <a:pt x="0" y="105"/>
                  <a:pt x="13" y="115"/>
                  <a:pt x="29" y="115"/>
                </a:cubicBezTo>
                <a:cubicBezTo>
                  <a:pt x="48" y="115"/>
                  <a:pt x="48" y="115"/>
                  <a:pt x="48" y="115"/>
                </a:cubicBezTo>
                <a:cubicBezTo>
                  <a:pt x="84" y="138"/>
                  <a:pt x="84" y="138"/>
                  <a:pt x="84" y="138"/>
                </a:cubicBezTo>
                <a:cubicBezTo>
                  <a:pt x="48" y="138"/>
                  <a:pt x="48" y="138"/>
                  <a:pt x="48" y="138"/>
                </a:cubicBezTo>
                <a:cubicBezTo>
                  <a:pt x="34" y="138"/>
                  <a:pt x="24" y="148"/>
                  <a:pt x="24" y="161"/>
                </a:cubicBezTo>
                <a:cubicBezTo>
                  <a:pt x="24" y="174"/>
                  <a:pt x="34" y="184"/>
                  <a:pt x="48" y="184"/>
                </a:cubicBezTo>
                <a:cubicBezTo>
                  <a:pt x="240" y="184"/>
                  <a:pt x="240" y="184"/>
                  <a:pt x="240" y="184"/>
                </a:cubicBezTo>
                <a:cubicBezTo>
                  <a:pt x="253" y="184"/>
                  <a:pt x="264" y="174"/>
                  <a:pt x="264" y="161"/>
                </a:cubicBezTo>
                <a:cubicBezTo>
                  <a:pt x="264" y="148"/>
                  <a:pt x="253" y="138"/>
                  <a:pt x="240" y="138"/>
                </a:cubicBezTo>
                <a:cubicBezTo>
                  <a:pt x="144" y="138"/>
                  <a:pt x="144" y="138"/>
                  <a:pt x="144" y="138"/>
                </a:cubicBezTo>
                <a:cubicBezTo>
                  <a:pt x="120" y="115"/>
                  <a:pt x="120" y="115"/>
                  <a:pt x="120" y="115"/>
                </a:cubicBezTo>
                <a:cubicBezTo>
                  <a:pt x="259" y="115"/>
                  <a:pt x="259" y="115"/>
                  <a:pt x="259" y="115"/>
                </a:cubicBezTo>
                <a:cubicBezTo>
                  <a:pt x="275" y="115"/>
                  <a:pt x="288" y="105"/>
                  <a:pt x="288" y="92"/>
                </a:cubicBezTo>
                <a:cubicBezTo>
                  <a:pt x="288" y="79"/>
                  <a:pt x="275" y="69"/>
                  <a:pt x="259" y="69"/>
                </a:cubicBezTo>
                <a:cubicBezTo>
                  <a:pt x="120" y="69"/>
                  <a:pt x="120" y="69"/>
                  <a:pt x="120" y="69"/>
                </a:cubicBezTo>
                <a:cubicBezTo>
                  <a:pt x="96" y="46"/>
                  <a:pt x="96" y="46"/>
                  <a:pt x="96" y="46"/>
                </a:cubicBezTo>
                <a:lnTo>
                  <a:pt x="259" y="46"/>
                </a:lnTo>
                <a:close/>
              </a:path>
            </a:pathLst>
          </a:custGeom>
          <a:solidFill>
            <a:srgbClr val="38866A"/>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23" name="Freeform 59"/>
          <p:cNvSpPr>
            <a:spLocks noEditPoints="1" noChangeArrowheads="1"/>
          </p:cNvSpPr>
          <p:nvPr/>
        </p:nvSpPr>
        <p:spPr bwMode="auto">
          <a:xfrm>
            <a:off x="5353502" y="4005390"/>
            <a:ext cx="1555585" cy="1693455"/>
          </a:xfrm>
          <a:custGeom>
            <a:avLst/>
            <a:gdLst>
              <a:gd name="T0" fmla="*/ 336 w 672"/>
              <a:gd name="T1" fmla="*/ 0 h 806"/>
              <a:gd name="T2" fmla="*/ 0 w 672"/>
              <a:gd name="T3" fmla="*/ 322 h 806"/>
              <a:gd name="T4" fmla="*/ 11 w 672"/>
              <a:gd name="T5" fmla="*/ 395 h 806"/>
              <a:gd name="T6" fmla="*/ 44 w 672"/>
              <a:gd name="T7" fmla="*/ 483 h 806"/>
              <a:gd name="T8" fmla="*/ 210 w 672"/>
              <a:gd name="T9" fmla="*/ 806 h 806"/>
              <a:gd name="T10" fmla="*/ 315 w 672"/>
              <a:gd name="T11" fmla="*/ 806 h 806"/>
              <a:gd name="T12" fmla="*/ 322 w 672"/>
              <a:gd name="T13" fmla="*/ 806 h 806"/>
              <a:gd name="T14" fmla="*/ 448 w 672"/>
              <a:gd name="T15" fmla="*/ 806 h 806"/>
              <a:gd name="T16" fmla="*/ 495 w 672"/>
              <a:gd name="T17" fmla="*/ 633 h 806"/>
              <a:gd name="T18" fmla="*/ 582 w 672"/>
              <a:gd name="T19" fmla="*/ 541 h 806"/>
              <a:gd name="T20" fmla="*/ 672 w 672"/>
              <a:gd name="T21" fmla="*/ 322 h 806"/>
              <a:gd name="T22" fmla="*/ 336 w 672"/>
              <a:gd name="T23" fmla="*/ 0 h 806"/>
              <a:gd name="T24" fmla="*/ 542 w 672"/>
              <a:gd name="T25" fmla="*/ 515 h 806"/>
              <a:gd name="T26" fmla="*/ 454 w 672"/>
              <a:gd name="T27" fmla="*/ 610 h 806"/>
              <a:gd name="T28" fmla="*/ 395 w 672"/>
              <a:gd name="T29" fmla="*/ 759 h 806"/>
              <a:gd name="T30" fmla="*/ 340 w 672"/>
              <a:gd name="T31" fmla="*/ 759 h 806"/>
              <a:gd name="T32" fmla="*/ 340 w 672"/>
              <a:gd name="T33" fmla="*/ 759 h 806"/>
              <a:gd name="T34" fmla="*/ 306 w 672"/>
              <a:gd name="T35" fmla="*/ 759 h 806"/>
              <a:gd name="T36" fmla="*/ 306 w 672"/>
              <a:gd name="T37" fmla="*/ 759 h 806"/>
              <a:gd name="T38" fmla="*/ 263 w 672"/>
              <a:gd name="T39" fmla="*/ 759 h 806"/>
              <a:gd name="T40" fmla="*/ 131 w 672"/>
              <a:gd name="T41" fmla="*/ 519 h 806"/>
              <a:gd name="T42" fmla="*/ 69 w 672"/>
              <a:gd name="T43" fmla="*/ 427 h 806"/>
              <a:gd name="T44" fmla="*/ 48 w 672"/>
              <a:gd name="T45" fmla="*/ 322 h 806"/>
              <a:gd name="T46" fmla="*/ 336 w 672"/>
              <a:gd name="T47" fmla="*/ 46 h 806"/>
              <a:gd name="T48" fmla="*/ 624 w 672"/>
              <a:gd name="T49" fmla="*/ 322 h 806"/>
              <a:gd name="T50" fmla="*/ 542 w 672"/>
              <a:gd name="T51" fmla="*/ 515 h 8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72"/>
              <a:gd name="T79" fmla="*/ 0 h 806"/>
              <a:gd name="T80" fmla="*/ 672 w 672"/>
              <a:gd name="T81" fmla="*/ 806 h 8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72" h="806">
                <a:moveTo>
                  <a:pt x="336" y="0"/>
                </a:moveTo>
                <a:cubicBezTo>
                  <a:pt x="150" y="0"/>
                  <a:pt x="0" y="144"/>
                  <a:pt x="0" y="322"/>
                </a:cubicBezTo>
                <a:cubicBezTo>
                  <a:pt x="0" y="343"/>
                  <a:pt x="5" y="371"/>
                  <a:pt x="11" y="395"/>
                </a:cubicBezTo>
                <a:cubicBezTo>
                  <a:pt x="17" y="421"/>
                  <a:pt x="31" y="465"/>
                  <a:pt x="44" y="483"/>
                </a:cubicBezTo>
                <a:cubicBezTo>
                  <a:pt x="104" y="564"/>
                  <a:pt x="245" y="686"/>
                  <a:pt x="210" y="806"/>
                </a:cubicBezTo>
                <a:cubicBezTo>
                  <a:pt x="315" y="806"/>
                  <a:pt x="315" y="806"/>
                  <a:pt x="315" y="806"/>
                </a:cubicBezTo>
                <a:cubicBezTo>
                  <a:pt x="322" y="806"/>
                  <a:pt x="322" y="806"/>
                  <a:pt x="322" y="806"/>
                </a:cubicBezTo>
                <a:cubicBezTo>
                  <a:pt x="448" y="806"/>
                  <a:pt x="448" y="806"/>
                  <a:pt x="448" y="806"/>
                </a:cubicBezTo>
                <a:cubicBezTo>
                  <a:pt x="431" y="747"/>
                  <a:pt x="457" y="688"/>
                  <a:pt x="495" y="633"/>
                </a:cubicBezTo>
                <a:cubicBezTo>
                  <a:pt x="508" y="615"/>
                  <a:pt x="568" y="555"/>
                  <a:pt x="582" y="541"/>
                </a:cubicBezTo>
                <a:cubicBezTo>
                  <a:pt x="638" y="483"/>
                  <a:pt x="672" y="407"/>
                  <a:pt x="672" y="322"/>
                </a:cubicBezTo>
                <a:cubicBezTo>
                  <a:pt x="672" y="144"/>
                  <a:pt x="521" y="0"/>
                  <a:pt x="336" y="0"/>
                </a:cubicBezTo>
                <a:close/>
                <a:moveTo>
                  <a:pt x="542" y="515"/>
                </a:moveTo>
                <a:cubicBezTo>
                  <a:pt x="531" y="525"/>
                  <a:pt x="468" y="590"/>
                  <a:pt x="454" y="610"/>
                </a:cubicBezTo>
                <a:cubicBezTo>
                  <a:pt x="422" y="656"/>
                  <a:pt x="397" y="707"/>
                  <a:pt x="395" y="759"/>
                </a:cubicBezTo>
                <a:cubicBezTo>
                  <a:pt x="340" y="759"/>
                  <a:pt x="340" y="759"/>
                  <a:pt x="340" y="759"/>
                </a:cubicBezTo>
                <a:cubicBezTo>
                  <a:pt x="340" y="759"/>
                  <a:pt x="340" y="759"/>
                  <a:pt x="340" y="759"/>
                </a:cubicBezTo>
                <a:cubicBezTo>
                  <a:pt x="306" y="759"/>
                  <a:pt x="306" y="759"/>
                  <a:pt x="306" y="759"/>
                </a:cubicBezTo>
                <a:cubicBezTo>
                  <a:pt x="306" y="759"/>
                  <a:pt x="306" y="759"/>
                  <a:pt x="306" y="759"/>
                </a:cubicBezTo>
                <a:cubicBezTo>
                  <a:pt x="263" y="759"/>
                  <a:pt x="263" y="759"/>
                  <a:pt x="263" y="759"/>
                </a:cubicBezTo>
                <a:cubicBezTo>
                  <a:pt x="260" y="669"/>
                  <a:pt x="190" y="587"/>
                  <a:pt x="131" y="519"/>
                </a:cubicBezTo>
                <a:cubicBezTo>
                  <a:pt x="86" y="475"/>
                  <a:pt x="69" y="427"/>
                  <a:pt x="69" y="427"/>
                </a:cubicBezTo>
                <a:cubicBezTo>
                  <a:pt x="55" y="393"/>
                  <a:pt x="48" y="358"/>
                  <a:pt x="48" y="322"/>
                </a:cubicBezTo>
                <a:cubicBezTo>
                  <a:pt x="48" y="170"/>
                  <a:pt x="177" y="46"/>
                  <a:pt x="336" y="46"/>
                </a:cubicBezTo>
                <a:cubicBezTo>
                  <a:pt x="495" y="46"/>
                  <a:pt x="624" y="170"/>
                  <a:pt x="624" y="322"/>
                </a:cubicBezTo>
                <a:cubicBezTo>
                  <a:pt x="624" y="395"/>
                  <a:pt x="594" y="464"/>
                  <a:pt x="542" y="515"/>
                </a:cubicBezTo>
                <a:close/>
              </a:path>
            </a:pathLst>
          </a:custGeom>
          <a:solidFill>
            <a:srgbClr val="FFFFFF"/>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24" name="Freeform 60"/>
          <p:cNvSpPr>
            <a:spLocks noChangeArrowheads="1"/>
          </p:cNvSpPr>
          <p:nvPr/>
        </p:nvSpPr>
        <p:spPr bwMode="auto">
          <a:xfrm>
            <a:off x="5789981" y="4670174"/>
            <a:ext cx="563228" cy="919875"/>
          </a:xfrm>
          <a:custGeom>
            <a:avLst/>
            <a:gdLst>
              <a:gd name="T0" fmla="*/ 216 w 244"/>
              <a:gd name="T1" fmla="*/ 134 h 437"/>
              <a:gd name="T2" fmla="*/ 193 w 244"/>
              <a:gd name="T3" fmla="*/ 137 h 437"/>
              <a:gd name="T4" fmla="*/ 133 w 244"/>
              <a:gd name="T5" fmla="*/ 388 h 437"/>
              <a:gd name="T6" fmla="*/ 52 w 244"/>
              <a:gd name="T7" fmla="*/ 115 h 437"/>
              <a:gd name="T8" fmla="*/ 124 w 244"/>
              <a:gd name="T9" fmla="*/ 138 h 437"/>
              <a:gd name="T10" fmla="*/ 104 w 244"/>
              <a:gd name="T11" fmla="*/ 65 h 437"/>
              <a:gd name="T12" fmla="*/ 232 w 244"/>
              <a:gd name="T13" fmla="*/ 94 h 437"/>
              <a:gd name="T14" fmla="*/ 244 w 244"/>
              <a:gd name="T15" fmla="*/ 0 h 437"/>
              <a:gd name="T16" fmla="*/ 197 w 244"/>
              <a:gd name="T17" fmla="*/ 64 h 437"/>
              <a:gd name="T18" fmla="*/ 71 w 244"/>
              <a:gd name="T19" fmla="*/ 21 h 437"/>
              <a:gd name="T20" fmla="*/ 86 w 244"/>
              <a:gd name="T21" fmla="*/ 99 h 437"/>
              <a:gd name="T22" fmla="*/ 0 w 244"/>
              <a:gd name="T23" fmla="*/ 77 h 437"/>
              <a:gd name="T24" fmla="*/ 118 w 244"/>
              <a:gd name="T25" fmla="*/ 437 h 437"/>
              <a:gd name="T26" fmla="*/ 152 w 244"/>
              <a:gd name="T27" fmla="*/ 437 h 437"/>
              <a:gd name="T28" fmla="*/ 216 w 244"/>
              <a:gd name="T29" fmla="*/ 134 h 4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4"/>
              <a:gd name="T46" fmla="*/ 0 h 437"/>
              <a:gd name="T47" fmla="*/ 244 w 244"/>
              <a:gd name="T48" fmla="*/ 437 h 4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4" h="437">
                <a:moveTo>
                  <a:pt x="216" y="134"/>
                </a:moveTo>
                <a:cubicBezTo>
                  <a:pt x="193" y="137"/>
                  <a:pt x="193" y="137"/>
                  <a:pt x="193" y="137"/>
                </a:cubicBezTo>
                <a:cubicBezTo>
                  <a:pt x="133" y="388"/>
                  <a:pt x="133" y="388"/>
                  <a:pt x="133" y="388"/>
                </a:cubicBezTo>
                <a:cubicBezTo>
                  <a:pt x="52" y="115"/>
                  <a:pt x="52" y="115"/>
                  <a:pt x="52" y="115"/>
                </a:cubicBezTo>
                <a:cubicBezTo>
                  <a:pt x="124" y="138"/>
                  <a:pt x="124" y="138"/>
                  <a:pt x="124" y="138"/>
                </a:cubicBezTo>
                <a:cubicBezTo>
                  <a:pt x="104" y="65"/>
                  <a:pt x="104" y="65"/>
                  <a:pt x="104" y="65"/>
                </a:cubicBezTo>
                <a:cubicBezTo>
                  <a:pt x="232" y="94"/>
                  <a:pt x="232" y="94"/>
                  <a:pt x="232" y="94"/>
                </a:cubicBezTo>
                <a:cubicBezTo>
                  <a:pt x="244" y="0"/>
                  <a:pt x="244" y="0"/>
                  <a:pt x="244" y="0"/>
                </a:cubicBezTo>
                <a:cubicBezTo>
                  <a:pt x="197" y="64"/>
                  <a:pt x="197" y="64"/>
                  <a:pt x="197" y="64"/>
                </a:cubicBezTo>
                <a:cubicBezTo>
                  <a:pt x="71" y="21"/>
                  <a:pt x="71" y="21"/>
                  <a:pt x="71" y="21"/>
                </a:cubicBezTo>
                <a:cubicBezTo>
                  <a:pt x="86" y="99"/>
                  <a:pt x="86" y="99"/>
                  <a:pt x="86" y="99"/>
                </a:cubicBezTo>
                <a:cubicBezTo>
                  <a:pt x="0" y="77"/>
                  <a:pt x="0" y="77"/>
                  <a:pt x="0" y="77"/>
                </a:cubicBezTo>
                <a:cubicBezTo>
                  <a:pt x="0" y="77"/>
                  <a:pt x="100" y="369"/>
                  <a:pt x="118" y="437"/>
                </a:cubicBezTo>
                <a:cubicBezTo>
                  <a:pt x="152" y="437"/>
                  <a:pt x="152" y="437"/>
                  <a:pt x="152" y="437"/>
                </a:cubicBezTo>
                <a:cubicBezTo>
                  <a:pt x="162" y="384"/>
                  <a:pt x="216" y="134"/>
                  <a:pt x="216" y="134"/>
                </a:cubicBezTo>
                <a:close/>
              </a:path>
            </a:pathLst>
          </a:custGeom>
          <a:solidFill>
            <a:schemeClr val="bg1"/>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25" name="Freeform 32"/>
          <p:cNvSpPr>
            <a:spLocks noChangeArrowheads="1"/>
          </p:cNvSpPr>
          <p:nvPr/>
        </p:nvSpPr>
        <p:spPr bwMode="auto">
          <a:xfrm>
            <a:off x="4397719" y="3391401"/>
            <a:ext cx="833871" cy="793530"/>
          </a:xfrm>
          <a:custGeom>
            <a:avLst/>
            <a:gdLst>
              <a:gd name="T0" fmla="*/ 0 w 542623"/>
              <a:gd name="T1" fmla="*/ 0 h 568558"/>
              <a:gd name="T2" fmla="*/ 542623 w 542623"/>
              <a:gd name="T3" fmla="*/ 568558 h 568558"/>
            </a:gdLst>
            <a:ahLst/>
            <a:cxnLst/>
            <a:rect l="T0" t="T1" r="T2" b="T3"/>
            <a:pathLst>
              <a:path w="542623" h="568558">
                <a:moveTo>
                  <a:pt x="200292" y="0"/>
                </a:moveTo>
                <a:cubicBezTo>
                  <a:pt x="272954" y="0"/>
                  <a:pt x="345616" y="27494"/>
                  <a:pt x="400584" y="82482"/>
                </a:cubicBezTo>
                <a:cubicBezTo>
                  <a:pt x="502176" y="184112"/>
                  <a:pt x="511154" y="342083"/>
                  <a:pt x="426560" y="452953"/>
                </a:cubicBezTo>
                <a:lnTo>
                  <a:pt x="542623" y="568558"/>
                </a:lnTo>
                <a:lnTo>
                  <a:pt x="354644" y="521682"/>
                </a:lnTo>
                <a:cubicBezTo>
                  <a:pt x="245142" y="592861"/>
                  <a:pt x="95733" y="580490"/>
                  <a:pt x="0" y="484721"/>
                </a:cubicBezTo>
                <a:cubicBezTo>
                  <a:pt x="-111441" y="373239"/>
                  <a:pt x="-111441" y="193964"/>
                  <a:pt x="0" y="82482"/>
                </a:cubicBezTo>
                <a:cubicBezTo>
                  <a:pt x="54967" y="27494"/>
                  <a:pt x="127629" y="0"/>
                  <a:pt x="200292" y="0"/>
                </a:cubicBezTo>
                <a:close/>
              </a:path>
            </a:pathLst>
          </a:custGeom>
          <a:solidFill>
            <a:srgbClr val="4BB38E"/>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26" name="Freeform 61"/>
          <p:cNvSpPr>
            <a:spLocks noEditPoints="1" noChangeArrowheads="1"/>
          </p:cNvSpPr>
          <p:nvPr/>
        </p:nvSpPr>
        <p:spPr bwMode="auto">
          <a:xfrm>
            <a:off x="4451360" y="3504446"/>
            <a:ext cx="514465" cy="531975"/>
          </a:xfrm>
          <a:custGeom>
            <a:avLst/>
            <a:gdLst>
              <a:gd name="T0" fmla="*/ 94 w 222"/>
              <a:gd name="T1" fmla="*/ 16 h 253"/>
              <a:gd name="T2" fmla="*/ 110 w 222"/>
              <a:gd name="T3" fmla="*/ 0 h 253"/>
              <a:gd name="T4" fmla="*/ 126 w 222"/>
              <a:gd name="T5" fmla="*/ 16 h 253"/>
              <a:gd name="T6" fmla="*/ 127 w 222"/>
              <a:gd name="T7" fmla="*/ 110 h 253"/>
              <a:gd name="T8" fmla="*/ 111 w 222"/>
              <a:gd name="T9" fmla="*/ 126 h 253"/>
              <a:gd name="T10" fmla="*/ 95 w 222"/>
              <a:gd name="T11" fmla="*/ 111 h 253"/>
              <a:gd name="T12" fmla="*/ 94 w 222"/>
              <a:gd name="T13" fmla="*/ 16 h 253"/>
              <a:gd name="T14" fmla="*/ 112 w 222"/>
              <a:gd name="T15" fmla="*/ 252 h 253"/>
              <a:gd name="T16" fmla="*/ 1 w 222"/>
              <a:gd name="T17" fmla="*/ 143 h 253"/>
              <a:gd name="T18" fmla="*/ 79 w 222"/>
              <a:gd name="T19" fmla="*/ 37 h 253"/>
              <a:gd name="T20" fmla="*/ 79 w 222"/>
              <a:gd name="T21" fmla="*/ 70 h 253"/>
              <a:gd name="T22" fmla="*/ 32 w 222"/>
              <a:gd name="T23" fmla="*/ 143 h 253"/>
              <a:gd name="T24" fmla="*/ 112 w 222"/>
              <a:gd name="T25" fmla="*/ 221 h 253"/>
              <a:gd name="T26" fmla="*/ 190 w 222"/>
              <a:gd name="T27" fmla="*/ 141 h 253"/>
              <a:gd name="T28" fmla="*/ 142 w 222"/>
              <a:gd name="T29" fmla="*/ 70 h 253"/>
              <a:gd name="T30" fmla="*/ 142 w 222"/>
              <a:gd name="T31" fmla="*/ 36 h 253"/>
              <a:gd name="T32" fmla="*/ 222 w 222"/>
              <a:gd name="T33" fmla="*/ 141 h 253"/>
              <a:gd name="T34" fmla="*/ 112 w 222"/>
              <a:gd name="T35" fmla="*/ 252 h 2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53"/>
              <a:gd name="T56" fmla="*/ 222 w 222"/>
              <a:gd name="T57" fmla="*/ 253 h 2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53">
                <a:moveTo>
                  <a:pt x="94" y="16"/>
                </a:moveTo>
                <a:cubicBezTo>
                  <a:pt x="94" y="7"/>
                  <a:pt x="101" y="0"/>
                  <a:pt x="110" y="0"/>
                </a:cubicBezTo>
                <a:cubicBezTo>
                  <a:pt x="119" y="0"/>
                  <a:pt x="126" y="7"/>
                  <a:pt x="126" y="16"/>
                </a:cubicBezTo>
                <a:cubicBezTo>
                  <a:pt x="127" y="110"/>
                  <a:pt x="127" y="110"/>
                  <a:pt x="127" y="110"/>
                </a:cubicBezTo>
                <a:cubicBezTo>
                  <a:pt x="127" y="119"/>
                  <a:pt x="120" y="126"/>
                  <a:pt x="111" y="126"/>
                </a:cubicBezTo>
                <a:cubicBezTo>
                  <a:pt x="102" y="126"/>
                  <a:pt x="95" y="119"/>
                  <a:pt x="95" y="111"/>
                </a:cubicBezTo>
                <a:lnTo>
                  <a:pt x="94" y="16"/>
                </a:lnTo>
                <a:close/>
                <a:moveTo>
                  <a:pt x="112" y="252"/>
                </a:moveTo>
                <a:cubicBezTo>
                  <a:pt x="51" y="253"/>
                  <a:pt x="1" y="204"/>
                  <a:pt x="1" y="143"/>
                </a:cubicBezTo>
                <a:cubicBezTo>
                  <a:pt x="0" y="93"/>
                  <a:pt x="33" y="51"/>
                  <a:pt x="79" y="37"/>
                </a:cubicBezTo>
                <a:cubicBezTo>
                  <a:pt x="79" y="70"/>
                  <a:pt x="79" y="70"/>
                  <a:pt x="79" y="70"/>
                </a:cubicBezTo>
                <a:cubicBezTo>
                  <a:pt x="51" y="83"/>
                  <a:pt x="32" y="110"/>
                  <a:pt x="32" y="143"/>
                </a:cubicBezTo>
                <a:cubicBezTo>
                  <a:pt x="33" y="186"/>
                  <a:pt x="68" y="221"/>
                  <a:pt x="112" y="221"/>
                </a:cubicBezTo>
                <a:cubicBezTo>
                  <a:pt x="155" y="220"/>
                  <a:pt x="190" y="185"/>
                  <a:pt x="190" y="141"/>
                </a:cubicBezTo>
                <a:cubicBezTo>
                  <a:pt x="190" y="109"/>
                  <a:pt x="170" y="82"/>
                  <a:pt x="142" y="70"/>
                </a:cubicBezTo>
                <a:cubicBezTo>
                  <a:pt x="142" y="36"/>
                  <a:pt x="142" y="36"/>
                  <a:pt x="142" y="36"/>
                </a:cubicBezTo>
                <a:cubicBezTo>
                  <a:pt x="187" y="49"/>
                  <a:pt x="221" y="91"/>
                  <a:pt x="222" y="141"/>
                </a:cubicBezTo>
                <a:cubicBezTo>
                  <a:pt x="222" y="202"/>
                  <a:pt x="173" y="252"/>
                  <a:pt x="112" y="252"/>
                </a:cubicBezTo>
                <a:close/>
              </a:path>
            </a:pathLst>
          </a:custGeom>
          <a:solidFill>
            <a:schemeClr val="bg1"/>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27" name="Freeform 33"/>
          <p:cNvSpPr>
            <a:spLocks noChangeArrowheads="1"/>
          </p:cNvSpPr>
          <p:nvPr/>
        </p:nvSpPr>
        <p:spPr bwMode="auto">
          <a:xfrm>
            <a:off x="7221179" y="4810002"/>
            <a:ext cx="1116705" cy="793530"/>
          </a:xfrm>
          <a:custGeom>
            <a:avLst/>
            <a:gdLst>
              <a:gd name="T0" fmla="*/ 0 w 727376"/>
              <a:gd name="T1" fmla="*/ 0 h 568004"/>
              <a:gd name="T2" fmla="*/ 727376 w 727376"/>
              <a:gd name="T3" fmla="*/ 568004 h 568004"/>
            </a:gdLst>
            <a:ahLst/>
            <a:cxnLst/>
            <a:rect l="T0" t="T1" r="T2" b="T3"/>
            <a:pathLst>
              <a:path w="727376" h="568004">
                <a:moveTo>
                  <a:pt x="443693" y="0"/>
                </a:moveTo>
                <a:cubicBezTo>
                  <a:pt x="600367" y="0"/>
                  <a:pt x="727376" y="127152"/>
                  <a:pt x="727376" y="284002"/>
                </a:cubicBezTo>
                <a:cubicBezTo>
                  <a:pt x="727376" y="440852"/>
                  <a:pt x="600367" y="568004"/>
                  <a:pt x="443693" y="568004"/>
                </a:cubicBezTo>
                <a:cubicBezTo>
                  <a:pt x="308041" y="568004"/>
                  <a:pt x="194627" y="472684"/>
                  <a:pt x="167007" y="345217"/>
                </a:cubicBezTo>
                <a:lnTo>
                  <a:pt x="0" y="244158"/>
                </a:lnTo>
                <a:lnTo>
                  <a:pt x="164022" y="244158"/>
                </a:lnTo>
                <a:cubicBezTo>
                  <a:pt x="182229" y="106084"/>
                  <a:pt x="300586" y="0"/>
                  <a:pt x="443693" y="0"/>
                </a:cubicBezTo>
                <a:close/>
              </a:path>
            </a:pathLst>
          </a:custGeom>
          <a:solidFill>
            <a:srgbClr val="38866A"/>
          </a:solidFill>
          <a:ln>
            <a:noFill/>
          </a:ln>
        </p:spPr>
        <p:txBody>
          <a:bodyPr anchor="ctr"/>
          <a:lstStyle/>
          <a:p>
            <a:pPr algn="ctr"/>
            <a:endParaRPr lang="zh-CN" altLang="zh-CN">
              <a:solidFill>
                <a:schemeClr val="tx1">
                  <a:lumMod val="75000"/>
                  <a:lumOff val="25000"/>
                </a:schemeClr>
              </a:solidFill>
              <a:latin typeface="宋体" panose="02010600030101010101" pitchFamily="2" charset="-122"/>
              <a:sym typeface="宋体" panose="02010600030101010101" pitchFamily="2" charset="-122"/>
            </a:endParaRPr>
          </a:p>
        </p:txBody>
      </p:sp>
      <p:sp>
        <p:nvSpPr>
          <p:cNvPr id="28" name="Rectangle 62"/>
          <p:cNvSpPr>
            <a:spLocks noChangeArrowheads="1"/>
          </p:cNvSpPr>
          <p:nvPr/>
        </p:nvSpPr>
        <p:spPr bwMode="auto">
          <a:xfrm>
            <a:off x="7830734" y="4985111"/>
            <a:ext cx="160923" cy="454395"/>
          </a:xfrm>
          <a:prstGeom prst="rect">
            <a:avLst/>
          </a:prstGeom>
          <a:solidFill>
            <a:schemeClr val="bg1"/>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29" name="Rectangle 63"/>
          <p:cNvSpPr>
            <a:spLocks noChangeArrowheads="1"/>
          </p:cNvSpPr>
          <p:nvPr/>
        </p:nvSpPr>
        <p:spPr bwMode="auto">
          <a:xfrm>
            <a:off x="7662497" y="5140271"/>
            <a:ext cx="497397" cy="144076"/>
          </a:xfrm>
          <a:prstGeom prst="rect">
            <a:avLst/>
          </a:prstGeom>
          <a:solidFill>
            <a:schemeClr val="bg1"/>
          </a:solidFill>
          <a:ln>
            <a:noFill/>
          </a:ln>
        </p:spPr>
        <p:txBody>
          <a:bodyPr/>
          <a:lstStyle/>
          <a:p>
            <a:endParaRPr lang="zh-CN" altLang="zh-CN">
              <a:solidFill>
                <a:schemeClr val="tx1">
                  <a:lumMod val="75000"/>
                  <a:lumOff val="25000"/>
                </a:schemeClr>
              </a:solidFill>
              <a:latin typeface="Calibri" panose="020F0502020204030204" charset="0"/>
              <a:sym typeface="宋体" panose="02010600030101010101" pitchFamily="2" charset="-122"/>
            </a:endParaRPr>
          </a:p>
        </p:txBody>
      </p:sp>
      <p:sp>
        <p:nvSpPr>
          <p:cNvPr id="30" name="直接连接符 42"/>
          <p:cNvSpPr>
            <a:spLocks noChangeShapeType="1"/>
          </p:cNvSpPr>
          <p:nvPr/>
        </p:nvSpPr>
        <p:spPr bwMode="auto">
          <a:xfrm>
            <a:off x="1123190" y="5237799"/>
            <a:ext cx="2818583" cy="2216"/>
          </a:xfrm>
          <a:prstGeom prst="line">
            <a:avLst/>
          </a:prstGeom>
          <a:noFill/>
          <a:ln w="6350" cap="flat" cmpd="sng">
            <a:solidFill>
              <a:srgbClr val="38866A"/>
            </a:solidFill>
            <a:prstDash val="sysDot"/>
            <a:miter lim="800000"/>
            <a:head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31" name="直接连接符 48"/>
          <p:cNvSpPr>
            <a:spLocks noChangeShapeType="1"/>
          </p:cNvSpPr>
          <p:nvPr/>
        </p:nvSpPr>
        <p:spPr bwMode="auto">
          <a:xfrm>
            <a:off x="1123190" y="3759351"/>
            <a:ext cx="3150181" cy="2217"/>
          </a:xfrm>
          <a:prstGeom prst="line">
            <a:avLst/>
          </a:prstGeom>
          <a:noFill/>
          <a:ln w="6350" cap="flat" cmpd="sng">
            <a:solidFill>
              <a:srgbClr val="4BB38E"/>
            </a:solidFill>
            <a:prstDash val="sysDot"/>
            <a:miter lim="800000"/>
            <a:head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32" name="直接连接符 56"/>
          <p:cNvSpPr>
            <a:spLocks noChangeShapeType="1"/>
          </p:cNvSpPr>
          <p:nvPr/>
        </p:nvSpPr>
        <p:spPr bwMode="auto">
          <a:xfrm flipH="1">
            <a:off x="7991656" y="3759351"/>
            <a:ext cx="3150181" cy="2217"/>
          </a:xfrm>
          <a:prstGeom prst="line">
            <a:avLst/>
          </a:prstGeom>
          <a:noFill/>
          <a:ln w="6350" cap="flat" cmpd="sng">
            <a:solidFill>
              <a:srgbClr val="4BB38E"/>
            </a:solidFill>
            <a:prstDash val="sysDot"/>
            <a:miter lim="800000"/>
            <a:head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33" name="直接连接符 60"/>
          <p:cNvSpPr>
            <a:spLocks noChangeShapeType="1"/>
          </p:cNvSpPr>
          <p:nvPr/>
        </p:nvSpPr>
        <p:spPr bwMode="auto">
          <a:xfrm flipH="1">
            <a:off x="8323254" y="5237799"/>
            <a:ext cx="2818583" cy="2216"/>
          </a:xfrm>
          <a:prstGeom prst="line">
            <a:avLst/>
          </a:prstGeom>
          <a:noFill/>
          <a:ln w="6350" cap="flat" cmpd="sng">
            <a:solidFill>
              <a:srgbClr val="38866A"/>
            </a:solidFill>
            <a:prstDash val="sysDot"/>
            <a:miter lim="800000"/>
            <a:head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34" name="直接连接符 63"/>
          <p:cNvSpPr>
            <a:spLocks noChangeShapeType="1"/>
          </p:cNvSpPr>
          <p:nvPr/>
        </p:nvSpPr>
        <p:spPr bwMode="auto">
          <a:xfrm rot="5400000">
            <a:off x="5780080" y="2496907"/>
            <a:ext cx="704867" cy="2437"/>
          </a:xfrm>
          <a:prstGeom prst="line">
            <a:avLst/>
          </a:prstGeom>
          <a:noFill/>
          <a:ln w="6350" cap="flat" cmpd="sng">
            <a:solidFill>
              <a:srgbClr val="38866A"/>
            </a:solidFill>
            <a:prstDash val="sysDot"/>
            <a:miter lim="800000"/>
            <a:head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35" name="文本框 34"/>
          <p:cNvSpPr txBox="1"/>
          <p:nvPr/>
        </p:nvSpPr>
        <p:spPr>
          <a:xfrm>
            <a:off x="8468058" y="3759351"/>
            <a:ext cx="266706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6" name="文本框 35"/>
          <p:cNvSpPr txBox="1"/>
          <p:nvPr/>
        </p:nvSpPr>
        <p:spPr>
          <a:xfrm>
            <a:off x="8468058" y="3437044"/>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7" name="文本框 36"/>
          <p:cNvSpPr txBox="1"/>
          <p:nvPr/>
        </p:nvSpPr>
        <p:spPr>
          <a:xfrm>
            <a:off x="8468058" y="5229982"/>
            <a:ext cx="266706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8" name="文本框 37"/>
          <p:cNvSpPr txBox="1"/>
          <p:nvPr/>
        </p:nvSpPr>
        <p:spPr>
          <a:xfrm>
            <a:off x="8468058" y="4907675"/>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9" name="文本框 38"/>
          <p:cNvSpPr txBox="1"/>
          <p:nvPr/>
        </p:nvSpPr>
        <p:spPr>
          <a:xfrm>
            <a:off x="1167887" y="3759351"/>
            <a:ext cx="266706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0" name="文本框 39"/>
          <p:cNvSpPr txBox="1"/>
          <p:nvPr/>
        </p:nvSpPr>
        <p:spPr>
          <a:xfrm>
            <a:off x="1167887" y="3437044"/>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41" name="文本框 40"/>
          <p:cNvSpPr txBox="1"/>
          <p:nvPr/>
        </p:nvSpPr>
        <p:spPr>
          <a:xfrm>
            <a:off x="1167887" y="5233539"/>
            <a:ext cx="266706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2" name="文本框 41"/>
          <p:cNvSpPr txBox="1"/>
          <p:nvPr/>
        </p:nvSpPr>
        <p:spPr>
          <a:xfrm>
            <a:off x="1167887" y="4911232"/>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43" name="文本框 42"/>
          <p:cNvSpPr txBox="1"/>
          <p:nvPr/>
        </p:nvSpPr>
        <p:spPr>
          <a:xfrm>
            <a:off x="6229771" y="2017662"/>
            <a:ext cx="266706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4" name="文本框 43"/>
          <p:cNvSpPr txBox="1"/>
          <p:nvPr/>
        </p:nvSpPr>
        <p:spPr>
          <a:xfrm>
            <a:off x="6229771" y="1795736"/>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right)">
                                      <p:cBhvr>
                                        <p:cTn id="11" dur="500"/>
                                        <p:tgtEl>
                                          <p:spTgt spid="3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down)">
                                      <p:cBhvr>
                                        <p:cTn id="15" dur="500"/>
                                        <p:tgtEl>
                                          <p:spTgt spid="3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04</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7" name="矩形 6"/>
          <p:cNvSpPr/>
          <p:nvPr/>
        </p:nvSpPr>
        <p:spPr>
          <a:xfrm>
            <a:off x="1171206" y="67834"/>
            <a:ext cx="3794494" cy="653897"/>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论文的结论与总结</a:t>
            </a:r>
          </a:p>
        </p:txBody>
      </p:sp>
      <p:sp>
        <p:nvSpPr>
          <p:cNvPr id="8" name="文本框 7"/>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THE CONCLUSION OF THE PAPER</a:t>
            </a:r>
          </a:p>
        </p:txBody>
      </p:sp>
      <p:grpSp>
        <p:nvGrpSpPr>
          <p:cNvPr id="11" name="组合 10"/>
          <p:cNvGrpSpPr/>
          <p:nvPr/>
        </p:nvGrpSpPr>
        <p:grpSpPr>
          <a:xfrm>
            <a:off x="3734814" y="2467430"/>
            <a:ext cx="4715640" cy="3360350"/>
            <a:chOff x="3402435" y="2032168"/>
            <a:chExt cx="5529895" cy="3940587"/>
          </a:xfrm>
        </p:grpSpPr>
        <p:sp>
          <p:nvSpPr>
            <p:cNvPr id="12" name="AutoShape 5"/>
            <p:cNvSpPr/>
            <p:nvPr/>
          </p:nvSpPr>
          <p:spPr bwMode="auto">
            <a:xfrm>
              <a:off x="3799106" y="2032168"/>
              <a:ext cx="2191193" cy="187290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4"/>
                    <a:pt x="0" y="14674"/>
                    <a:pt x="0" y="14674"/>
                  </a:cubicBezTo>
                  <a:cubicBezTo>
                    <a:pt x="4517" y="6100"/>
                    <a:pt x="12282" y="577"/>
                    <a:pt x="20894" y="0"/>
                  </a:cubicBezTo>
                  <a:cubicBezTo>
                    <a:pt x="21599" y="13190"/>
                    <a:pt x="21599" y="13190"/>
                    <a:pt x="21599" y="13190"/>
                  </a:cubicBezTo>
                  <a:cubicBezTo>
                    <a:pt x="16517" y="13520"/>
                    <a:pt x="12141" y="16818"/>
                    <a:pt x="9599" y="21600"/>
                  </a:cubicBezTo>
                  <a:close/>
                </a:path>
              </a:pathLst>
            </a:custGeom>
            <a:solidFill>
              <a:srgbClr val="38866A"/>
            </a:solidFill>
            <a:ln>
              <a:noFill/>
            </a:ln>
          </p:spPr>
          <p:txBody>
            <a:bodyPr lIns="45719" tIns="45719" rIns="45719" bIns="45719"/>
            <a:lstStyle/>
            <a:p>
              <a:endParaRPr lang="zh-CN" altLang="en-US" sz="1600"/>
            </a:p>
          </p:txBody>
        </p:sp>
        <p:sp>
          <p:nvSpPr>
            <p:cNvPr id="13" name="AutoShape 6"/>
            <p:cNvSpPr/>
            <p:nvPr/>
          </p:nvSpPr>
          <p:spPr bwMode="auto">
            <a:xfrm>
              <a:off x="7449908" y="3470399"/>
              <a:ext cx="1320654" cy="2473853"/>
            </a:xfrm>
            <a:custGeom>
              <a:avLst/>
              <a:gdLst>
                <a:gd name="T0" fmla="*/ 10026 w 20053"/>
                <a:gd name="T1" fmla="*/ 10800 h 21600"/>
                <a:gd name="T2" fmla="*/ 10026 w 20053"/>
                <a:gd name="T3" fmla="*/ 10800 h 21600"/>
                <a:gd name="T4" fmla="*/ 10026 w 20053"/>
                <a:gd name="T5" fmla="*/ 10800 h 21600"/>
                <a:gd name="T6" fmla="*/ 10026 w 20053"/>
                <a:gd name="T7" fmla="*/ 10800 h 21600"/>
              </a:gdLst>
              <a:ahLst/>
              <a:cxnLst>
                <a:cxn ang="0">
                  <a:pos x="T0" y="T1"/>
                </a:cxn>
                <a:cxn ang="0">
                  <a:pos x="T2" y="T3"/>
                </a:cxn>
                <a:cxn ang="0">
                  <a:pos x="T4" y="T5"/>
                </a:cxn>
                <a:cxn ang="0">
                  <a:pos x="T6" y="T7"/>
                </a:cxn>
              </a:cxnLst>
              <a:rect l="0" t="0" r="r" b="b"/>
              <a:pathLst>
                <a:path w="20053" h="21600">
                  <a:moveTo>
                    <a:pt x="0" y="4619"/>
                  </a:moveTo>
                  <a:cubicBezTo>
                    <a:pt x="15413" y="0"/>
                    <a:pt x="15413" y="0"/>
                    <a:pt x="15413" y="0"/>
                  </a:cubicBezTo>
                  <a:cubicBezTo>
                    <a:pt x="21599" y="6742"/>
                    <a:pt x="21599" y="14857"/>
                    <a:pt x="15413" y="21599"/>
                  </a:cubicBezTo>
                  <a:cubicBezTo>
                    <a:pt x="0" y="16980"/>
                    <a:pt x="0" y="16980"/>
                    <a:pt x="0" y="16980"/>
                  </a:cubicBezTo>
                  <a:cubicBezTo>
                    <a:pt x="1736" y="15169"/>
                    <a:pt x="2605" y="13047"/>
                    <a:pt x="2605" y="10800"/>
                  </a:cubicBezTo>
                  <a:cubicBezTo>
                    <a:pt x="2605" y="8552"/>
                    <a:pt x="1736" y="6492"/>
                    <a:pt x="0" y="4619"/>
                  </a:cubicBezTo>
                  <a:close/>
                </a:path>
              </a:pathLst>
            </a:custGeom>
            <a:solidFill>
              <a:srgbClr val="38866A"/>
            </a:solidFill>
            <a:ln>
              <a:noFill/>
            </a:ln>
            <a:effectLst/>
          </p:spPr>
          <p:txBody>
            <a:bodyPr lIns="45719" tIns="45719" rIns="45719" bIns="45719"/>
            <a:lstStyle/>
            <a:p>
              <a:pPr algn="l" defTabSz="914400">
                <a:lnSpc>
                  <a:spcPct val="100000"/>
                </a:lnSpc>
                <a:defRPr/>
              </a:pPr>
              <a:endParaRPr lang="es-ES" sz="1600" b="0">
                <a:solidFill>
                  <a:srgbClr val="000000"/>
                </a:solidFill>
                <a:latin typeface="Calibri" panose="020F0502020204030204" charset="0"/>
                <a:ea typeface="MS PGothic" panose="020B0600070205080204" charset="-128"/>
                <a:cs typeface="Calibri" panose="020F0502020204030204" charset="0"/>
                <a:sym typeface="Calibri" panose="020F0502020204030204" charset="0"/>
              </a:endParaRPr>
            </a:p>
          </p:txBody>
        </p:sp>
        <p:sp>
          <p:nvSpPr>
            <p:cNvPr id="14" name="AutoShape 7"/>
            <p:cNvSpPr/>
            <p:nvPr/>
          </p:nvSpPr>
          <p:spPr bwMode="auto">
            <a:xfrm>
              <a:off x="6167258" y="2036394"/>
              <a:ext cx="2197132" cy="18598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292"/>
                  </a:moveTo>
                  <a:cubicBezTo>
                    <a:pt x="562" y="0"/>
                    <a:pt x="562" y="0"/>
                    <a:pt x="562" y="0"/>
                  </a:cubicBezTo>
                  <a:cubicBezTo>
                    <a:pt x="9216" y="498"/>
                    <a:pt x="17026" y="5981"/>
                    <a:pt x="21600" y="14538"/>
                  </a:cubicBezTo>
                  <a:cubicBezTo>
                    <a:pt x="12031" y="21600"/>
                    <a:pt x="12031" y="21600"/>
                    <a:pt x="12031" y="21600"/>
                  </a:cubicBezTo>
                  <a:cubicBezTo>
                    <a:pt x="9498" y="16864"/>
                    <a:pt x="5065" y="13624"/>
                    <a:pt x="0" y="13292"/>
                  </a:cubicBezTo>
                  <a:close/>
                </a:path>
              </a:pathLst>
            </a:custGeom>
            <a:solidFill>
              <a:srgbClr val="4BB38E"/>
            </a:solidFill>
            <a:ln>
              <a:noFill/>
            </a:ln>
            <a:effectLst/>
          </p:spPr>
          <p:txBody>
            <a:bodyPr lIns="45719" tIns="45719" rIns="45719" bIns="45719"/>
            <a:lstStyle/>
            <a:p>
              <a:pPr algn="l" defTabSz="914400">
                <a:lnSpc>
                  <a:spcPct val="100000"/>
                </a:lnSpc>
                <a:defRPr/>
              </a:pPr>
              <a:endParaRPr lang="es-ES" sz="1600" b="0">
                <a:solidFill>
                  <a:srgbClr val="000000"/>
                </a:solidFill>
                <a:latin typeface="Calibri" panose="020F0502020204030204" charset="0"/>
                <a:ea typeface="MS PGothic" panose="020B0600070205080204" charset="-128"/>
                <a:cs typeface="Calibri" panose="020F0502020204030204" charset="0"/>
                <a:sym typeface="Calibri" panose="020F0502020204030204" charset="0"/>
              </a:endParaRPr>
            </a:p>
          </p:txBody>
        </p:sp>
        <p:sp>
          <p:nvSpPr>
            <p:cNvPr id="15" name="AutoShape 8"/>
            <p:cNvSpPr/>
            <p:nvPr/>
          </p:nvSpPr>
          <p:spPr bwMode="auto">
            <a:xfrm>
              <a:off x="3402435" y="3498902"/>
              <a:ext cx="1326592" cy="2473853"/>
            </a:xfrm>
            <a:custGeom>
              <a:avLst/>
              <a:gdLst>
                <a:gd name="T0" fmla="*/ 2147483647 w 20023"/>
                <a:gd name="T1" fmla="*/ 2147483647 h 21600"/>
                <a:gd name="T2" fmla="*/ 2147483647 w 20023"/>
                <a:gd name="T3" fmla="*/ 2147483647 h 21600"/>
                <a:gd name="T4" fmla="*/ 2147483647 w 20023"/>
                <a:gd name="T5" fmla="*/ 2147483647 h 21600"/>
                <a:gd name="T6" fmla="*/ 2147483647 w 20023"/>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3" y="16855"/>
                  </a:moveTo>
                  <a:cubicBezTo>
                    <a:pt x="4794" y="21599"/>
                    <a:pt x="4794" y="21599"/>
                    <a:pt x="4794" y="21599"/>
                  </a:cubicBezTo>
                  <a:cubicBezTo>
                    <a:pt x="-1470" y="14857"/>
                    <a:pt x="-1577" y="6804"/>
                    <a:pt x="4363" y="0"/>
                  </a:cubicBezTo>
                  <a:cubicBezTo>
                    <a:pt x="19806" y="4494"/>
                    <a:pt x="19806" y="4494"/>
                    <a:pt x="19806" y="4494"/>
                  </a:cubicBezTo>
                  <a:cubicBezTo>
                    <a:pt x="18187" y="6305"/>
                    <a:pt x="17323" y="8365"/>
                    <a:pt x="17323" y="10550"/>
                  </a:cubicBezTo>
                  <a:cubicBezTo>
                    <a:pt x="17323" y="12860"/>
                    <a:pt x="18295" y="14982"/>
                    <a:pt x="20023" y="16855"/>
                  </a:cubicBezTo>
                  <a:close/>
                </a:path>
              </a:pathLst>
            </a:custGeom>
            <a:solidFill>
              <a:srgbClr val="4BB38E"/>
            </a:solidFill>
            <a:ln>
              <a:noFill/>
            </a:ln>
          </p:spPr>
          <p:txBody>
            <a:bodyPr lIns="45719" tIns="45719" rIns="45719" bIns="45719"/>
            <a:lstStyle/>
            <a:p>
              <a:endParaRPr lang="zh-CN" altLang="en-US" sz="1600"/>
            </a:p>
          </p:txBody>
        </p:sp>
        <p:sp>
          <p:nvSpPr>
            <p:cNvPr id="16" name="AutoShape 10"/>
            <p:cNvSpPr/>
            <p:nvPr/>
          </p:nvSpPr>
          <p:spPr bwMode="auto">
            <a:xfrm>
              <a:off x="4551931" y="2698433"/>
              <a:ext cx="1197140" cy="4560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nchor="ctr"/>
            <a:lstStyle>
              <a:lvl1pPr eaLnBrk="0">
                <a:defRPr sz="2500" b="1">
                  <a:solidFill>
                    <a:srgbClr val="FFFFFF"/>
                  </a:solidFill>
                  <a:latin typeface="Lato" pitchFamily="34" charset="0"/>
                  <a:ea typeface="MS PGothic" panose="020B0600070205080204" charset="-128"/>
                  <a:sym typeface="Lato" pitchFamily="34" charset="0"/>
                </a:defRPr>
              </a:lvl1pPr>
              <a:lvl2pPr marL="742950" indent="-285750" eaLnBrk="0">
                <a:defRPr sz="2500" b="1">
                  <a:solidFill>
                    <a:srgbClr val="FFFFFF"/>
                  </a:solidFill>
                  <a:latin typeface="Lato" pitchFamily="34" charset="0"/>
                  <a:ea typeface="MS PGothic" panose="020B0600070205080204" charset="-128"/>
                  <a:sym typeface="Lato" pitchFamily="34" charset="0"/>
                </a:defRPr>
              </a:lvl2pPr>
              <a:lvl3pPr marL="1143000" indent="-228600" eaLnBrk="0">
                <a:defRPr sz="2500" b="1">
                  <a:solidFill>
                    <a:srgbClr val="FFFFFF"/>
                  </a:solidFill>
                  <a:latin typeface="Lato" pitchFamily="34" charset="0"/>
                  <a:ea typeface="MS PGothic" panose="020B0600070205080204" charset="-128"/>
                  <a:sym typeface="Lato" pitchFamily="34" charset="0"/>
                </a:defRPr>
              </a:lvl3pPr>
              <a:lvl4pPr marL="1600200" indent="-228600" eaLnBrk="0">
                <a:defRPr sz="2500" b="1">
                  <a:solidFill>
                    <a:srgbClr val="FFFFFF"/>
                  </a:solidFill>
                  <a:latin typeface="Lato" pitchFamily="34" charset="0"/>
                  <a:ea typeface="MS PGothic" panose="020B0600070205080204" charset="-128"/>
                  <a:sym typeface="Lato" pitchFamily="34" charset="0"/>
                </a:defRPr>
              </a:lvl4pPr>
              <a:lvl5pPr marL="2057400" indent="-228600" eaLnBrk="0">
                <a:defRPr sz="2500" b="1">
                  <a:solidFill>
                    <a:srgbClr val="FFFFFF"/>
                  </a:solidFill>
                  <a:latin typeface="Lato" pitchFamily="34" charset="0"/>
                  <a:ea typeface="MS PGothic" panose="020B0600070205080204" charset="-128"/>
                  <a:sym typeface="Lato" pitchFamily="34"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9pPr>
            </a:lstStyle>
            <a:p>
              <a:pPr eaLnBrk="1">
                <a:lnSpc>
                  <a:spcPct val="160000"/>
                </a:lnSpc>
              </a:pPr>
              <a:r>
                <a:rPr lang="es-ES" altLang="zh-CN" sz="2800" b="0" dirty="0"/>
                <a:t>25</a:t>
              </a:r>
              <a:r>
                <a:rPr lang="es-ES" altLang="zh-CN" sz="2800" dirty="0"/>
                <a:t>%</a:t>
              </a:r>
              <a:endParaRPr lang="es-ES" altLang="zh-CN" sz="1800" dirty="0"/>
            </a:p>
          </p:txBody>
        </p:sp>
        <p:sp>
          <p:nvSpPr>
            <p:cNvPr id="17" name="AutoShape 11"/>
            <p:cNvSpPr/>
            <p:nvPr/>
          </p:nvSpPr>
          <p:spPr bwMode="auto">
            <a:xfrm>
              <a:off x="6780189" y="2701997"/>
              <a:ext cx="1197140" cy="4560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nchor="ctr"/>
            <a:lstStyle>
              <a:lvl1pPr eaLnBrk="0">
                <a:defRPr sz="2500" b="1">
                  <a:solidFill>
                    <a:srgbClr val="FFFFFF"/>
                  </a:solidFill>
                  <a:latin typeface="Lato" pitchFamily="34" charset="0"/>
                  <a:ea typeface="MS PGothic" panose="020B0600070205080204" charset="-128"/>
                  <a:sym typeface="Lato" pitchFamily="34" charset="0"/>
                </a:defRPr>
              </a:lvl1pPr>
              <a:lvl2pPr marL="742950" indent="-285750" eaLnBrk="0">
                <a:defRPr sz="2500" b="1">
                  <a:solidFill>
                    <a:srgbClr val="FFFFFF"/>
                  </a:solidFill>
                  <a:latin typeface="Lato" pitchFamily="34" charset="0"/>
                  <a:ea typeface="MS PGothic" panose="020B0600070205080204" charset="-128"/>
                  <a:sym typeface="Lato" pitchFamily="34" charset="0"/>
                </a:defRPr>
              </a:lvl2pPr>
              <a:lvl3pPr marL="1143000" indent="-228600" eaLnBrk="0">
                <a:defRPr sz="2500" b="1">
                  <a:solidFill>
                    <a:srgbClr val="FFFFFF"/>
                  </a:solidFill>
                  <a:latin typeface="Lato" pitchFamily="34" charset="0"/>
                  <a:ea typeface="MS PGothic" panose="020B0600070205080204" charset="-128"/>
                  <a:sym typeface="Lato" pitchFamily="34" charset="0"/>
                </a:defRPr>
              </a:lvl3pPr>
              <a:lvl4pPr marL="1600200" indent="-228600" eaLnBrk="0">
                <a:defRPr sz="2500" b="1">
                  <a:solidFill>
                    <a:srgbClr val="FFFFFF"/>
                  </a:solidFill>
                  <a:latin typeface="Lato" pitchFamily="34" charset="0"/>
                  <a:ea typeface="MS PGothic" panose="020B0600070205080204" charset="-128"/>
                  <a:sym typeface="Lato" pitchFamily="34" charset="0"/>
                </a:defRPr>
              </a:lvl4pPr>
              <a:lvl5pPr marL="2057400" indent="-228600" eaLnBrk="0">
                <a:defRPr sz="2500" b="1">
                  <a:solidFill>
                    <a:srgbClr val="FFFFFF"/>
                  </a:solidFill>
                  <a:latin typeface="Lato" pitchFamily="34" charset="0"/>
                  <a:ea typeface="MS PGothic" panose="020B0600070205080204" charset="-128"/>
                  <a:sym typeface="Lato" pitchFamily="34"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9pPr>
            </a:lstStyle>
            <a:p>
              <a:pPr eaLnBrk="1">
                <a:lnSpc>
                  <a:spcPct val="160000"/>
                </a:lnSpc>
              </a:pPr>
              <a:r>
                <a:rPr lang="es-ES" altLang="zh-CN" sz="2800" b="0" dirty="0"/>
                <a:t>29</a:t>
              </a:r>
              <a:r>
                <a:rPr lang="es-ES" altLang="zh-CN" sz="2800" dirty="0"/>
                <a:t>%</a:t>
              </a:r>
              <a:endParaRPr lang="es-ES" altLang="zh-CN" sz="1800" dirty="0"/>
            </a:p>
          </p:txBody>
        </p:sp>
        <p:sp>
          <p:nvSpPr>
            <p:cNvPr id="18" name="AutoShape 12"/>
            <p:cNvSpPr/>
            <p:nvPr/>
          </p:nvSpPr>
          <p:spPr bwMode="auto">
            <a:xfrm>
              <a:off x="7736377" y="4508396"/>
              <a:ext cx="1195953" cy="4560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nchor="ctr"/>
            <a:lstStyle>
              <a:lvl1pPr eaLnBrk="0">
                <a:defRPr sz="2500" b="1">
                  <a:solidFill>
                    <a:srgbClr val="FFFFFF"/>
                  </a:solidFill>
                  <a:latin typeface="Lato" pitchFamily="34" charset="0"/>
                  <a:ea typeface="MS PGothic" panose="020B0600070205080204" charset="-128"/>
                  <a:sym typeface="Lato" pitchFamily="34" charset="0"/>
                </a:defRPr>
              </a:lvl1pPr>
              <a:lvl2pPr marL="742950" indent="-285750" eaLnBrk="0">
                <a:defRPr sz="2500" b="1">
                  <a:solidFill>
                    <a:srgbClr val="FFFFFF"/>
                  </a:solidFill>
                  <a:latin typeface="Lato" pitchFamily="34" charset="0"/>
                  <a:ea typeface="MS PGothic" panose="020B0600070205080204" charset="-128"/>
                  <a:sym typeface="Lato" pitchFamily="34" charset="0"/>
                </a:defRPr>
              </a:lvl2pPr>
              <a:lvl3pPr marL="1143000" indent="-228600" eaLnBrk="0">
                <a:defRPr sz="2500" b="1">
                  <a:solidFill>
                    <a:srgbClr val="FFFFFF"/>
                  </a:solidFill>
                  <a:latin typeface="Lato" pitchFamily="34" charset="0"/>
                  <a:ea typeface="MS PGothic" panose="020B0600070205080204" charset="-128"/>
                  <a:sym typeface="Lato" pitchFamily="34" charset="0"/>
                </a:defRPr>
              </a:lvl3pPr>
              <a:lvl4pPr marL="1600200" indent="-228600" eaLnBrk="0">
                <a:defRPr sz="2500" b="1">
                  <a:solidFill>
                    <a:srgbClr val="FFFFFF"/>
                  </a:solidFill>
                  <a:latin typeface="Lato" pitchFamily="34" charset="0"/>
                  <a:ea typeface="MS PGothic" panose="020B0600070205080204" charset="-128"/>
                  <a:sym typeface="Lato" pitchFamily="34" charset="0"/>
                </a:defRPr>
              </a:lvl4pPr>
              <a:lvl5pPr marL="2057400" indent="-228600" eaLnBrk="0">
                <a:defRPr sz="2500" b="1">
                  <a:solidFill>
                    <a:srgbClr val="FFFFFF"/>
                  </a:solidFill>
                  <a:latin typeface="Lato" pitchFamily="34" charset="0"/>
                  <a:ea typeface="MS PGothic" panose="020B0600070205080204" charset="-128"/>
                  <a:sym typeface="Lato" pitchFamily="34"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9pPr>
            </a:lstStyle>
            <a:p>
              <a:pPr eaLnBrk="1">
                <a:lnSpc>
                  <a:spcPct val="160000"/>
                </a:lnSpc>
              </a:pPr>
              <a:r>
                <a:rPr lang="es-ES" altLang="zh-CN" sz="2800" b="0" dirty="0"/>
                <a:t>17</a:t>
              </a:r>
              <a:r>
                <a:rPr lang="es-ES" altLang="zh-CN" sz="2800" dirty="0"/>
                <a:t>%</a:t>
              </a:r>
              <a:endParaRPr lang="es-ES" altLang="zh-CN" sz="1800" dirty="0"/>
            </a:p>
          </p:txBody>
        </p:sp>
        <p:sp>
          <p:nvSpPr>
            <p:cNvPr id="19" name="AutoShape 13"/>
            <p:cNvSpPr/>
            <p:nvPr/>
          </p:nvSpPr>
          <p:spPr bwMode="auto">
            <a:xfrm>
              <a:off x="3620145" y="4476330"/>
              <a:ext cx="1195952" cy="4560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lIns="0" tIns="0" rIns="0" bIns="0" anchor="ctr"/>
            <a:lstStyle>
              <a:lvl1pPr eaLnBrk="0">
                <a:defRPr sz="2500" b="1">
                  <a:solidFill>
                    <a:srgbClr val="FFFFFF"/>
                  </a:solidFill>
                  <a:latin typeface="Lato" pitchFamily="34" charset="0"/>
                  <a:ea typeface="MS PGothic" panose="020B0600070205080204" charset="-128"/>
                  <a:sym typeface="Lato" pitchFamily="34" charset="0"/>
                </a:defRPr>
              </a:lvl1pPr>
              <a:lvl2pPr marL="742950" indent="-285750" eaLnBrk="0">
                <a:defRPr sz="2500" b="1">
                  <a:solidFill>
                    <a:srgbClr val="FFFFFF"/>
                  </a:solidFill>
                  <a:latin typeface="Lato" pitchFamily="34" charset="0"/>
                  <a:ea typeface="MS PGothic" panose="020B0600070205080204" charset="-128"/>
                  <a:sym typeface="Lato" pitchFamily="34" charset="0"/>
                </a:defRPr>
              </a:lvl2pPr>
              <a:lvl3pPr marL="1143000" indent="-228600" eaLnBrk="0">
                <a:defRPr sz="2500" b="1">
                  <a:solidFill>
                    <a:srgbClr val="FFFFFF"/>
                  </a:solidFill>
                  <a:latin typeface="Lato" pitchFamily="34" charset="0"/>
                  <a:ea typeface="MS PGothic" panose="020B0600070205080204" charset="-128"/>
                  <a:sym typeface="Lato" pitchFamily="34" charset="0"/>
                </a:defRPr>
              </a:lvl3pPr>
              <a:lvl4pPr marL="1600200" indent="-228600" eaLnBrk="0">
                <a:defRPr sz="2500" b="1">
                  <a:solidFill>
                    <a:srgbClr val="FFFFFF"/>
                  </a:solidFill>
                  <a:latin typeface="Lato" pitchFamily="34" charset="0"/>
                  <a:ea typeface="MS PGothic" panose="020B0600070205080204" charset="-128"/>
                  <a:sym typeface="Lato" pitchFamily="34" charset="0"/>
                </a:defRPr>
              </a:lvl4pPr>
              <a:lvl5pPr marL="2057400" indent="-228600" eaLnBrk="0">
                <a:defRPr sz="2500" b="1">
                  <a:solidFill>
                    <a:srgbClr val="FFFFFF"/>
                  </a:solidFill>
                  <a:latin typeface="Lato" pitchFamily="34" charset="0"/>
                  <a:ea typeface="MS PGothic" panose="020B0600070205080204" charset="-128"/>
                  <a:sym typeface="Lato" pitchFamily="34"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pitchFamily="34" charset="0"/>
                  <a:ea typeface="MS PGothic" panose="020B0600070205080204" charset="-128"/>
                  <a:sym typeface="Lato" pitchFamily="34" charset="0"/>
                </a:defRPr>
              </a:lvl9pPr>
            </a:lstStyle>
            <a:p>
              <a:pPr eaLnBrk="1">
                <a:lnSpc>
                  <a:spcPct val="160000"/>
                </a:lnSpc>
              </a:pPr>
              <a:r>
                <a:rPr lang="es-ES" altLang="zh-CN" sz="2800" b="0" dirty="0"/>
                <a:t>73</a:t>
              </a:r>
              <a:r>
                <a:rPr lang="es-ES" altLang="zh-CN" sz="2800" dirty="0"/>
                <a:t>%</a:t>
              </a:r>
              <a:endParaRPr lang="es-ES" altLang="zh-CN" sz="1800" dirty="0"/>
            </a:p>
          </p:txBody>
        </p:sp>
      </p:grpSp>
      <p:sp>
        <p:nvSpPr>
          <p:cNvPr id="20" name="文本框 19"/>
          <p:cNvSpPr txBox="1"/>
          <p:nvPr/>
        </p:nvSpPr>
        <p:spPr>
          <a:xfrm>
            <a:off x="5117857" y="4163517"/>
            <a:ext cx="1793722" cy="646331"/>
          </a:xfrm>
          <a:prstGeom prst="rect">
            <a:avLst/>
          </a:prstGeom>
          <a:noFill/>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cs typeface="Arial" panose="020B0604020202020204" pitchFamily="34" charset="0"/>
              </a:rPr>
              <a:t>ADD YOUR</a:t>
            </a:r>
          </a:p>
          <a:p>
            <a:pPr algn="ctr"/>
            <a:r>
              <a:rPr lang="en-US" altLang="zh-CN" dirty="0">
                <a:solidFill>
                  <a:schemeClr val="tx1">
                    <a:lumMod val="75000"/>
                    <a:lumOff val="25000"/>
                  </a:schemeClr>
                </a:solidFill>
                <a:latin typeface="Arial" panose="020B0604020202020204" pitchFamily="34" charset="0"/>
                <a:cs typeface="Arial" panose="020B0604020202020204" pitchFamily="34" charset="0"/>
              </a:rPr>
              <a:t> TITLE HERE</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文本框 20"/>
          <p:cNvSpPr txBox="1"/>
          <p:nvPr/>
        </p:nvSpPr>
        <p:spPr>
          <a:xfrm>
            <a:off x="8158751" y="2695835"/>
            <a:ext cx="2360513"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2" name="文本框 21"/>
          <p:cNvSpPr txBox="1"/>
          <p:nvPr/>
        </p:nvSpPr>
        <p:spPr>
          <a:xfrm>
            <a:off x="8158752" y="2467430"/>
            <a:ext cx="103016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3" name="文本框 22"/>
          <p:cNvSpPr txBox="1"/>
          <p:nvPr/>
        </p:nvSpPr>
        <p:spPr>
          <a:xfrm>
            <a:off x="8587239" y="4302017"/>
            <a:ext cx="2360513"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4" name="文本框 23"/>
          <p:cNvSpPr txBox="1"/>
          <p:nvPr/>
        </p:nvSpPr>
        <p:spPr>
          <a:xfrm>
            <a:off x="8587240" y="4073612"/>
            <a:ext cx="103016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5" name="文本框 24"/>
          <p:cNvSpPr txBox="1"/>
          <p:nvPr/>
        </p:nvSpPr>
        <p:spPr>
          <a:xfrm>
            <a:off x="1094749" y="4302017"/>
            <a:ext cx="2360893"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6" name="文本框 25"/>
          <p:cNvSpPr txBox="1"/>
          <p:nvPr/>
        </p:nvSpPr>
        <p:spPr>
          <a:xfrm>
            <a:off x="2425474" y="4073612"/>
            <a:ext cx="1030168"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7" name="文本框 26"/>
          <p:cNvSpPr txBox="1"/>
          <p:nvPr/>
        </p:nvSpPr>
        <p:spPr>
          <a:xfrm>
            <a:off x="1550851" y="2695835"/>
            <a:ext cx="2360893"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8" name="文本框 27"/>
          <p:cNvSpPr txBox="1"/>
          <p:nvPr/>
        </p:nvSpPr>
        <p:spPr>
          <a:xfrm>
            <a:off x="2881576" y="2467430"/>
            <a:ext cx="1030168"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04</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7" name="矩形 6"/>
          <p:cNvSpPr/>
          <p:nvPr/>
        </p:nvSpPr>
        <p:spPr>
          <a:xfrm>
            <a:off x="1171206" y="67834"/>
            <a:ext cx="3794494" cy="653897"/>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论文的结论与总结</a:t>
            </a:r>
          </a:p>
        </p:txBody>
      </p:sp>
      <p:sp>
        <p:nvSpPr>
          <p:cNvPr id="8" name="文本框 7"/>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THE CONCLUSION OF THE PAPER</a:t>
            </a:r>
          </a:p>
        </p:txBody>
      </p:sp>
      <p:grpSp>
        <p:nvGrpSpPr>
          <p:cNvPr id="11" name="Group 5"/>
          <p:cNvGrpSpPr/>
          <p:nvPr/>
        </p:nvGrpSpPr>
        <p:grpSpPr bwMode="auto">
          <a:xfrm>
            <a:off x="6122516" y="2266696"/>
            <a:ext cx="567423" cy="3604112"/>
            <a:chOff x="0" y="0"/>
            <a:chExt cx="1150514" cy="7310013"/>
          </a:xfrm>
        </p:grpSpPr>
        <p:sp>
          <p:nvSpPr>
            <p:cNvPr id="12" name="AutoShape 6"/>
            <p:cNvSpPr/>
            <p:nvPr/>
          </p:nvSpPr>
          <p:spPr bwMode="auto">
            <a:xfrm>
              <a:off x="0" y="0"/>
              <a:ext cx="1061647" cy="1061975"/>
            </a:xfrm>
            <a:custGeom>
              <a:avLst/>
              <a:gdLst>
                <a:gd name="T0" fmla="*/ 530797 w 19679"/>
                <a:gd name="T1" fmla="*/ 582821 h 19679"/>
                <a:gd name="T2" fmla="*/ 530797 w 19679"/>
                <a:gd name="T3" fmla="*/ 582821 h 19679"/>
                <a:gd name="T4" fmla="*/ 530797 w 19679"/>
                <a:gd name="T5" fmla="*/ 582821 h 19679"/>
                <a:gd name="T6" fmla="*/ 530797 w 19679"/>
                <a:gd name="T7" fmla="*/ 58282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38866A"/>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71437" tIns="71437" rIns="71437" bIns="71437" anchor="ctr"/>
            <a:lstStyle/>
            <a:p>
              <a:endParaRPr lang="zh-CN" altLang="en-US"/>
            </a:p>
          </p:txBody>
        </p:sp>
        <p:sp>
          <p:nvSpPr>
            <p:cNvPr id="13" name="AutoShape 7"/>
            <p:cNvSpPr/>
            <p:nvPr/>
          </p:nvSpPr>
          <p:spPr bwMode="auto">
            <a:xfrm>
              <a:off x="87280" y="4882867"/>
              <a:ext cx="1061648" cy="1061975"/>
            </a:xfrm>
            <a:custGeom>
              <a:avLst/>
              <a:gdLst>
                <a:gd name="T0" fmla="*/ 530797 w 19679"/>
                <a:gd name="T1" fmla="*/ 582821 h 19679"/>
                <a:gd name="T2" fmla="*/ 530797 w 19679"/>
                <a:gd name="T3" fmla="*/ 582821 h 19679"/>
                <a:gd name="T4" fmla="*/ 530797 w 19679"/>
                <a:gd name="T5" fmla="*/ 582821 h 19679"/>
                <a:gd name="T6" fmla="*/ 530797 w 19679"/>
                <a:gd name="T7" fmla="*/ 58282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4BB38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71437" tIns="71437" rIns="71437" bIns="71437" anchor="ctr"/>
            <a:lstStyle/>
            <a:p>
              <a:endParaRPr lang="zh-CN" altLang="en-US"/>
            </a:p>
          </p:txBody>
        </p:sp>
        <p:sp>
          <p:nvSpPr>
            <p:cNvPr id="14" name="AutoShape 8"/>
            <p:cNvSpPr/>
            <p:nvPr/>
          </p:nvSpPr>
          <p:spPr bwMode="auto">
            <a:xfrm>
              <a:off x="36499" y="2697006"/>
              <a:ext cx="1061648" cy="1061976"/>
            </a:xfrm>
            <a:custGeom>
              <a:avLst/>
              <a:gdLst>
                <a:gd name="T0" fmla="*/ 530797 w 19679"/>
                <a:gd name="T1" fmla="*/ 582821 h 19679"/>
                <a:gd name="T2" fmla="*/ 530797 w 19679"/>
                <a:gd name="T3" fmla="*/ 582821 h 19679"/>
                <a:gd name="T4" fmla="*/ 530797 w 19679"/>
                <a:gd name="T5" fmla="*/ 582821 h 19679"/>
                <a:gd name="T6" fmla="*/ 530797 w 19679"/>
                <a:gd name="T7" fmla="*/ 58282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38866A"/>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71437" tIns="71437" rIns="71437" bIns="71437" anchor="ctr"/>
            <a:lstStyle/>
            <a:p>
              <a:endParaRPr lang="zh-CN" altLang="en-US"/>
            </a:p>
          </p:txBody>
        </p:sp>
        <p:sp>
          <p:nvSpPr>
            <p:cNvPr id="15" name="AutoShape 9"/>
            <p:cNvSpPr/>
            <p:nvPr/>
          </p:nvSpPr>
          <p:spPr bwMode="auto">
            <a:xfrm>
              <a:off x="36499" y="1401681"/>
              <a:ext cx="1061648" cy="1061976"/>
            </a:xfrm>
            <a:custGeom>
              <a:avLst/>
              <a:gdLst>
                <a:gd name="T0" fmla="*/ 530797 w 19679"/>
                <a:gd name="T1" fmla="*/ 582821 h 19679"/>
                <a:gd name="T2" fmla="*/ 530797 w 19679"/>
                <a:gd name="T3" fmla="*/ 582821 h 19679"/>
                <a:gd name="T4" fmla="*/ 530797 w 19679"/>
                <a:gd name="T5" fmla="*/ 582821 h 19679"/>
                <a:gd name="T6" fmla="*/ 530797 w 19679"/>
                <a:gd name="T7" fmla="*/ 58282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38866A"/>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71437" tIns="71437" rIns="71437" bIns="71437" anchor="ctr"/>
            <a:lstStyle/>
            <a:p>
              <a:endParaRPr lang="zh-CN" altLang="en-US"/>
            </a:p>
          </p:txBody>
        </p:sp>
        <p:sp>
          <p:nvSpPr>
            <p:cNvPr id="16" name="AutoShape 10"/>
            <p:cNvSpPr/>
            <p:nvPr/>
          </p:nvSpPr>
          <p:spPr bwMode="auto">
            <a:xfrm>
              <a:off x="431641" y="5189236"/>
              <a:ext cx="380860" cy="380978"/>
            </a:xfrm>
            <a:custGeom>
              <a:avLst/>
              <a:gdLst>
                <a:gd name="T0" fmla="*/ 190430 w 21600"/>
                <a:gd name="T1" fmla="*/ 190489 h 21600"/>
                <a:gd name="T2" fmla="*/ 190430 w 21600"/>
                <a:gd name="T3" fmla="*/ 190489 h 21600"/>
                <a:gd name="T4" fmla="*/ 190430 w 21600"/>
                <a:gd name="T5" fmla="*/ 190489 h 21600"/>
                <a:gd name="T6" fmla="*/ 190430 w 21600"/>
                <a:gd name="T7" fmla="*/ 19048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p>
          </p:txBody>
        </p:sp>
        <p:sp>
          <p:nvSpPr>
            <p:cNvPr id="17" name="AutoShape 11"/>
            <p:cNvSpPr/>
            <p:nvPr/>
          </p:nvSpPr>
          <p:spPr bwMode="auto">
            <a:xfrm>
              <a:off x="385620" y="3014487"/>
              <a:ext cx="380860" cy="380978"/>
            </a:xfrm>
            <a:custGeom>
              <a:avLst/>
              <a:gdLst>
                <a:gd name="T0" fmla="*/ 190430 w 21600"/>
                <a:gd name="T1" fmla="*/ 190489 h 21600"/>
                <a:gd name="T2" fmla="*/ 190430 w 21600"/>
                <a:gd name="T3" fmla="*/ 190489 h 21600"/>
                <a:gd name="T4" fmla="*/ 190430 w 21600"/>
                <a:gd name="T5" fmla="*/ 190489 h 21600"/>
                <a:gd name="T6" fmla="*/ 190430 w 21600"/>
                <a:gd name="T7" fmla="*/ 19048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600"/>
                    <a:pt x="17089" y="21600"/>
                  </a:cubicBezTo>
                  <a:lnTo>
                    <a:pt x="4496" y="21600"/>
                  </a:lnTo>
                  <a:cubicBezTo>
                    <a:pt x="4328" y="21600"/>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p>
          </p:txBody>
        </p:sp>
        <p:sp>
          <p:nvSpPr>
            <p:cNvPr id="18" name="AutoShape 12"/>
            <p:cNvSpPr/>
            <p:nvPr/>
          </p:nvSpPr>
          <p:spPr bwMode="auto">
            <a:xfrm>
              <a:off x="387208" y="1703288"/>
              <a:ext cx="380860" cy="380978"/>
            </a:xfrm>
            <a:custGeom>
              <a:avLst/>
              <a:gdLst>
                <a:gd name="T0" fmla="*/ 190430 w 21600"/>
                <a:gd name="T1" fmla="*/ 190480 h 21579"/>
                <a:gd name="T2" fmla="*/ 190430 w 21600"/>
                <a:gd name="T3" fmla="*/ 190480 h 21579"/>
                <a:gd name="T4" fmla="*/ 190430 w 21600"/>
                <a:gd name="T5" fmla="*/ 190480 h 21579"/>
                <a:gd name="T6" fmla="*/ 190430 w 21600"/>
                <a:gd name="T7" fmla="*/ 190480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600" y="8895"/>
                    <a:pt x="21600"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p>
          </p:txBody>
        </p:sp>
        <p:sp>
          <p:nvSpPr>
            <p:cNvPr id="19" name="AutoShape 13"/>
            <p:cNvSpPr/>
            <p:nvPr/>
          </p:nvSpPr>
          <p:spPr bwMode="auto">
            <a:xfrm>
              <a:off x="355469" y="347642"/>
              <a:ext cx="380860" cy="380978"/>
            </a:xfrm>
            <a:custGeom>
              <a:avLst/>
              <a:gdLst>
                <a:gd name="T0" fmla="*/ 190430 w 21600"/>
                <a:gd name="T1" fmla="*/ 190489 h 21600"/>
                <a:gd name="T2" fmla="*/ 190430 w 21600"/>
                <a:gd name="T3" fmla="*/ 190489 h 21600"/>
                <a:gd name="T4" fmla="*/ 190430 w 21600"/>
                <a:gd name="T5" fmla="*/ 190489 h 21600"/>
                <a:gd name="T6" fmla="*/ 190430 w 21600"/>
                <a:gd name="T7" fmla="*/ 19048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600" y="5659"/>
                    <a:pt x="21600" y="6675"/>
                  </a:cubicBezTo>
                  <a:cubicBezTo>
                    <a:pt x="21600"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600"/>
                    <a:pt x="10798" y="21600"/>
                  </a:cubicBezTo>
                  <a:cubicBezTo>
                    <a:pt x="10553" y="21600"/>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p>
          </p:txBody>
        </p:sp>
        <p:sp>
          <p:nvSpPr>
            <p:cNvPr id="20" name="AutoShape 14"/>
            <p:cNvSpPr/>
            <p:nvPr/>
          </p:nvSpPr>
          <p:spPr bwMode="auto">
            <a:xfrm>
              <a:off x="88867" y="6248038"/>
              <a:ext cx="1061647" cy="1061975"/>
            </a:xfrm>
            <a:custGeom>
              <a:avLst/>
              <a:gdLst>
                <a:gd name="T0" fmla="*/ 530797 w 19679"/>
                <a:gd name="T1" fmla="*/ 582821 h 19679"/>
                <a:gd name="T2" fmla="*/ 530797 w 19679"/>
                <a:gd name="T3" fmla="*/ 582821 h 19679"/>
                <a:gd name="T4" fmla="*/ 530797 w 19679"/>
                <a:gd name="T5" fmla="*/ 582821 h 19679"/>
                <a:gd name="T6" fmla="*/ 530797 w 19679"/>
                <a:gd name="T7" fmla="*/ 58282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4BB38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71437" tIns="71437" rIns="71437" bIns="71437" anchor="ctr"/>
            <a:lstStyle/>
            <a:p>
              <a:endParaRPr lang="zh-CN" altLang="en-US"/>
            </a:p>
          </p:txBody>
        </p:sp>
        <p:sp>
          <p:nvSpPr>
            <p:cNvPr id="21" name="AutoShape 15"/>
            <p:cNvSpPr/>
            <p:nvPr/>
          </p:nvSpPr>
          <p:spPr bwMode="auto">
            <a:xfrm>
              <a:off x="399903" y="6505198"/>
              <a:ext cx="439575" cy="439711"/>
            </a:xfrm>
            <a:custGeom>
              <a:avLst/>
              <a:gdLst>
                <a:gd name="T0" fmla="*/ 219788 w 21376"/>
                <a:gd name="T1" fmla="*/ 219856 h 21600"/>
                <a:gd name="T2" fmla="*/ 219788 w 21376"/>
                <a:gd name="T3" fmla="*/ 219856 h 21600"/>
                <a:gd name="T4" fmla="*/ 219788 w 21376"/>
                <a:gd name="T5" fmla="*/ 219856 h 21600"/>
                <a:gd name="T6" fmla="*/ 219788 w 21376"/>
                <a:gd name="T7" fmla="*/ 21985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5"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p>
          </p:txBody>
        </p:sp>
      </p:grpSp>
      <p:grpSp>
        <p:nvGrpSpPr>
          <p:cNvPr id="22" name="Group 16"/>
          <p:cNvGrpSpPr/>
          <p:nvPr/>
        </p:nvGrpSpPr>
        <p:grpSpPr bwMode="auto">
          <a:xfrm>
            <a:off x="3745601" y="2500709"/>
            <a:ext cx="2162468" cy="3125911"/>
            <a:chOff x="67488" y="0"/>
            <a:chExt cx="4386224" cy="6340642"/>
          </a:xfrm>
        </p:grpSpPr>
        <p:sp>
          <p:nvSpPr>
            <p:cNvPr id="23" name="Line 17"/>
            <p:cNvSpPr>
              <a:spLocks noChangeShapeType="1"/>
            </p:cNvSpPr>
            <p:nvPr/>
          </p:nvSpPr>
          <p:spPr bwMode="auto">
            <a:xfrm>
              <a:off x="67488" y="0"/>
              <a:ext cx="4386224" cy="0"/>
            </a:xfrm>
            <a:prstGeom prst="line">
              <a:avLst/>
            </a:prstGeom>
            <a:noFill/>
            <a:ln w="50800" cap="rnd" cmpd="sng">
              <a:solidFill>
                <a:srgbClr val="38866A"/>
              </a:solidFill>
              <a:prstDash val="sysDot"/>
              <a:round/>
              <a:headEnd type="oval" w="med" len="med"/>
              <a:tailEnd type="oval" w="med" len="med"/>
            </a:ln>
            <a:effectLst/>
          </p:spPr>
          <p:txBody>
            <a:bodyPr lIns="0" tIns="0" rIns="0" bIns="0" anchor="ctr"/>
            <a:lstStyle/>
            <a:p>
              <a:pPr algn="l" defTabSz="457200">
                <a:lnSpc>
                  <a:spcPct val="100000"/>
                </a:lnSpc>
                <a:defRPr/>
              </a:pPr>
              <a:endParaRPr lang="es-ES" sz="1200" b="0">
                <a:solidFill>
                  <a:srgbClr val="000000"/>
                </a:solidFill>
                <a:latin typeface="Helvetica" charset="0"/>
                <a:ea typeface="MS PGothic" panose="020B0600070205080204" charset="-128"/>
                <a:cs typeface="Helvetica" charset="0"/>
                <a:sym typeface="Helvetica" charset="0"/>
              </a:endParaRPr>
            </a:p>
          </p:txBody>
        </p:sp>
        <p:sp>
          <p:nvSpPr>
            <p:cNvPr id="24" name="Line 18"/>
            <p:cNvSpPr>
              <a:spLocks noChangeShapeType="1"/>
            </p:cNvSpPr>
            <p:nvPr/>
          </p:nvSpPr>
          <p:spPr bwMode="auto">
            <a:xfrm>
              <a:off x="67488" y="1473239"/>
              <a:ext cx="4386224" cy="0"/>
            </a:xfrm>
            <a:prstGeom prst="line">
              <a:avLst/>
            </a:prstGeom>
            <a:noFill/>
            <a:ln w="50800" cap="rnd" cmpd="sng">
              <a:solidFill>
                <a:srgbClr val="38866A"/>
              </a:solidFill>
              <a:prstDash val="sysDot"/>
              <a:round/>
              <a:headEnd type="oval" w="med" len="med"/>
              <a:tailEnd type="oval" w="med" len="med"/>
            </a:ln>
            <a:effectLst/>
          </p:spPr>
          <p:txBody>
            <a:bodyPr lIns="0" tIns="0" rIns="0" bIns="0" anchor="ctr"/>
            <a:lstStyle/>
            <a:p>
              <a:pPr algn="l" defTabSz="457200">
                <a:lnSpc>
                  <a:spcPct val="100000"/>
                </a:lnSpc>
                <a:defRPr/>
              </a:pPr>
              <a:endParaRPr lang="es-ES" sz="1200" b="0">
                <a:solidFill>
                  <a:srgbClr val="000000"/>
                </a:solidFill>
                <a:latin typeface="Helvetica" charset="0"/>
                <a:ea typeface="MS PGothic" panose="020B0600070205080204" charset="-128"/>
                <a:cs typeface="Helvetica" charset="0"/>
                <a:sym typeface="Helvetica" charset="0"/>
              </a:endParaRPr>
            </a:p>
          </p:txBody>
        </p:sp>
        <p:sp>
          <p:nvSpPr>
            <p:cNvPr id="25" name="Line 19"/>
            <p:cNvSpPr>
              <a:spLocks noChangeShapeType="1"/>
            </p:cNvSpPr>
            <p:nvPr/>
          </p:nvSpPr>
          <p:spPr bwMode="auto">
            <a:xfrm>
              <a:off x="67488" y="2730572"/>
              <a:ext cx="4386224" cy="1588"/>
            </a:xfrm>
            <a:prstGeom prst="line">
              <a:avLst/>
            </a:prstGeom>
            <a:noFill/>
            <a:ln w="50800" cap="rnd" cmpd="sng">
              <a:solidFill>
                <a:srgbClr val="38866A"/>
              </a:solidFill>
              <a:prstDash val="sysDot"/>
              <a:round/>
              <a:headEnd type="oval" w="med" len="med"/>
              <a:tailEnd type="oval" w="med" len="med"/>
            </a:ln>
            <a:effectLst/>
          </p:spPr>
          <p:txBody>
            <a:bodyPr lIns="0" tIns="0" rIns="0" bIns="0" anchor="ctr"/>
            <a:lstStyle/>
            <a:p>
              <a:pPr algn="l" defTabSz="457200">
                <a:lnSpc>
                  <a:spcPct val="100000"/>
                </a:lnSpc>
                <a:defRPr/>
              </a:pPr>
              <a:endParaRPr lang="es-ES" sz="1200" b="0">
                <a:solidFill>
                  <a:srgbClr val="000000"/>
                </a:solidFill>
                <a:latin typeface="Helvetica" charset="0"/>
                <a:ea typeface="MS PGothic" panose="020B0600070205080204" charset="-128"/>
                <a:cs typeface="Helvetica" charset="0"/>
                <a:sym typeface="Helvetica" charset="0"/>
              </a:endParaRPr>
            </a:p>
          </p:txBody>
        </p:sp>
        <p:sp>
          <p:nvSpPr>
            <p:cNvPr id="26" name="Line 20"/>
            <p:cNvSpPr>
              <a:spLocks noChangeShapeType="1"/>
            </p:cNvSpPr>
            <p:nvPr/>
          </p:nvSpPr>
          <p:spPr bwMode="auto">
            <a:xfrm>
              <a:off x="67488" y="4951543"/>
              <a:ext cx="4386224" cy="0"/>
            </a:xfrm>
            <a:prstGeom prst="line">
              <a:avLst/>
            </a:prstGeom>
            <a:noFill/>
            <a:ln w="50800" cap="rnd" cmpd="sng">
              <a:solidFill>
                <a:srgbClr val="4BB38E"/>
              </a:solidFill>
              <a:prstDash val="sysDot"/>
              <a:round/>
              <a:headEnd type="oval" w="med" len="med"/>
              <a:tailEnd type="oval" w="med" len="med"/>
            </a:ln>
            <a:effectLst/>
          </p:spPr>
          <p:txBody>
            <a:bodyPr lIns="0" tIns="0" rIns="0" bIns="0" anchor="ctr"/>
            <a:lstStyle/>
            <a:p>
              <a:pPr algn="l" defTabSz="457200">
                <a:lnSpc>
                  <a:spcPct val="100000"/>
                </a:lnSpc>
                <a:defRPr/>
              </a:pPr>
              <a:endParaRPr lang="es-ES" sz="1200" b="0">
                <a:solidFill>
                  <a:srgbClr val="000000"/>
                </a:solidFill>
                <a:latin typeface="Helvetica" charset="0"/>
                <a:ea typeface="MS PGothic" panose="020B0600070205080204" charset="-128"/>
                <a:cs typeface="Helvetica" charset="0"/>
                <a:sym typeface="Helvetica" charset="0"/>
              </a:endParaRPr>
            </a:p>
          </p:txBody>
        </p:sp>
        <p:sp>
          <p:nvSpPr>
            <p:cNvPr id="27" name="Line 21"/>
            <p:cNvSpPr>
              <a:spLocks noChangeShapeType="1"/>
            </p:cNvSpPr>
            <p:nvPr/>
          </p:nvSpPr>
          <p:spPr bwMode="auto">
            <a:xfrm>
              <a:off x="67488" y="6340642"/>
              <a:ext cx="4386224" cy="0"/>
            </a:xfrm>
            <a:prstGeom prst="line">
              <a:avLst/>
            </a:prstGeom>
            <a:noFill/>
            <a:ln w="50800" cap="rnd" cmpd="sng">
              <a:solidFill>
                <a:srgbClr val="4BB38E"/>
              </a:solidFill>
              <a:prstDash val="sysDot"/>
              <a:round/>
              <a:headEnd type="oval" w="med" len="med"/>
              <a:tailEnd type="oval" w="med" len="med"/>
            </a:ln>
            <a:effectLst/>
          </p:spPr>
          <p:txBody>
            <a:bodyPr lIns="0" tIns="0" rIns="0" bIns="0" anchor="ctr"/>
            <a:lstStyle/>
            <a:p>
              <a:pPr algn="l" defTabSz="457200">
                <a:lnSpc>
                  <a:spcPct val="100000"/>
                </a:lnSpc>
                <a:defRPr/>
              </a:pPr>
              <a:endParaRPr lang="es-ES" sz="1200" b="0">
                <a:solidFill>
                  <a:srgbClr val="000000"/>
                </a:solidFill>
                <a:latin typeface="Helvetica" charset="0"/>
                <a:ea typeface="MS PGothic" panose="020B0600070205080204" charset="-128"/>
                <a:cs typeface="Helvetica" charset="0"/>
                <a:sym typeface="Helvetica" charset="0"/>
              </a:endParaRPr>
            </a:p>
          </p:txBody>
        </p:sp>
      </p:grpSp>
      <p:grpSp>
        <p:nvGrpSpPr>
          <p:cNvPr id="28" name="Group 22"/>
          <p:cNvGrpSpPr/>
          <p:nvPr/>
        </p:nvGrpSpPr>
        <p:grpSpPr bwMode="auto">
          <a:xfrm>
            <a:off x="1541653" y="2318351"/>
            <a:ext cx="2214906" cy="3855343"/>
            <a:chOff x="0" y="0"/>
            <a:chExt cx="4492311" cy="7819649"/>
          </a:xfrm>
        </p:grpSpPr>
        <p:sp>
          <p:nvSpPr>
            <p:cNvPr id="29" name="AutoShape 23"/>
            <p:cNvSpPr/>
            <p:nvPr/>
          </p:nvSpPr>
          <p:spPr bwMode="auto">
            <a:xfrm flipH="1">
              <a:off x="0" y="0"/>
              <a:ext cx="3922439" cy="7819649"/>
            </a:xfrm>
            <a:custGeom>
              <a:avLst/>
              <a:gdLst>
                <a:gd name="T0" fmla="*/ 1961219 w 19684"/>
                <a:gd name="T1" fmla="*/ 3909643 h 21591"/>
                <a:gd name="T2" fmla="*/ 1961219 w 19684"/>
                <a:gd name="T3" fmla="*/ 3909643 h 21591"/>
                <a:gd name="T4" fmla="*/ 1961219 w 19684"/>
                <a:gd name="T5" fmla="*/ 3909643 h 21591"/>
                <a:gd name="T6" fmla="*/ 1961219 w 19684"/>
                <a:gd name="T7" fmla="*/ 3909643 h 21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84" h="21591">
                  <a:moveTo>
                    <a:pt x="63" y="0"/>
                  </a:moveTo>
                  <a:cubicBezTo>
                    <a:pt x="42" y="0"/>
                    <a:pt x="21" y="1"/>
                    <a:pt x="0" y="1"/>
                  </a:cubicBezTo>
                  <a:lnTo>
                    <a:pt x="0" y="1803"/>
                  </a:lnTo>
                  <a:cubicBezTo>
                    <a:pt x="6" y="1803"/>
                    <a:pt x="13" y="1803"/>
                    <a:pt x="19" y="1803"/>
                  </a:cubicBezTo>
                  <a:cubicBezTo>
                    <a:pt x="4202" y="1803"/>
                    <a:pt x="8384" y="2682"/>
                    <a:pt x="11575" y="4438"/>
                  </a:cubicBezTo>
                  <a:cubicBezTo>
                    <a:pt x="17957" y="7949"/>
                    <a:pt x="17957" y="13642"/>
                    <a:pt x="11575" y="17154"/>
                  </a:cubicBezTo>
                  <a:cubicBezTo>
                    <a:pt x="8379" y="18912"/>
                    <a:pt x="4188" y="19790"/>
                    <a:pt x="0" y="19787"/>
                  </a:cubicBezTo>
                  <a:lnTo>
                    <a:pt x="0" y="21591"/>
                  </a:lnTo>
                  <a:cubicBezTo>
                    <a:pt x="5042" y="21599"/>
                    <a:pt x="10089" y="20546"/>
                    <a:pt x="13937" y="18429"/>
                  </a:cubicBezTo>
                  <a:cubicBezTo>
                    <a:pt x="21600" y="14213"/>
                    <a:pt x="21600" y="7377"/>
                    <a:pt x="13937" y="3161"/>
                  </a:cubicBezTo>
                  <a:cubicBezTo>
                    <a:pt x="10106" y="1053"/>
                    <a:pt x="5085" y="0"/>
                    <a:pt x="63" y="0"/>
                  </a:cubicBezTo>
                  <a:close/>
                </a:path>
              </a:pathLst>
            </a:custGeom>
            <a:solidFill>
              <a:srgbClr val="38866A"/>
            </a:solidFill>
            <a:ln>
              <a:noFill/>
            </a:ln>
            <a:effectLst>
              <a:outerShdw blurRad="127000" algn="ctr" rotWithShape="0">
                <a:srgbClr val="000000">
                  <a:alpha val="28841"/>
                </a:srgb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lIns="71437" tIns="71437" rIns="71437" bIns="71437" anchor="ctr"/>
            <a:lstStyle/>
            <a:p>
              <a:endParaRPr lang="zh-CN" altLang="en-US"/>
            </a:p>
          </p:txBody>
        </p:sp>
        <p:sp>
          <p:nvSpPr>
            <p:cNvPr id="30" name="AutoShape 24"/>
            <p:cNvSpPr/>
            <p:nvPr/>
          </p:nvSpPr>
          <p:spPr bwMode="auto">
            <a:xfrm flipH="1">
              <a:off x="800044" y="790537"/>
              <a:ext cx="3123982" cy="6238575"/>
            </a:xfrm>
            <a:custGeom>
              <a:avLst/>
              <a:gdLst>
                <a:gd name="T0" fmla="*/ 1561912 w 19681"/>
                <a:gd name="T1" fmla="*/ 3119143 h 21597"/>
                <a:gd name="T2" fmla="*/ 1561912 w 19681"/>
                <a:gd name="T3" fmla="*/ 3119143 h 21597"/>
                <a:gd name="T4" fmla="*/ 1561912 w 19681"/>
                <a:gd name="T5" fmla="*/ 3119143 h 21597"/>
                <a:gd name="T6" fmla="*/ 1561912 w 19681"/>
                <a:gd name="T7" fmla="*/ 3119143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81" h="21597">
                  <a:moveTo>
                    <a:pt x="0" y="0"/>
                  </a:moveTo>
                  <a:lnTo>
                    <a:pt x="0" y="2310"/>
                  </a:lnTo>
                  <a:cubicBezTo>
                    <a:pt x="34" y="2310"/>
                    <a:pt x="68" y="2308"/>
                    <a:pt x="102" y="2308"/>
                  </a:cubicBezTo>
                  <a:cubicBezTo>
                    <a:pt x="4044" y="2308"/>
                    <a:pt x="7987" y="3132"/>
                    <a:pt x="10995" y="4785"/>
                  </a:cubicBezTo>
                  <a:cubicBezTo>
                    <a:pt x="17011" y="8089"/>
                    <a:pt x="17011" y="13448"/>
                    <a:pt x="10995" y="16753"/>
                  </a:cubicBezTo>
                  <a:cubicBezTo>
                    <a:pt x="7961" y="18420"/>
                    <a:pt x="3976" y="19245"/>
                    <a:pt x="0" y="19230"/>
                  </a:cubicBezTo>
                  <a:lnTo>
                    <a:pt x="0" y="21596"/>
                  </a:lnTo>
                  <a:cubicBezTo>
                    <a:pt x="5038" y="21600"/>
                    <a:pt x="10079" y="20545"/>
                    <a:pt x="13924" y="18433"/>
                  </a:cubicBezTo>
                  <a:cubicBezTo>
                    <a:pt x="21599" y="14217"/>
                    <a:pt x="21600" y="7379"/>
                    <a:pt x="13924" y="3162"/>
                  </a:cubicBezTo>
                  <a:cubicBezTo>
                    <a:pt x="10086" y="1054"/>
                    <a:pt x="5055" y="0"/>
                    <a:pt x="25" y="0"/>
                  </a:cubicBezTo>
                  <a:cubicBezTo>
                    <a:pt x="16" y="0"/>
                    <a:pt x="8" y="0"/>
                    <a:pt x="0" y="0"/>
                  </a:cubicBezTo>
                  <a:close/>
                </a:path>
              </a:pathLst>
            </a:custGeom>
            <a:solidFill>
              <a:srgbClr val="4BB38E"/>
            </a:solidFill>
            <a:ln>
              <a:noFill/>
            </a:ln>
            <a:effectLst>
              <a:outerShdw blurRad="127000" algn="ctr" rotWithShape="0">
                <a:srgbClr val="000000">
                  <a:alpha val="28841"/>
                </a:srgb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lIns="71437" tIns="71437" rIns="71437" bIns="71437" anchor="ctr"/>
            <a:lstStyle/>
            <a:p>
              <a:endParaRPr lang="zh-CN" altLang="en-US"/>
            </a:p>
          </p:txBody>
        </p:sp>
        <p:sp>
          <p:nvSpPr>
            <p:cNvPr id="31" name="AutoShape 25"/>
            <p:cNvSpPr/>
            <p:nvPr/>
          </p:nvSpPr>
          <p:spPr bwMode="auto">
            <a:xfrm flipH="1">
              <a:off x="1561991" y="1546151"/>
              <a:ext cx="2355685" cy="4676550"/>
            </a:xfrm>
            <a:custGeom>
              <a:avLst/>
              <a:gdLst>
                <a:gd name="T0" fmla="*/ 1177783 w 19691"/>
                <a:gd name="T1" fmla="*/ 2338167 h 21581"/>
                <a:gd name="T2" fmla="*/ 1177783 w 19691"/>
                <a:gd name="T3" fmla="*/ 2338167 h 21581"/>
                <a:gd name="T4" fmla="*/ 1177783 w 19691"/>
                <a:gd name="T5" fmla="*/ 2338167 h 21581"/>
                <a:gd name="T6" fmla="*/ 1177783 w 19691"/>
                <a:gd name="T7" fmla="*/ 2338167 h 215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91" h="21581">
                  <a:moveTo>
                    <a:pt x="136" y="0"/>
                  </a:moveTo>
                  <a:cubicBezTo>
                    <a:pt x="90" y="0"/>
                    <a:pt x="45" y="3"/>
                    <a:pt x="0" y="3"/>
                  </a:cubicBezTo>
                  <a:lnTo>
                    <a:pt x="0" y="2613"/>
                  </a:lnTo>
                  <a:cubicBezTo>
                    <a:pt x="45" y="2613"/>
                    <a:pt x="90" y="2610"/>
                    <a:pt x="136" y="2610"/>
                  </a:cubicBezTo>
                  <a:cubicBezTo>
                    <a:pt x="3920" y="2610"/>
                    <a:pt x="7705" y="3408"/>
                    <a:pt x="10592" y="5002"/>
                  </a:cubicBezTo>
                  <a:cubicBezTo>
                    <a:pt x="16367" y="8189"/>
                    <a:pt x="16367" y="13357"/>
                    <a:pt x="10592" y="16545"/>
                  </a:cubicBezTo>
                  <a:cubicBezTo>
                    <a:pt x="7670" y="18158"/>
                    <a:pt x="3829" y="18951"/>
                    <a:pt x="0" y="18932"/>
                  </a:cubicBezTo>
                  <a:lnTo>
                    <a:pt x="0" y="21580"/>
                  </a:lnTo>
                  <a:cubicBezTo>
                    <a:pt x="5049" y="21599"/>
                    <a:pt x="10111" y="20549"/>
                    <a:pt x="13964" y="18422"/>
                  </a:cubicBezTo>
                  <a:cubicBezTo>
                    <a:pt x="21599" y="14208"/>
                    <a:pt x="21599" y="7374"/>
                    <a:pt x="13964" y="3159"/>
                  </a:cubicBezTo>
                  <a:cubicBezTo>
                    <a:pt x="10146" y="1052"/>
                    <a:pt x="5140" y="0"/>
                    <a:pt x="136" y="0"/>
                  </a:cubicBezTo>
                  <a:close/>
                </a:path>
              </a:pathLst>
            </a:custGeom>
            <a:solidFill>
              <a:srgbClr val="38866A"/>
            </a:solidFill>
            <a:ln>
              <a:noFill/>
            </a:ln>
            <a:effectLst>
              <a:outerShdw blurRad="127000" algn="ctr" rotWithShape="0">
                <a:srgbClr val="000000">
                  <a:alpha val="28841"/>
                </a:srgb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lIns="71437" tIns="71437" rIns="71437" bIns="71437" anchor="ctr"/>
            <a:lstStyle/>
            <a:p>
              <a:endParaRPr lang="zh-CN" altLang="en-US"/>
            </a:p>
          </p:txBody>
        </p:sp>
        <p:sp>
          <p:nvSpPr>
            <p:cNvPr id="32" name="AutoShape 26"/>
            <p:cNvSpPr/>
            <p:nvPr/>
          </p:nvSpPr>
          <p:spPr bwMode="auto">
            <a:xfrm flipH="1">
              <a:off x="2192185" y="2196994"/>
              <a:ext cx="1717555" cy="3400262"/>
            </a:xfrm>
            <a:custGeom>
              <a:avLst/>
              <a:gdLst>
                <a:gd name="T0" fmla="*/ 858734 w 19695"/>
                <a:gd name="T1" fmla="*/ 1700131 h 21574"/>
                <a:gd name="T2" fmla="*/ 858734 w 19695"/>
                <a:gd name="T3" fmla="*/ 1700131 h 21574"/>
                <a:gd name="T4" fmla="*/ 858734 w 19695"/>
                <a:gd name="T5" fmla="*/ 1700131 h 21574"/>
                <a:gd name="T6" fmla="*/ 858734 w 19695"/>
                <a:gd name="T7" fmla="*/ 1700131 h 215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95" h="21574">
                  <a:moveTo>
                    <a:pt x="186" y="0"/>
                  </a:moveTo>
                  <a:cubicBezTo>
                    <a:pt x="124" y="0"/>
                    <a:pt x="62" y="4"/>
                    <a:pt x="0" y="5"/>
                  </a:cubicBezTo>
                  <a:lnTo>
                    <a:pt x="0" y="3368"/>
                  </a:lnTo>
                  <a:cubicBezTo>
                    <a:pt x="3374" y="3384"/>
                    <a:pt x="6739" y="4104"/>
                    <a:pt x="9314" y="5528"/>
                  </a:cubicBezTo>
                  <a:cubicBezTo>
                    <a:pt x="14522" y="8408"/>
                    <a:pt x="14522" y="13076"/>
                    <a:pt x="9314" y="15956"/>
                  </a:cubicBezTo>
                  <a:cubicBezTo>
                    <a:pt x="6739" y="17380"/>
                    <a:pt x="3374" y="18098"/>
                    <a:pt x="0" y="18114"/>
                  </a:cubicBezTo>
                  <a:lnTo>
                    <a:pt x="0" y="21573"/>
                  </a:lnTo>
                  <a:cubicBezTo>
                    <a:pt x="5055" y="21600"/>
                    <a:pt x="10123" y="20551"/>
                    <a:pt x="13980" y="18418"/>
                  </a:cubicBezTo>
                  <a:cubicBezTo>
                    <a:pt x="21599" y="14205"/>
                    <a:pt x="21599" y="7373"/>
                    <a:pt x="13980" y="3159"/>
                  </a:cubicBezTo>
                  <a:cubicBezTo>
                    <a:pt x="10171" y="1052"/>
                    <a:pt x="5179" y="0"/>
                    <a:pt x="186" y="0"/>
                  </a:cubicBezTo>
                  <a:close/>
                </a:path>
              </a:pathLst>
            </a:custGeom>
            <a:solidFill>
              <a:srgbClr val="4BB38E"/>
            </a:solidFill>
            <a:ln>
              <a:noFill/>
            </a:ln>
            <a:effectLst>
              <a:outerShdw blurRad="127000" algn="ctr" rotWithShape="0">
                <a:srgbClr val="000000">
                  <a:alpha val="28841"/>
                </a:srgb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lIns="71437" tIns="71437" rIns="71437" bIns="71437" anchor="ctr"/>
            <a:lstStyle/>
            <a:p>
              <a:endParaRPr lang="zh-CN" altLang="en-US"/>
            </a:p>
          </p:txBody>
        </p:sp>
        <p:sp>
          <p:nvSpPr>
            <p:cNvPr id="33" name="AutoShape 27"/>
            <p:cNvSpPr/>
            <p:nvPr/>
          </p:nvSpPr>
          <p:spPr bwMode="auto">
            <a:xfrm flipH="1">
              <a:off x="2819203" y="2785928"/>
              <a:ext cx="1095298" cy="2208107"/>
            </a:xfrm>
            <a:custGeom>
              <a:avLst/>
              <a:gdLst>
                <a:gd name="T0" fmla="*/ 547621 w 19663"/>
                <a:gd name="T1" fmla="*/ 1104054 h 21600"/>
                <a:gd name="T2" fmla="*/ 547621 w 19663"/>
                <a:gd name="T3" fmla="*/ 1104054 h 21600"/>
                <a:gd name="T4" fmla="*/ 547621 w 19663"/>
                <a:gd name="T5" fmla="*/ 1104054 h 21600"/>
                <a:gd name="T6" fmla="*/ 547621 w 19663"/>
                <a:gd name="T7" fmla="*/ 11040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63" h="21600">
                  <a:moveTo>
                    <a:pt x="0" y="0"/>
                  </a:moveTo>
                  <a:lnTo>
                    <a:pt x="0" y="4708"/>
                  </a:lnTo>
                  <a:cubicBezTo>
                    <a:pt x="47" y="4707"/>
                    <a:pt x="94" y="4700"/>
                    <a:pt x="142" y="4700"/>
                  </a:cubicBezTo>
                  <a:cubicBezTo>
                    <a:pt x="2959" y="4700"/>
                    <a:pt x="5774" y="5287"/>
                    <a:pt x="7924" y="6458"/>
                  </a:cubicBezTo>
                  <a:cubicBezTo>
                    <a:pt x="12223" y="8800"/>
                    <a:pt x="12223" y="12593"/>
                    <a:pt x="7924" y="14935"/>
                  </a:cubicBezTo>
                  <a:cubicBezTo>
                    <a:pt x="5738" y="16126"/>
                    <a:pt x="2863" y="16706"/>
                    <a:pt x="0" y="16686"/>
                  </a:cubicBezTo>
                  <a:lnTo>
                    <a:pt x="0" y="21599"/>
                  </a:lnTo>
                  <a:cubicBezTo>
                    <a:pt x="5016" y="21575"/>
                    <a:pt x="10024" y="20525"/>
                    <a:pt x="13852" y="18440"/>
                  </a:cubicBezTo>
                  <a:cubicBezTo>
                    <a:pt x="21599" y="14221"/>
                    <a:pt x="21599" y="7382"/>
                    <a:pt x="13852" y="3163"/>
                  </a:cubicBezTo>
                  <a:cubicBezTo>
                    <a:pt x="10023" y="1077"/>
                    <a:pt x="5019" y="23"/>
                    <a:pt x="0" y="0"/>
                  </a:cubicBezTo>
                  <a:close/>
                </a:path>
              </a:pathLst>
            </a:custGeom>
            <a:solidFill>
              <a:srgbClr val="38866A"/>
            </a:solidFill>
            <a:ln>
              <a:noFill/>
            </a:ln>
            <a:effectLst>
              <a:outerShdw blurRad="127000" algn="ctr" rotWithShape="0">
                <a:srgbClr val="000000">
                  <a:alpha val="28841"/>
                </a:srgb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lIns="71437" tIns="71437" rIns="71437" bIns="71437" anchor="ctr"/>
            <a:lstStyle/>
            <a:p>
              <a:endParaRPr lang="zh-CN" altLang="en-US"/>
            </a:p>
          </p:txBody>
        </p:sp>
        <p:sp>
          <p:nvSpPr>
            <p:cNvPr id="34" name="AutoShape 28"/>
            <p:cNvSpPr/>
            <p:nvPr/>
          </p:nvSpPr>
          <p:spPr bwMode="auto">
            <a:xfrm flipH="1">
              <a:off x="3363678" y="3316128"/>
              <a:ext cx="1128633" cy="1128659"/>
            </a:xfrm>
            <a:custGeom>
              <a:avLst/>
              <a:gdLst>
                <a:gd name="T0" fmla="*/ 564288 w 19679"/>
                <a:gd name="T1" fmla="*/ 619418 h 19679"/>
                <a:gd name="T2" fmla="*/ 564288 w 19679"/>
                <a:gd name="T3" fmla="*/ 619418 h 19679"/>
                <a:gd name="T4" fmla="*/ 564288 w 19679"/>
                <a:gd name="T5" fmla="*/ 619418 h 19679"/>
                <a:gd name="T6" fmla="*/ 564288 w 19679"/>
                <a:gd name="T7" fmla="*/ 61941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BB38E"/>
            </a:solidFill>
            <a:ln>
              <a:noFill/>
            </a:ln>
            <a:effectLst>
              <a:outerShdw blurRad="127000" algn="ctr" rotWithShape="0">
                <a:srgbClr val="000000">
                  <a:alpha val="28841"/>
                </a:srgbClr>
              </a:outerShdw>
            </a:effectLst>
            <a:extLst>
              <a:ext uri="{91240B29-F687-4F45-9708-019B960494DF}">
                <a14:hiddenLine xmlns:a14="http://schemas.microsoft.com/office/drawing/2010/main" w="12700">
                  <a:solidFill>
                    <a:srgbClr val="000000"/>
                  </a:solidFill>
                  <a:prstDash val="solid"/>
                  <a:miter lim="0"/>
                  <a:headEnd/>
                  <a:tailEnd/>
                </a14:hiddenLine>
              </a:ext>
            </a:extLst>
          </p:spPr>
          <p:txBody>
            <a:bodyPr lIns="71437" tIns="71437" rIns="71437" bIns="71437" anchor="ctr"/>
            <a:lstStyle/>
            <a:p>
              <a:endParaRPr lang="zh-CN" altLang="en-US"/>
            </a:p>
          </p:txBody>
        </p:sp>
      </p:grpSp>
      <p:sp>
        <p:nvSpPr>
          <p:cNvPr id="35" name="文本框 34"/>
          <p:cNvSpPr txBox="1"/>
          <p:nvPr/>
        </p:nvSpPr>
        <p:spPr>
          <a:xfrm>
            <a:off x="6703671" y="2223710"/>
            <a:ext cx="3816628"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6" name="文本框 35"/>
          <p:cNvSpPr txBox="1"/>
          <p:nvPr/>
        </p:nvSpPr>
        <p:spPr>
          <a:xfrm>
            <a:off x="6703671" y="2950011"/>
            <a:ext cx="3816628"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7" name="文本框 36"/>
          <p:cNvSpPr txBox="1"/>
          <p:nvPr/>
        </p:nvSpPr>
        <p:spPr>
          <a:xfrm>
            <a:off x="6703671" y="3584729"/>
            <a:ext cx="3816628"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8" name="文本框 37"/>
          <p:cNvSpPr txBox="1"/>
          <p:nvPr/>
        </p:nvSpPr>
        <p:spPr>
          <a:xfrm>
            <a:off x="6703671" y="4658932"/>
            <a:ext cx="3816628"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9" name="文本框 38"/>
          <p:cNvSpPr txBox="1"/>
          <p:nvPr/>
        </p:nvSpPr>
        <p:spPr>
          <a:xfrm>
            <a:off x="6703671" y="5305402"/>
            <a:ext cx="3816628"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4" name="矩形 83"/>
          <p:cNvSpPr/>
          <p:nvPr/>
        </p:nvSpPr>
        <p:spPr>
          <a:xfrm>
            <a:off x="3009700" y="2711361"/>
            <a:ext cx="3269713" cy="523220"/>
          </a:xfrm>
          <a:prstGeom prst="rect">
            <a:avLst/>
          </a:prstGeom>
        </p:spPr>
        <p:txBody>
          <a:bodyPr wrap="square">
            <a:spAutoFit/>
          </a:bodyPr>
          <a:lstStyle/>
          <a:p>
            <a:r>
              <a:rPr lang="zh-CN" altLang="en-US" sz="2800" dirty="0">
                <a:solidFill>
                  <a:srgbClr val="38866A"/>
                </a:solidFill>
                <a:latin typeface="方正清刻本悦宋简体" panose="02000000000000000000" pitchFamily="2" charset="-122"/>
                <a:ea typeface="方正清刻本悦宋简体" panose="02000000000000000000" pitchFamily="2" charset="-122"/>
              </a:rPr>
              <a:t>选题的背景及意义</a:t>
            </a:r>
          </a:p>
        </p:txBody>
      </p:sp>
      <p:sp>
        <p:nvSpPr>
          <p:cNvPr id="85" name="文本框 84"/>
          <p:cNvSpPr txBox="1"/>
          <p:nvPr/>
        </p:nvSpPr>
        <p:spPr>
          <a:xfrm>
            <a:off x="3009701" y="3176441"/>
            <a:ext cx="3401659" cy="276999"/>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pPr algn="l"/>
            <a:r>
              <a:rPr lang="en-US" altLang="zh-CN" sz="12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TOPIC BACKGROUND AND SIGNIFICANCE</a:t>
            </a:r>
            <a:endParaRPr lang="zh-CN" altLang="en-US" sz="12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86" name="矩形 85"/>
          <p:cNvSpPr/>
          <p:nvPr/>
        </p:nvSpPr>
        <p:spPr>
          <a:xfrm>
            <a:off x="3009700" y="3863538"/>
            <a:ext cx="3086299" cy="747449"/>
          </a:xfrm>
          <a:prstGeom prst="rect">
            <a:avLst/>
          </a:prstGeom>
        </p:spPr>
        <p:txBody>
          <a:bodyPr wrap="square">
            <a:spAutoFit/>
          </a:bodyPr>
          <a:lstStyle/>
          <a:p>
            <a:pPr>
              <a:lnSpc>
                <a:spcPct val="175000"/>
              </a:lnSpc>
            </a:pPr>
            <a:r>
              <a:rPr lang="zh-CN" altLang="en-US" sz="2800" dirty="0">
                <a:solidFill>
                  <a:srgbClr val="38866A"/>
                </a:solidFill>
                <a:latin typeface="方正清刻本悦宋简体" panose="02000000000000000000" pitchFamily="2" charset="-122"/>
                <a:ea typeface="方正清刻本悦宋简体" panose="02000000000000000000" pitchFamily="2" charset="-122"/>
              </a:rPr>
              <a:t>研究的思路与方法</a:t>
            </a:r>
            <a:endParaRPr lang="en-US" altLang="zh-CN" sz="2800" dirty="0">
              <a:solidFill>
                <a:srgbClr val="38866A"/>
              </a:solidFill>
              <a:latin typeface="方正清刻本悦宋简体" panose="02000000000000000000" pitchFamily="2" charset="-122"/>
              <a:ea typeface="方正清刻本悦宋简体" panose="02000000000000000000" pitchFamily="2" charset="-122"/>
            </a:endParaRPr>
          </a:p>
        </p:txBody>
      </p:sp>
      <p:sp>
        <p:nvSpPr>
          <p:cNvPr id="87" name="文本框 86"/>
          <p:cNvSpPr txBox="1"/>
          <p:nvPr/>
        </p:nvSpPr>
        <p:spPr>
          <a:xfrm>
            <a:off x="3009701" y="4534491"/>
            <a:ext cx="2832382" cy="276999"/>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pPr algn="l"/>
            <a:r>
              <a:rPr lang="en-US" altLang="zh-CN" sz="12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RESEARCH IDEAS AND METHODS</a:t>
            </a:r>
          </a:p>
        </p:txBody>
      </p:sp>
      <p:sp>
        <p:nvSpPr>
          <p:cNvPr id="88" name="矩形 87"/>
          <p:cNvSpPr/>
          <p:nvPr/>
        </p:nvSpPr>
        <p:spPr>
          <a:xfrm>
            <a:off x="7574840" y="2518772"/>
            <a:ext cx="3804359" cy="747449"/>
          </a:xfrm>
          <a:prstGeom prst="rect">
            <a:avLst/>
          </a:prstGeom>
        </p:spPr>
        <p:txBody>
          <a:bodyPr wrap="square">
            <a:spAutoFit/>
          </a:bodyPr>
          <a:lstStyle/>
          <a:p>
            <a:pPr>
              <a:lnSpc>
                <a:spcPct val="175000"/>
              </a:lnSpc>
            </a:pPr>
            <a:r>
              <a:rPr lang="zh-CN" altLang="en-US" sz="2800" dirty="0">
                <a:solidFill>
                  <a:srgbClr val="38866A"/>
                </a:solidFill>
                <a:latin typeface="方正清刻本悦宋简体" panose="02000000000000000000" pitchFamily="2" charset="-122"/>
                <a:ea typeface="方正清刻本悦宋简体" panose="02000000000000000000" pitchFamily="2" charset="-122"/>
              </a:rPr>
              <a:t>研究的成果与应用</a:t>
            </a:r>
            <a:endParaRPr lang="en-US" altLang="zh-CN" sz="1400" dirty="0">
              <a:solidFill>
                <a:srgbClr val="38866A"/>
              </a:solidFill>
              <a:latin typeface="方正清刻本悦宋简体" panose="02000000000000000000" pitchFamily="2" charset="-122"/>
              <a:ea typeface="方正清刻本悦宋简体" panose="02000000000000000000" pitchFamily="2" charset="-122"/>
            </a:endParaRPr>
          </a:p>
        </p:txBody>
      </p:sp>
      <p:sp>
        <p:nvSpPr>
          <p:cNvPr id="89" name="文本框 88"/>
          <p:cNvSpPr txBox="1"/>
          <p:nvPr/>
        </p:nvSpPr>
        <p:spPr>
          <a:xfrm>
            <a:off x="7574841" y="3204630"/>
            <a:ext cx="3673730" cy="276999"/>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pPr algn="l"/>
            <a:r>
              <a:rPr lang="en-US" altLang="zh-CN" sz="12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RESEARCH RESULTS AND APPLICATIONS</a:t>
            </a:r>
          </a:p>
        </p:txBody>
      </p:sp>
      <p:sp>
        <p:nvSpPr>
          <p:cNvPr id="90" name="矩形 89"/>
          <p:cNvSpPr/>
          <p:nvPr/>
        </p:nvSpPr>
        <p:spPr>
          <a:xfrm>
            <a:off x="7574841" y="3860264"/>
            <a:ext cx="3528588" cy="747449"/>
          </a:xfrm>
          <a:prstGeom prst="rect">
            <a:avLst/>
          </a:prstGeom>
        </p:spPr>
        <p:txBody>
          <a:bodyPr wrap="square">
            <a:spAutoFit/>
          </a:bodyPr>
          <a:lstStyle/>
          <a:p>
            <a:pPr>
              <a:lnSpc>
                <a:spcPct val="175000"/>
              </a:lnSpc>
            </a:pPr>
            <a:r>
              <a:rPr lang="zh-CN" altLang="en-US" sz="2800" dirty="0">
                <a:solidFill>
                  <a:srgbClr val="38866A"/>
                </a:solidFill>
                <a:latin typeface="方正清刻本悦宋简体" panose="02000000000000000000" pitchFamily="2" charset="-122"/>
                <a:ea typeface="方正清刻本悦宋简体" panose="02000000000000000000" pitchFamily="2" charset="-122"/>
              </a:rPr>
              <a:t>论文的结论与总结</a:t>
            </a:r>
            <a:endParaRPr lang="en-US" altLang="zh-CN" sz="2800" dirty="0">
              <a:solidFill>
                <a:srgbClr val="38866A"/>
              </a:solidFill>
              <a:latin typeface="方正清刻本悦宋简体" panose="02000000000000000000" pitchFamily="2" charset="-122"/>
              <a:ea typeface="方正清刻本悦宋简体" panose="02000000000000000000" pitchFamily="2" charset="-122"/>
            </a:endParaRPr>
          </a:p>
        </p:txBody>
      </p:sp>
      <p:sp>
        <p:nvSpPr>
          <p:cNvPr id="91" name="文本框 90"/>
          <p:cNvSpPr txBox="1"/>
          <p:nvPr/>
        </p:nvSpPr>
        <p:spPr>
          <a:xfrm>
            <a:off x="7574841" y="4535851"/>
            <a:ext cx="2678550" cy="276999"/>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pPr algn="l"/>
            <a:r>
              <a:rPr lang="en-US" altLang="zh-CN" sz="12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THE CONCLUSION OF THE PAPER</a:t>
            </a:r>
          </a:p>
        </p:txBody>
      </p:sp>
      <p:grpSp>
        <p:nvGrpSpPr>
          <p:cNvPr id="92" name="组合 91"/>
          <p:cNvGrpSpPr/>
          <p:nvPr/>
        </p:nvGrpSpPr>
        <p:grpSpPr>
          <a:xfrm>
            <a:off x="4761382" y="669015"/>
            <a:ext cx="2669236" cy="1078590"/>
            <a:chOff x="4761382" y="742135"/>
            <a:chExt cx="2669236" cy="1078590"/>
          </a:xfrm>
        </p:grpSpPr>
        <p:sp>
          <p:nvSpPr>
            <p:cNvPr id="93" name="文本框 92"/>
            <p:cNvSpPr txBox="1"/>
            <p:nvPr/>
          </p:nvSpPr>
          <p:spPr>
            <a:xfrm>
              <a:off x="4761382" y="1482171"/>
              <a:ext cx="2669236" cy="338554"/>
            </a:xfrm>
            <a:prstGeom prst="rect">
              <a:avLst/>
            </a:prstGeom>
            <a:noFill/>
          </p:spPr>
          <p:txBody>
            <a:bodyPr wrap="square" rtlCol="0">
              <a:spAutoFit/>
            </a:bodyPr>
            <a:lstStyle/>
            <a:p>
              <a:pPr algn="ctr"/>
              <a:r>
                <a:rPr lang="en-US" altLang="zh-CN" sz="16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CONTENTS</a:t>
              </a:r>
              <a:endParaRPr lang="zh-CN" altLang="en-US" sz="16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94" name="文本框 93"/>
            <p:cNvSpPr txBox="1"/>
            <p:nvPr/>
          </p:nvSpPr>
          <p:spPr>
            <a:xfrm>
              <a:off x="4761382" y="742135"/>
              <a:ext cx="2669236" cy="769441"/>
            </a:xfrm>
            <a:prstGeom prst="rect">
              <a:avLst/>
            </a:prstGeom>
            <a:noFill/>
          </p:spPr>
          <p:txBody>
            <a:bodyPr wrap="square" rtlCol="0">
              <a:spAutoFit/>
            </a:bodyPr>
            <a:lstStyle/>
            <a:p>
              <a:pPr algn="ctr"/>
              <a:r>
                <a:rPr lang="zh-CN" altLang="en-US" sz="4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目录</a:t>
              </a:r>
            </a:p>
          </p:txBody>
        </p:sp>
      </p:grpSp>
      <p:sp>
        <p:nvSpPr>
          <p:cNvPr id="95" name="椭圆 94"/>
          <p:cNvSpPr/>
          <p:nvPr/>
        </p:nvSpPr>
        <p:spPr>
          <a:xfrm>
            <a:off x="2266201" y="2743126"/>
            <a:ext cx="611552" cy="611552"/>
          </a:xfrm>
          <a:prstGeom prst="ellipse">
            <a:avLst/>
          </a:prstGeom>
          <a:solidFill>
            <a:srgbClr val="388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6D76"/>
              </a:solidFill>
              <a:latin typeface="方正清刻本悦宋简体" panose="02000000000000000000" pitchFamily="2" charset="-122"/>
              <a:ea typeface="方正清刻本悦宋简体" panose="02000000000000000000" pitchFamily="2" charset="-122"/>
            </a:endParaRPr>
          </a:p>
        </p:txBody>
      </p:sp>
      <p:sp>
        <p:nvSpPr>
          <p:cNvPr id="96" name="文本框 95"/>
          <p:cNvSpPr txBox="1"/>
          <p:nvPr/>
        </p:nvSpPr>
        <p:spPr>
          <a:xfrm>
            <a:off x="2207799" y="2756515"/>
            <a:ext cx="728357" cy="584775"/>
          </a:xfrm>
          <a:prstGeom prst="rect">
            <a:avLst/>
          </a:prstGeom>
          <a:noFill/>
          <a:ln>
            <a:noFill/>
          </a:ln>
        </p:spPr>
        <p:txBody>
          <a:bodyPr wrap="square" rtlCol="0">
            <a:spAutoFit/>
          </a:bodyPr>
          <a:lstStyle/>
          <a:p>
            <a:pPr algn="ctr"/>
            <a:r>
              <a:rPr lang="en-US" altLang="zh-CN" sz="3200" dirty="0">
                <a:solidFill>
                  <a:srgbClr val="FEFEFE"/>
                </a:solidFill>
                <a:latin typeface="方正清刻本悦宋简体" panose="02000000000000000000" pitchFamily="2" charset="-122"/>
                <a:ea typeface="方正清刻本悦宋简体" panose="02000000000000000000" pitchFamily="2" charset="-122"/>
              </a:rPr>
              <a:t>01</a:t>
            </a:r>
            <a:endParaRPr lang="zh-CN" altLang="en-US" sz="3200" dirty="0">
              <a:solidFill>
                <a:srgbClr val="FEFEFE"/>
              </a:solidFill>
              <a:latin typeface="方正清刻本悦宋简体" panose="02000000000000000000" pitchFamily="2" charset="-122"/>
              <a:ea typeface="方正清刻本悦宋简体" panose="02000000000000000000" pitchFamily="2" charset="-122"/>
            </a:endParaRPr>
          </a:p>
        </p:txBody>
      </p:sp>
      <p:sp>
        <p:nvSpPr>
          <p:cNvPr id="97" name="椭圆 96"/>
          <p:cNvSpPr/>
          <p:nvPr/>
        </p:nvSpPr>
        <p:spPr>
          <a:xfrm>
            <a:off x="2266201" y="4092629"/>
            <a:ext cx="611552" cy="611552"/>
          </a:xfrm>
          <a:prstGeom prst="ellipse">
            <a:avLst/>
          </a:prstGeom>
          <a:solidFill>
            <a:srgbClr val="388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6D76"/>
              </a:solidFill>
              <a:latin typeface="方正清刻本悦宋简体" panose="02000000000000000000" pitchFamily="2" charset="-122"/>
              <a:ea typeface="方正清刻本悦宋简体" panose="02000000000000000000" pitchFamily="2" charset="-122"/>
            </a:endParaRPr>
          </a:p>
        </p:txBody>
      </p:sp>
      <p:sp>
        <p:nvSpPr>
          <p:cNvPr id="98" name="文本框 97"/>
          <p:cNvSpPr txBox="1"/>
          <p:nvPr/>
        </p:nvSpPr>
        <p:spPr>
          <a:xfrm>
            <a:off x="2207799" y="4106018"/>
            <a:ext cx="728357" cy="584775"/>
          </a:xfrm>
          <a:prstGeom prst="rect">
            <a:avLst/>
          </a:prstGeom>
          <a:noFill/>
          <a:ln>
            <a:noFill/>
          </a:ln>
        </p:spPr>
        <p:txBody>
          <a:bodyPr wrap="square" rtlCol="0">
            <a:spAutoFit/>
          </a:bodyPr>
          <a:lstStyle/>
          <a:p>
            <a:pPr algn="ctr"/>
            <a:r>
              <a:rPr lang="en-US" altLang="zh-CN" sz="3200" dirty="0">
                <a:solidFill>
                  <a:srgbClr val="FEFEFE"/>
                </a:solidFill>
                <a:latin typeface="方正清刻本悦宋简体" panose="02000000000000000000" pitchFamily="2" charset="-122"/>
                <a:ea typeface="方正清刻本悦宋简体" panose="02000000000000000000" pitchFamily="2" charset="-122"/>
              </a:rPr>
              <a:t>02</a:t>
            </a:r>
            <a:endParaRPr lang="zh-CN" altLang="en-US" sz="3200" dirty="0">
              <a:solidFill>
                <a:srgbClr val="FEFEFE"/>
              </a:solidFill>
              <a:latin typeface="方正清刻本悦宋简体" panose="02000000000000000000" pitchFamily="2" charset="-122"/>
              <a:ea typeface="方正清刻本悦宋简体" panose="02000000000000000000" pitchFamily="2" charset="-122"/>
            </a:endParaRPr>
          </a:p>
        </p:txBody>
      </p:sp>
      <p:sp>
        <p:nvSpPr>
          <p:cNvPr id="99" name="椭圆 98"/>
          <p:cNvSpPr/>
          <p:nvPr/>
        </p:nvSpPr>
        <p:spPr>
          <a:xfrm>
            <a:off x="6831341" y="2786088"/>
            <a:ext cx="611552" cy="611552"/>
          </a:xfrm>
          <a:prstGeom prst="ellipse">
            <a:avLst/>
          </a:prstGeom>
          <a:solidFill>
            <a:srgbClr val="388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6D76"/>
              </a:solidFill>
              <a:latin typeface="方正清刻本悦宋简体" panose="02000000000000000000" pitchFamily="2" charset="-122"/>
              <a:ea typeface="方正清刻本悦宋简体" panose="02000000000000000000" pitchFamily="2" charset="-122"/>
            </a:endParaRPr>
          </a:p>
        </p:txBody>
      </p:sp>
      <p:sp>
        <p:nvSpPr>
          <p:cNvPr id="100" name="文本框 99"/>
          <p:cNvSpPr txBox="1"/>
          <p:nvPr/>
        </p:nvSpPr>
        <p:spPr>
          <a:xfrm>
            <a:off x="6772939" y="2799477"/>
            <a:ext cx="728357" cy="584775"/>
          </a:xfrm>
          <a:prstGeom prst="rect">
            <a:avLst/>
          </a:prstGeom>
          <a:noFill/>
        </p:spPr>
        <p:txBody>
          <a:bodyPr wrap="square" rtlCol="0">
            <a:spAutoFit/>
          </a:bodyPr>
          <a:lstStyle/>
          <a:p>
            <a:pPr algn="ctr"/>
            <a:r>
              <a:rPr lang="en-US" altLang="zh-CN" sz="3200" dirty="0">
                <a:solidFill>
                  <a:srgbClr val="FEFEFE"/>
                </a:solidFill>
                <a:latin typeface="方正清刻本悦宋简体" panose="02000000000000000000" pitchFamily="2" charset="-122"/>
                <a:ea typeface="方正清刻本悦宋简体" panose="02000000000000000000" pitchFamily="2" charset="-122"/>
              </a:rPr>
              <a:t>03</a:t>
            </a:r>
            <a:endParaRPr lang="zh-CN" altLang="en-US" sz="3200" dirty="0">
              <a:solidFill>
                <a:srgbClr val="FEFEFE"/>
              </a:solidFill>
              <a:latin typeface="方正清刻本悦宋简体" panose="02000000000000000000" pitchFamily="2" charset="-122"/>
              <a:ea typeface="方正清刻本悦宋简体" panose="02000000000000000000" pitchFamily="2" charset="-122"/>
            </a:endParaRPr>
          </a:p>
        </p:txBody>
      </p:sp>
      <p:sp>
        <p:nvSpPr>
          <p:cNvPr id="101" name="椭圆 100"/>
          <p:cNvSpPr/>
          <p:nvPr/>
        </p:nvSpPr>
        <p:spPr>
          <a:xfrm>
            <a:off x="6831341" y="4148979"/>
            <a:ext cx="611552" cy="611552"/>
          </a:xfrm>
          <a:prstGeom prst="ellipse">
            <a:avLst/>
          </a:prstGeom>
          <a:solidFill>
            <a:srgbClr val="388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6D76"/>
              </a:solidFill>
              <a:latin typeface="方正清刻本悦宋简体" panose="02000000000000000000" pitchFamily="2" charset="-122"/>
              <a:ea typeface="方正清刻本悦宋简体" panose="02000000000000000000" pitchFamily="2" charset="-122"/>
            </a:endParaRPr>
          </a:p>
        </p:txBody>
      </p:sp>
      <p:sp>
        <p:nvSpPr>
          <p:cNvPr id="102" name="文本框 101"/>
          <p:cNvSpPr txBox="1"/>
          <p:nvPr/>
        </p:nvSpPr>
        <p:spPr>
          <a:xfrm>
            <a:off x="6772939" y="4162368"/>
            <a:ext cx="728357" cy="584775"/>
          </a:xfrm>
          <a:prstGeom prst="rect">
            <a:avLst/>
          </a:prstGeom>
          <a:noFill/>
        </p:spPr>
        <p:txBody>
          <a:bodyPr wrap="square" rtlCol="0">
            <a:spAutoFit/>
          </a:bodyPr>
          <a:lstStyle/>
          <a:p>
            <a:pPr algn="ctr"/>
            <a:r>
              <a:rPr lang="en-US" altLang="zh-CN" sz="3200" dirty="0">
                <a:solidFill>
                  <a:srgbClr val="FEFEFE"/>
                </a:solidFill>
                <a:latin typeface="方正清刻本悦宋简体" panose="02000000000000000000" pitchFamily="2" charset="-122"/>
                <a:ea typeface="方正清刻本悦宋简体" panose="02000000000000000000" pitchFamily="2" charset="-122"/>
              </a:rPr>
              <a:t>04</a:t>
            </a:r>
            <a:endParaRPr lang="zh-CN" altLang="en-US" sz="3200" dirty="0">
              <a:solidFill>
                <a:srgbClr val="FEFEFE"/>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文本框 18"/>
          <p:cNvSpPr txBox="1"/>
          <p:nvPr/>
        </p:nvSpPr>
        <p:spPr>
          <a:xfrm>
            <a:off x="2383742" y="3595248"/>
            <a:ext cx="7424516" cy="830997"/>
          </a:xfrm>
          <a:prstGeom prst="rect">
            <a:avLst/>
          </a:prstGeom>
          <a:noFill/>
        </p:spPr>
        <p:txBody>
          <a:bodyPr wrap="square" rtlCol="0">
            <a:spAutoFit/>
          </a:bodyPr>
          <a:lstStyle/>
          <a:p>
            <a:pPr algn="ctr"/>
            <a:r>
              <a:rPr lang="zh-CN" altLang="en-US" sz="48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欢迎各位老师批评指正</a:t>
            </a:r>
          </a:p>
        </p:txBody>
      </p:sp>
      <p:sp>
        <p:nvSpPr>
          <p:cNvPr id="20" name="文本框 19"/>
          <p:cNvSpPr txBox="1"/>
          <p:nvPr/>
        </p:nvSpPr>
        <p:spPr>
          <a:xfrm>
            <a:off x="1857829" y="2134534"/>
            <a:ext cx="8476342"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THANK YOU </a:t>
            </a:r>
            <a:endParaRPr lang="zh-CN" altLang="en-US" sz="88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矩形 21"/>
          <p:cNvSpPr/>
          <p:nvPr/>
        </p:nvSpPr>
        <p:spPr>
          <a:xfrm>
            <a:off x="4362192" y="2842469"/>
            <a:ext cx="3467616" cy="841064"/>
          </a:xfrm>
          <a:prstGeom prst="rect">
            <a:avLst/>
          </a:prstGeom>
        </p:spPr>
        <p:txBody>
          <a:bodyPr wrap="none">
            <a:spAutoFit/>
          </a:bodyPr>
          <a:lstStyle/>
          <a:p>
            <a:pPr algn="ctr">
              <a:lnSpc>
                <a:spcPct val="175000"/>
              </a:lnSpc>
            </a:pPr>
            <a:r>
              <a:rPr lang="zh-CN" altLang="en-US" sz="3200" dirty="0">
                <a:solidFill>
                  <a:srgbClr val="38866A"/>
                </a:solidFill>
                <a:latin typeface="方正清刻本悦宋简体" panose="02000000000000000000" pitchFamily="2" charset="-122"/>
                <a:ea typeface="方正清刻本悦宋简体" panose="02000000000000000000" pitchFamily="2" charset="-122"/>
              </a:rPr>
              <a:t>选题的背景及意义</a:t>
            </a:r>
          </a:p>
        </p:txBody>
      </p:sp>
      <p:sp>
        <p:nvSpPr>
          <p:cNvPr id="23" name="文本框 22"/>
          <p:cNvSpPr txBox="1"/>
          <p:nvPr/>
        </p:nvSpPr>
        <p:spPr>
          <a:xfrm>
            <a:off x="2794000" y="3653843"/>
            <a:ext cx="6604000" cy="400110"/>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20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TOPIC BACKGROUND AND SIGNIFICANCE</a:t>
            </a:r>
          </a:p>
        </p:txBody>
      </p:sp>
      <p:sp>
        <p:nvSpPr>
          <p:cNvPr id="24" name="Rectangle 11"/>
          <p:cNvSpPr/>
          <p:nvPr/>
        </p:nvSpPr>
        <p:spPr>
          <a:xfrm>
            <a:off x="4191000" y="4051170"/>
            <a:ext cx="3810000" cy="553998"/>
          </a:xfrm>
          <a:prstGeom prst="rect">
            <a:avLst/>
          </a:prstGeom>
        </p:spPr>
        <p:txBody>
          <a:bodyPr wrap="square">
            <a:spAutoFit/>
          </a:bodyPr>
          <a:lstStyle/>
          <a:p>
            <a:pPr algn="ctr">
              <a:lnSpc>
                <a:spcPct val="125000"/>
              </a:lnSpc>
            </a:pPr>
            <a:r>
              <a:rPr lang="en-US" altLang="zh-CN" sz="12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A company is an association or collection of individuals, whether natural persons, legal persons, or a mixture of both. </a:t>
            </a:r>
          </a:p>
        </p:txBody>
      </p:sp>
      <p:sp>
        <p:nvSpPr>
          <p:cNvPr id="25" name="矩形 24"/>
          <p:cNvSpPr/>
          <p:nvPr/>
        </p:nvSpPr>
        <p:spPr>
          <a:xfrm>
            <a:off x="4592223" y="1559257"/>
            <a:ext cx="3007554" cy="1636538"/>
          </a:xfrm>
          <a:prstGeom prst="rect">
            <a:avLst/>
          </a:prstGeom>
        </p:spPr>
        <p:txBody>
          <a:bodyPr wrap="none">
            <a:spAutoFit/>
          </a:bodyPr>
          <a:lstStyle/>
          <a:p>
            <a:pPr algn="ctr">
              <a:lnSpc>
                <a:spcPct val="175000"/>
              </a:lnSpc>
            </a:pPr>
            <a:r>
              <a:rPr lang="en-US" altLang="zh-CN" sz="6600" dirty="0">
                <a:solidFill>
                  <a:srgbClr val="38866A"/>
                </a:solidFill>
                <a:latin typeface="方正清刻本悦宋简体" panose="02000000000000000000" pitchFamily="2" charset="-122"/>
                <a:ea typeface="方正清刻本悦宋简体" panose="02000000000000000000" pitchFamily="2" charset="-122"/>
              </a:rPr>
              <a:t>PART 01</a:t>
            </a:r>
            <a:endParaRPr lang="zh-CN" altLang="en-US" sz="6600" dirty="0">
              <a:solidFill>
                <a:srgbClr val="38866A"/>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4658" t="23324" r="5206" b="9616"/>
          <a:stretch>
            <a:fillRect/>
          </a:stretch>
        </p:blipFill>
        <p:spPr>
          <a:xfrm>
            <a:off x="5446486" y="2399544"/>
            <a:ext cx="6059714" cy="3380566"/>
          </a:xfrm>
          <a:prstGeom prst="rect">
            <a:avLst/>
          </a:prstGeom>
          <a:effectLst>
            <a:outerShdw blurRad="63500" algn="ctr" rotWithShape="0">
              <a:prstClr val="black">
                <a:alpha val="40000"/>
              </a:prstClr>
            </a:outerShdw>
          </a:effectLst>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4"/>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01</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11" name="矩形 10"/>
          <p:cNvSpPr/>
          <p:nvPr/>
        </p:nvSpPr>
        <p:spPr>
          <a:xfrm>
            <a:off x="1171206" y="67834"/>
            <a:ext cx="3794494" cy="650306"/>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选题的背景及意义</a:t>
            </a:r>
          </a:p>
        </p:txBody>
      </p:sp>
      <p:sp>
        <p:nvSpPr>
          <p:cNvPr id="12" name="文本框 11"/>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TOPIC BACKGROUND AND SIGNIFICANCE</a:t>
            </a:r>
          </a:p>
        </p:txBody>
      </p:sp>
      <p:sp>
        <p:nvSpPr>
          <p:cNvPr id="25" name="Oval 41"/>
          <p:cNvSpPr/>
          <p:nvPr/>
        </p:nvSpPr>
        <p:spPr>
          <a:xfrm>
            <a:off x="1073645" y="2615734"/>
            <a:ext cx="382914" cy="382914"/>
          </a:xfrm>
          <a:prstGeom prst="ellipse">
            <a:avLst/>
          </a:prstGeom>
          <a:solidFill>
            <a:srgbClr val="38866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itchFamily="34" charset="0"/>
            </a:endParaRPr>
          </a:p>
        </p:txBody>
      </p:sp>
      <p:sp>
        <p:nvSpPr>
          <p:cNvPr id="26" name="Freeform 6"/>
          <p:cNvSpPr/>
          <p:nvPr/>
        </p:nvSpPr>
        <p:spPr bwMode="auto">
          <a:xfrm>
            <a:off x="1177350" y="2733161"/>
            <a:ext cx="175504" cy="148059"/>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7" name="Oval 44"/>
          <p:cNvSpPr/>
          <p:nvPr/>
        </p:nvSpPr>
        <p:spPr>
          <a:xfrm>
            <a:off x="1073645" y="3478861"/>
            <a:ext cx="382914" cy="382914"/>
          </a:xfrm>
          <a:prstGeom prst="ellipse">
            <a:avLst/>
          </a:prstGeom>
          <a:solidFill>
            <a:srgbClr val="4BB38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itchFamily="34" charset="0"/>
            </a:endParaRPr>
          </a:p>
        </p:txBody>
      </p:sp>
      <p:sp>
        <p:nvSpPr>
          <p:cNvPr id="28" name="Freeform 6"/>
          <p:cNvSpPr/>
          <p:nvPr/>
        </p:nvSpPr>
        <p:spPr bwMode="auto">
          <a:xfrm>
            <a:off x="1177350" y="3596288"/>
            <a:ext cx="175504" cy="148059"/>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29" name="Oval 47"/>
          <p:cNvSpPr/>
          <p:nvPr/>
        </p:nvSpPr>
        <p:spPr>
          <a:xfrm>
            <a:off x="1073645" y="4344458"/>
            <a:ext cx="382914" cy="382914"/>
          </a:xfrm>
          <a:prstGeom prst="ellipse">
            <a:avLst/>
          </a:prstGeom>
          <a:solidFill>
            <a:srgbClr val="38866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itchFamily="34" charset="0"/>
            </a:endParaRPr>
          </a:p>
        </p:txBody>
      </p:sp>
      <p:sp>
        <p:nvSpPr>
          <p:cNvPr id="30" name="Freeform 6"/>
          <p:cNvSpPr/>
          <p:nvPr/>
        </p:nvSpPr>
        <p:spPr bwMode="auto">
          <a:xfrm>
            <a:off x="1177350" y="4461885"/>
            <a:ext cx="175504" cy="148059"/>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1" name="Oval 50"/>
          <p:cNvSpPr/>
          <p:nvPr/>
        </p:nvSpPr>
        <p:spPr>
          <a:xfrm>
            <a:off x="1073645" y="5207585"/>
            <a:ext cx="382914" cy="382914"/>
          </a:xfrm>
          <a:prstGeom prst="ellipse">
            <a:avLst/>
          </a:prstGeom>
          <a:solidFill>
            <a:srgbClr val="4BB38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Lato" pitchFamily="34" charset="0"/>
            </a:endParaRPr>
          </a:p>
        </p:txBody>
      </p:sp>
      <p:sp>
        <p:nvSpPr>
          <p:cNvPr id="32" name="Freeform 6"/>
          <p:cNvSpPr/>
          <p:nvPr/>
        </p:nvSpPr>
        <p:spPr bwMode="auto">
          <a:xfrm>
            <a:off x="1177350" y="5325012"/>
            <a:ext cx="175504" cy="148059"/>
          </a:xfrm>
          <a:custGeom>
            <a:avLst/>
            <a:gdLst>
              <a:gd name="T0" fmla="*/ 0 w 243"/>
              <a:gd name="T1" fmla="*/ 137 h 205"/>
              <a:gd name="T2" fmla="*/ 59 w 243"/>
              <a:gd name="T3" fmla="*/ 205 h 205"/>
              <a:gd name="T4" fmla="*/ 241 w 243"/>
              <a:gd name="T5" fmla="*/ 12 h 205"/>
              <a:gd name="T6" fmla="*/ 243 w 243"/>
              <a:gd name="T7" fmla="*/ 0 h 205"/>
              <a:gd name="T8" fmla="*/ 66 w 243"/>
              <a:gd name="T9" fmla="*/ 137 h 205"/>
              <a:gd name="T10" fmla="*/ 0 w 243"/>
              <a:gd name="T11" fmla="*/ 80 h 205"/>
              <a:gd name="T12" fmla="*/ 0 w 243"/>
              <a:gd name="T13" fmla="*/ 137 h 205"/>
            </a:gdLst>
            <a:ahLst/>
            <a:cxnLst>
              <a:cxn ang="0">
                <a:pos x="T0" y="T1"/>
              </a:cxn>
              <a:cxn ang="0">
                <a:pos x="T2" y="T3"/>
              </a:cxn>
              <a:cxn ang="0">
                <a:pos x="T4" y="T5"/>
              </a:cxn>
              <a:cxn ang="0">
                <a:pos x="T6" y="T7"/>
              </a:cxn>
              <a:cxn ang="0">
                <a:pos x="T8" y="T9"/>
              </a:cxn>
              <a:cxn ang="0">
                <a:pos x="T10" y="T11"/>
              </a:cxn>
              <a:cxn ang="0">
                <a:pos x="T12" y="T13"/>
              </a:cxn>
            </a:cxnLst>
            <a:rect l="0" t="0" r="r" b="b"/>
            <a:pathLst>
              <a:path w="243" h="205">
                <a:moveTo>
                  <a:pt x="0" y="137"/>
                </a:moveTo>
                <a:lnTo>
                  <a:pt x="59" y="205"/>
                </a:lnTo>
                <a:lnTo>
                  <a:pt x="241" y="12"/>
                </a:lnTo>
                <a:lnTo>
                  <a:pt x="243" y="0"/>
                </a:lnTo>
                <a:lnTo>
                  <a:pt x="66" y="137"/>
                </a:lnTo>
                <a:lnTo>
                  <a:pt x="0" y="80"/>
                </a:lnTo>
                <a:lnTo>
                  <a:pt x="0" y="137"/>
                </a:lnTo>
                <a:close/>
              </a:path>
            </a:pathLst>
          </a:custGeom>
          <a:solidFill>
            <a:schemeClr val="bg1"/>
          </a:solidFill>
          <a:ln>
            <a:noFill/>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33" name="文本框 32"/>
          <p:cNvSpPr txBox="1"/>
          <p:nvPr/>
        </p:nvSpPr>
        <p:spPr>
          <a:xfrm>
            <a:off x="1597439" y="2497364"/>
            <a:ext cx="3234415"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文本框 33"/>
          <p:cNvSpPr txBox="1"/>
          <p:nvPr/>
        </p:nvSpPr>
        <p:spPr>
          <a:xfrm>
            <a:off x="1597439" y="3393318"/>
            <a:ext cx="3234415"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5" name="文本框 34"/>
          <p:cNvSpPr txBox="1"/>
          <p:nvPr/>
        </p:nvSpPr>
        <p:spPr>
          <a:xfrm>
            <a:off x="1597439" y="4258915"/>
            <a:ext cx="3234415"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6" name="文本框 35"/>
          <p:cNvSpPr txBox="1"/>
          <p:nvPr/>
        </p:nvSpPr>
        <p:spPr>
          <a:xfrm>
            <a:off x="1597439" y="5124512"/>
            <a:ext cx="3234415"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01</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11" name="矩形 10"/>
          <p:cNvSpPr/>
          <p:nvPr/>
        </p:nvSpPr>
        <p:spPr>
          <a:xfrm>
            <a:off x="1171206" y="67834"/>
            <a:ext cx="3794494" cy="650306"/>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选题的背景及意义</a:t>
            </a:r>
          </a:p>
        </p:txBody>
      </p:sp>
      <p:sp>
        <p:nvSpPr>
          <p:cNvPr id="12" name="文本框 11"/>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TOPIC BACKGROUND AND SIGNIFICANCE</a:t>
            </a:r>
          </a:p>
        </p:txBody>
      </p:sp>
      <p:sp>
        <p:nvSpPr>
          <p:cNvPr id="7" name="Freeform 223"/>
          <p:cNvSpPr>
            <a:spLocks noEditPoints="1"/>
          </p:cNvSpPr>
          <p:nvPr/>
        </p:nvSpPr>
        <p:spPr bwMode="auto">
          <a:xfrm>
            <a:off x="4154598" y="2061927"/>
            <a:ext cx="3882806" cy="3883766"/>
          </a:xfrm>
          <a:custGeom>
            <a:avLst/>
            <a:gdLst>
              <a:gd name="T0" fmla="*/ 349 w 2408"/>
              <a:gd name="T1" fmla="*/ 2052 h 2409"/>
              <a:gd name="T2" fmla="*/ 348 w 2408"/>
              <a:gd name="T3" fmla="*/ 2052 h 2409"/>
              <a:gd name="T4" fmla="*/ 1204 w 2408"/>
              <a:gd name="T5" fmla="*/ 2409 h 2409"/>
              <a:gd name="T6" fmla="*/ 2059 w 2408"/>
              <a:gd name="T7" fmla="*/ 2052 h 2409"/>
              <a:gd name="T8" fmla="*/ 2059 w 2408"/>
              <a:gd name="T9" fmla="*/ 2052 h 2409"/>
              <a:gd name="T10" fmla="*/ 1213 w 2408"/>
              <a:gd name="T11" fmla="*/ 2407 h 2409"/>
              <a:gd name="T12" fmla="*/ 1202 w 2408"/>
              <a:gd name="T13" fmla="*/ 2407 h 2409"/>
              <a:gd name="T14" fmla="*/ 1194 w 2408"/>
              <a:gd name="T15" fmla="*/ 2407 h 2409"/>
              <a:gd name="T16" fmla="*/ 349 w 2408"/>
              <a:gd name="T17" fmla="*/ 2052 h 2409"/>
              <a:gd name="T18" fmla="*/ 2369 w 2408"/>
              <a:gd name="T19" fmla="*/ 899 h 2409"/>
              <a:gd name="T20" fmla="*/ 2408 w 2408"/>
              <a:gd name="T21" fmla="*/ 1179 h 2409"/>
              <a:gd name="T22" fmla="*/ 2408 w 2408"/>
              <a:gd name="T23" fmla="*/ 1179 h 2409"/>
              <a:gd name="T24" fmla="*/ 2408 w 2408"/>
              <a:gd name="T25" fmla="*/ 1180 h 2409"/>
              <a:gd name="T26" fmla="*/ 2369 w 2408"/>
              <a:gd name="T27" fmla="*/ 899 h 2409"/>
              <a:gd name="T28" fmla="*/ 41 w 2408"/>
              <a:gd name="T29" fmla="*/ 890 h 2409"/>
              <a:gd name="T30" fmla="*/ 0 w 2408"/>
              <a:gd name="T31" fmla="*/ 1181 h 2409"/>
              <a:gd name="T32" fmla="*/ 0 w 2408"/>
              <a:gd name="T33" fmla="*/ 1179 h 2409"/>
              <a:gd name="T34" fmla="*/ 0 w 2408"/>
              <a:gd name="T35" fmla="*/ 1179 h 2409"/>
              <a:gd name="T36" fmla="*/ 41 w 2408"/>
              <a:gd name="T37" fmla="*/ 890 h 2409"/>
              <a:gd name="T38" fmla="*/ 1204 w 2408"/>
              <a:gd name="T39" fmla="*/ 0 h 2409"/>
              <a:gd name="T40" fmla="*/ 1203 w 2408"/>
              <a:gd name="T41" fmla="*/ 0 h 2409"/>
              <a:gd name="T42" fmla="*/ 1512 w 2408"/>
              <a:gd name="T43" fmla="*/ 40 h 2409"/>
              <a:gd name="T44" fmla="*/ 1204 w 2408"/>
              <a:gd name="T45" fmla="*/ 0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08" h="2409">
                <a:moveTo>
                  <a:pt x="349" y="2052"/>
                </a:moveTo>
                <a:cubicBezTo>
                  <a:pt x="348" y="2052"/>
                  <a:pt x="348" y="2052"/>
                  <a:pt x="348" y="2052"/>
                </a:cubicBezTo>
                <a:cubicBezTo>
                  <a:pt x="566" y="2272"/>
                  <a:pt x="869" y="2409"/>
                  <a:pt x="1204" y="2409"/>
                </a:cubicBezTo>
                <a:cubicBezTo>
                  <a:pt x="1538" y="2409"/>
                  <a:pt x="1841" y="2272"/>
                  <a:pt x="2059" y="2052"/>
                </a:cubicBezTo>
                <a:cubicBezTo>
                  <a:pt x="2059" y="2052"/>
                  <a:pt x="2059" y="2052"/>
                  <a:pt x="2059" y="2052"/>
                </a:cubicBezTo>
                <a:cubicBezTo>
                  <a:pt x="1843" y="2269"/>
                  <a:pt x="1544" y="2405"/>
                  <a:pt x="1213" y="2407"/>
                </a:cubicBezTo>
                <a:cubicBezTo>
                  <a:pt x="1202" y="2407"/>
                  <a:pt x="1202" y="2407"/>
                  <a:pt x="1202" y="2407"/>
                </a:cubicBezTo>
                <a:cubicBezTo>
                  <a:pt x="1194" y="2407"/>
                  <a:pt x="1194" y="2407"/>
                  <a:pt x="1194" y="2407"/>
                </a:cubicBezTo>
                <a:cubicBezTo>
                  <a:pt x="864" y="2405"/>
                  <a:pt x="565" y="2269"/>
                  <a:pt x="349" y="2052"/>
                </a:cubicBezTo>
                <a:moveTo>
                  <a:pt x="2369" y="899"/>
                </a:moveTo>
                <a:cubicBezTo>
                  <a:pt x="2393" y="988"/>
                  <a:pt x="2406" y="1082"/>
                  <a:pt x="2408" y="1179"/>
                </a:cubicBezTo>
                <a:cubicBezTo>
                  <a:pt x="2408" y="1179"/>
                  <a:pt x="2408" y="1179"/>
                  <a:pt x="2408" y="1179"/>
                </a:cubicBezTo>
                <a:cubicBezTo>
                  <a:pt x="2408" y="1179"/>
                  <a:pt x="2408" y="1180"/>
                  <a:pt x="2408" y="1180"/>
                </a:cubicBezTo>
                <a:cubicBezTo>
                  <a:pt x="2406" y="1083"/>
                  <a:pt x="2393" y="989"/>
                  <a:pt x="2369" y="899"/>
                </a:cubicBezTo>
                <a:moveTo>
                  <a:pt x="41" y="890"/>
                </a:moveTo>
                <a:cubicBezTo>
                  <a:pt x="16" y="983"/>
                  <a:pt x="1" y="1080"/>
                  <a:pt x="0" y="1181"/>
                </a:cubicBezTo>
                <a:cubicBezTo>
                  <a:pt x="0" y="1180"/>
                  <a:pt x="0" y="1180"/>
                  <a:pt x="0" y="1179"/>
                </a:cubicBezTo>
                <a:cubicBezTo>
                  <a:pt x="0" y="1179"/>
                  <a:pt x="0" y="1179"/>
                  <a:pt x="0" y="1179"/>
                </a:cubicBezTo>
                <a:cubicBezTo>
                  <a:pt x="2" y="1079"/>
                  <a:pt x="16" y="982"/>
                  <a:pt x="41" y="890"/>
                </a:cubicBezTo>
                <a:moveTo>
                  <a:pt x="1204" y="0"/>
                </a:moveTo>
                <a:cubicBezTo>
                  <a:pt x="1204" y="0"/>
                  <a:pt x="1203" y="0"/>
                  <a:pt x="1203" y="0"/>
                </a:cubicBezTo>
                <a:cubicBezTo>
                  <a:pt x="1310" y="0"/>
                  <a:pt x="1413" y="14"/>
                  <a:pt x="1512" y="40"/>
                </a:cubicBezTo>
                <a:cubicBezTo>
                  <a:pt x="1414" y="14"/>
                  <a:pt x="1310" y="0"/>
                  <a:pt x="1204" y="0"/>
                </a:cubicBezTo>
              </a:path>
            </a:pathLst>
          </a:custGeom>
          <a:solidFill>
            <a:srgbClr val="B2B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224"/>
          <p:cNvSpPr/>
          <p:nvPr/>
        </p:nvSpPr>
        <p:spPr bwMode="auto">
          <a:xfrm>
            <a:off x="6092699" y="2061927"/>
            <a:ext cx="1944704" cy="1901328"/>
          </a:xfrm>
          <a:custGeom>
            <a:avLst/>
            <a:gdLst>
              <a:gd name="T0" fmla="*/ 1206 w 1206"/>
              <a:gd name="T1" fmla="*/ 1179 h 1179"/>
              <a:gd name="T2" fmla="*/ 0 w 1206"/>
              <a:gd name="T3" fmla="*/ 0 h 1179"/>
              <a:gd name="T4" fmla="*/ 0 w 1206"/>
              <a:gd name="T5" fmla="*/ 1179 h 1179"/>
              <a:gd name="T6" fmla="*/ 1206 w 1206"/>
              <a:gd name="T7" fmla="*/ 1179 h 1179"/>
            </a:gdLst>
            <a:ahLst/>
            <a:cxnLst>
              <a:cxn ang="0">
                <a:pos x="T0" y="T1"/>
              </a:cxn>
              <a:cxn ang="0">
                <a:pos x="T2" y="T3"/>
              </a:cxn>
              <a:cxn ang="0">
                <a:pos x="T4" y="T5"/>
              </a:cxn>
              <a:cxn ang="0">
                <a:pos x="T6" y="T7"/>
              </a:cxn>
            </a:cxnLst>
            <a:rect l="0" t="0" r="r" b="b"/>
            <a:pathLst>
              <a:path w="1206" h="1179">
                <a:moveTo>
                  <a:pt x="1206" y="1179"/>
                </a:moveTo>
                <a:cubicBezTo>
                  <a:pt x="1192" y="523"/>
                  <a:pt x="660" y="0"/>
                  <a:pt x="0" y="0"/>
                </a:cubicBezTo>
                <a:cubicBezTo>
                  <a:pt x="0" y="1179"/>
                  <a:pt x="0" y="1179"/>
                  <a:pt x="0" y="1179"/>
                </a:cubicBezTo>
                <a:cubicBezTo>
                  <a:pt x="1206" y="1179"/>
                  <a:pt x="1206" y="1179"/>
                  <a:pt x="1206" y="1179"/>
                </a:cubicBezTo>
              </a:path>
            </a:pathLst>
          </a:custGeom>
          <a:solidFill>
            <a:srgbClr val="38866A"/>
          </a:solidFill>
          <a:ln w="28575">
            <a:solidFill>
              <a:schemeClr val="bg1"/>
            </a:solidFill>
          </a:ln>
        </p:spPr>
        <p:txBody>
          <a:bodyPr vert="horz" wrap="square" lIns="91440" tIns="45720" rIns="91440" bIns="45720" numCol="1" anchor="t" anchorCtr="0" compatLnSpc="1"/>
          <a:lstStyle/>
          <a:p>
            <a:endParaRPr lang="en-US"/>
          </a:p>
        </p:txBody>
      </p:sp>
      <p:sp>
        <p:nvSpPr>
          <p:cNvPr id="13" name="Freeform 225"/>
          <p:cNvSpPr/>
          <p:nvPr/>
        </p:nvSpPr>
        <p:spPr bwMode="auto">
          <a:xfrm>
            <a:off x="6092699" y="3963255"/>
            <a:ext cx="1947533" cy="1979608"/>
          </a:xfrm>
          <a:custGeom>
            <a:avLst/>
            <a:gdLst>
              <a:gd name="T0" fmla="*/ 1208 w 1208"/>
              <a:gd name="T1" fmla="*/ 16 h 1228"/>
              <a:gd name="T2" fmla="*/ 1206 w 1208"/>
              <a:gd name="T3" fmla="*/ 0 h 1228"/>
              <a:gd name="T4" fmla="*/ 0 w 1208"/>
              <a:gd name="T5" fmla="*/ 0 h 1228"/>
              <a:gd name="T6" fmla="*/ 0 w 1208"/>
              <a:gd name="T7" fmla="*/ 1228 h 1228"/>
              <a:gd name="T8" fmla="*/ 11 w 1208"/>
              <a:gd name="T9" fmla="*/ 1228 h 1228"/>
              <a:gd name="T10" fmla="*/ 1208 w 1208"/>
              <a:gd name="T11" fmla="*/ 35 h 1228"/>
              <a:gd name="T12" fmla="*/ 1208 w 1208"/>
              <a:gd name="T13" fmla="*/ 16 h 1228"/>
            </a:gdLst>
            <a:ahLst/>
            <a:cxnLst>
              <a:cxn ang="0">
                <a:pos x="T0" y="T1"/>
              </a:cxn>
              <a:cxn ang="0">
                <a:pos x="T2" y="T3"/>
              </a:cxn>
              <a:cxn ang="0">
                <a:pos x="T4" y="T5"/>
              </a:cxn>
              <a:cxn ang="0">
                <a:pos x="T6" y="T7"/>
              </a:cxn>
              <a:cxn ang="0">
                <a:pos x="T8" y="T9"/>
              </a:cxn>
              <a:cxn ang="0">
                <a:pos x="T10" y="T11"/>
              </a:cxn>
              <a:cxn ang="0">
                <a:pos x="T12" y="T13"/>
              </a:cxn>
            </a:cxnLst>
            <a:rect l="0" t="0" r="r" b="b"/>
            <a:pathLst>
              <a:path w="1208" h="1228">
                <a:moveTo>
                  <a:pt x="1208" y="16"/>
                </a:moveTo>
                <a:cubicBezTo>
                  <a:pt x="1208" y="10"/>
                  <a:pt x="1206" y="4"/>
                  <a:pt x="1206" y="0"/>
                </a:cubicBezTo>
                <a:cubicBezTo>
                  <a:pt x="0" y="0"/>
                  <a:pt x="0" y="0"/>
                  <a:pt x="0" y="0"/>
                </a:cubicBezTo>
                <a:cubicBezTo>
                  <a:pt x="0" y="1228"/>
                  <a:pt x="0" y="1228"/>
                  <a:pt x="0" y="1228"/>
                </a:cubicBezTo>
                <a:cubicBezTo>
                  <a:pt x="11" y="1228"/>
                  <a:pt x="11" y="1228"/>
                  <a:pt x="11" y="1228"/>
                </a:cubicBezTo>
                <a:cubicBezTo>
                  <a:pt x="669" y="1224"/>
                  <a:pt x="1200" y="692"/>
                  <a:pt x="1208" y="35"/>
                </a:cubicBezTo>
                <a:cubicBezTo>
                  <a:pt x="1208" y="16"/>
                  <a:pt x="1208" y="16"/>
                  <a:pt x="1208" y="16"/>
                </a:cubicBezTo>
              </a:path>
            </a:pathLst>
          </a:custGeom>
          <a:solidFill>
            <a:srgbClr val="4BB38E"/>
          </a:solidFill>
          <a:ln w="28575">
            <a:solidFill>
              <a:schemeClr val="bg1"/>
            </a:solidFill>
          </a:ln>
        </p:spPr>
        <p:txBody>
          <a:bodyPr vert="horz" wrap="square" lIns="91440" tIns="45720" rIns="91440" bIns="45720" numCol="1" anchor="t" anchorCtr="0" compatLnSpc="1"/>
          <a:lstStyle/>
          <a:p>
            <a:endParaRPr lang="en-US"/>
          </a:p>
        </p:txBody>
      </p:sp>
      <p:sp>
        <p:nvSpPr>
          <p:cNvPr id="14" name="Freeform 226"/>
          <p:cNvSpPr/>
          <p:nvPr/>
        </p:nvSpPr>
        <p:spPr bwMode="auto">
          <a:xfrm>
            <a:off x="6095528" y="2626856"/>
            <a:ext cx="1941874" cy="1336400"/>
          </a:xfrm>
          <a:custGeom>
            <a:avLst/>
            <a:gdLst>
              <a:gd name="T0" fmla="*/ 0 w 1204"/>
              <a:gd name="T1" fmla="*/ 829 h 829"/>
              <a:gd name="T2" fmla="*/ 1204 w 1204"/>
              <a:gd name="T3" fmla="*/ 829 h 829"/>
              <a:gd name="T4" fmla="*/ 848 w 1204"/>
              <a:gd name="T5" fmla="*/ 0 h 829"/>
              <a:gd name="T6" fmla="*/ 0 w 1204"/>
              <a:gd name="T7" fmla="*/ 829 h 829"/>
            </a:gdLst>
            <a:ahLst/>
            <a:cxnLst>
              <a:cxn ang="0">
                <a:pos x="T0" y="T1"/>
              </a:cxn>
              <a:cxn ang="0">
                <a:pos x="T2" y="T3"/>
              </a:cxn>
              <a:cxn ang="0">
                <a:pos x="T4" y="T5"/>
              </a:cxn>
              <a:cxn ang="0">
                <a:pos x="T6" y="T7"/>
              </a:cxn>
            </a:cxnLst>
            <a:rect l="0" t="0" r="r" b="b"/>
            <a:pathLst>
              <a:path w="1204" h="829">
                <a:moveTo>
                  <a:pt x="0" y="829"/>
                </a:moveTo>
                <a:cubicBezTo>
                  <a:pt x="1204" y="829"/>
                  <a:pt x="1204" y="829"/>
                  <a:pt x="1204" y="829"/>
                </a:cubicBezTo>
                <a:cubicBezTo>
                  <a:pt x="1197" y="505"/>
                  <a:pt x="1062" y="212"/>
                  <a:pt x="848" y="0"/>
                </a:cubicBezTo>
                <a:cubicBezTo>
                  <a:pt x="0" y="829"/>
                  <a:pt x="0" y="829"/>
                  <a:pt x="0" y="829"/>
                </a:cubicBezTo>
              </a:path>
            </a:pathLst>
          </a:custGeom>
          <a:solidFill>
            <a:srgbClr val="4BB38E"/>
          </a:solidFill>
          <a:ln w="28575">
            <a:solidFill>
              <a:schemeClr val="bg1"/>
            </a:solidFill>
          </a:ln>
        </p:spPr>
        <p:txBody>
          <a:bodyPr vert="horz" wrap="square" lIns="91440" tIns="45720" rIns="91440" bIns="45720" numCol="1" anchor="t" anchorCtr="0" compatLnSpc="1"/>
          <a:lstStyle/>
          <a:p>
            <a:endParaRPr lang="en-US"/>
          </a:p>
        </p:txBody>
      </p:sp>
      <p:sp>
        <p:nvSpPr>
          <p:cNvPr id="15" name="Freeform 227"/>
          <p:cNvSpPr/>
          <p:nvPr/>
        </p:nvSpPr>
        <p:spPr bwMode="auto">
          <a:xfrm>
            <a:off x="6095528" y="3963255"/>
            <a:ext cx="1944704" cy="1409021"/>
          </a:xfrm>
          <a:custGeom>
            <a:avLst/>
            <a:gdLst>
              <a:gd name="T0" fmla="*/ 0 w 1206"/>
              <a:gd name="T1" fmla="*/ 0 h 874"/>
              <a:gd name="T2" fmla="*/ 856 w 1206"/>
              <a:gd name="T3" fmla="*/ 874 h 874"/>
              <a:gd name="T4" fmla="*/ 1206 w 1206"/>
              <a:gd name="T5" fmla="*/ 35 h 874"/>
              <a:gd name="T6" fmla="*/ 1206 w 1206"/>
              <a:gd name="T7" fmla="*/ 16 h 874"/>
              <a:gd name="T8" fmla="*/ 1204 w 1206"/>
              <a:gd name="T9" fmla="*/ 0 h 874"/>
              <a:gd name="T10" fmla="*/ 0 w 1206"/>
              <a:gd name="T11" fmla="*/ 0 h 874"/>
            </a:gdLst>
            <a:ahLst/>
            <a:cxnLst>
              <a:cxn ang="0">
                <a:pos x="T0" y="T1"/>
              </a:cxn>
              <a:cxn ang="0">
                <a:pos x="T2" y="T3"/>
              </a:cxn>
              <a:cxn ang="0">
                <a:pos x="T4" y="T5"/>
              </a:cxn>
              <a:cxn ang="0">
                <a:pos x="T6" y="T7"/>
              </a:cxn>
              <a:cxn ang="0">
                <a:pos x="T8" y="T9"/>
              </a:cxn>
              <a:cxn ang="0">
                <a:pos x="T10" y="T11"/>
              </a:cxn>
            </a:cxnLst>
            <a:rect l="0" t="0" r="r" b="b"/>
            <a:pathLst>
              <a:path w="1206" h="874">
                <a:moveTo>
                  <a:pt x="0" y="0"/>
                </a:moveTo>
                <a:cubicBezTo>
                  <a:pt x="856" y="874"/>
                  <a:pt x="856" y="874"/>
                  <a:pt x="856" y="874"/>
                </a:cubicBezTo>
                <a:cubicBezTo>
                  <a:pt x="1070" y="658"/>
                  <a:pt x="1202" y="362"/>
                  <a:pt x="1206" y="35"/>
                </a:cubicBezTo>
                <a:cubicBezTo>
                  <a:pt x="1206" y="16"/>
                  <a:pt x="1206" y="16"/>
                  <a:pt x="1206" y="16"/>
                </a:cubicBezTo>
                <a:cubicBezTo>
                  <a:pt x="1206" y="10"/>
                  <a:pt x="1204" y="4"/>
                  <a:pt x="1204" y="0"/>
                </a:cubicBezTo>
                <a:cubicBezTo>
                  <a:pt x="0" y="0"/>
                  <a:pt x="0" y="0"/>
                  <a:pt x="0" y="0"/>
                </a:cubicBezTo>
              </a:path>
            </a:pathLst>
          </a:custGeom>
          <a:solidFill>
            <a:srgbClr val="38866A"/>
          </a:solidFill>
          <a:ln w="28575">
            <a:solidFill>
              <a:schemeClr val="bg1"/>
            </a:solidFill>
          </a:ln>
        </p:spPr>
        <p:txBody>
          <a:bodyPr vert="horz" wrap="square" lIns="91440" tIns="45720" rIns="91440" bIns="45720" numCol="1" anchor="t" anchorCtr="0" compatLnSpc="1"/>
          <a:lstStyle/>
          <a:p>
            <a:endParaRPr lang="en-US"/>
          </a:p>
        </p:txBody>
      </p:sp>
      <p:sp>
        <p:nvSpPr>
          <p:cNvPr id="16" name="Freeform 228"/>
          <p:cNvSpPr/>
          <p:nvPr/>
        </p:nvSpPr>
        <p:spPr bwMode="auto">
          <a:xfrm>
            <a:off x="4154598" y="2061927"/>
            <a:ext cx="1938102" cy="1901328"/>
          </a:xfrm>
          <a:custGeom>
            <a:avLst/>
            <a:gdLst>
              <a:gd name="T0" fmla="*/ 0 w 1202"/>
              <a:gd name="T1" fmla="*/ 1179 h 1179"/>
              <a:gd name="T2" fmla="*/ 1202 w 1202"/>
              <a:gd name="T3" fmla="*/ 0 h 1179"/>
              <a:gd name="T4" fmla="*/ 1202 w 1202"/>
              <a:gd name="T5" fmla="*/ 1179 h 1179"/>
              <a:gd name="T6" fmla="*/ 0 w 1202"/>
              <a:gd name="T7" fmla="*/ 1179 h 1179"/>
            </a:gdLst>
            <a:ahLst/>
            <a:cxnLst>
              <a:cxn ang="0">
                <a:pos x="T0" y="T1"/>
              </a:cxn>
              <a:cxn ang="0">
                <a:pos x="T2" y="T3"/>
              </a:cxn>
              <a:cxn ang="0">
                <a:pos x="T4" y="T5"/>
              </a:cxn>
              <a:cxn ang="0">
                <a:pos x="T6" y="T7"/>
              </a:cxn>
            </a:cxnLst>
            <a:rect l="0" t="0" r="r" b="b"/>
            <a:pathLst>
              <a:path w="1202" h="1179">
                <a:moveTo>
                  <a:pt x="0" y="1179"/>
                </a:moveTo>
                <a:cubicBezTo>
                  <a:pt x="14" y="523"/>
                  <a:pt x="546" y="0"/>
                  <a:pt x="1202" y="0"/>
                </a:cubicBezTo>
                <a:cubicBezTo>
                  <a:pt x="1202" y="1179"/>
                  <a:pt x="1202" y="1179"/>
                  <a:pt x="1202" y="1179"/>
                </a:cubicBezTo>
                <a:cubicBezTo>
                  <a:pt x="0" y="1179"/>
                  <a:pt x="0" y="1179"/>
                  <a:pt x="0" y="1179"/>
                </a:cubicBezTo>
              </a:path>
            </a:pathLst>
          </a:custGeom>
          <a:solidFill>
            <a:srgbClr val="4BB38E"/>
          </a:solidFill>
          <a:ln w="28575">
            <a:solidFill>
              <a:schemeClr val="bg1"/>
            </a:solidFill>
          </a:ln>
        </p:spPr>
        <p:txBody>
          <a:bodyPr vert="horz" wrap="square" lIns="91440" tIns="45720" rIns="91440" bIns="45720" numCol="1" anchor="t" anchorCtr="0" compatLnSpc="1"/>
          <a:lstStyle/>
          <a:p>
            <a:endParaRPr lang="en-US"/>
          </a:p>
        </p:txBody>
      </p:sp>
      <p:sp>
        <p:nvSpPr>
          <p:cNvPr id="17" name="Freeform 229"/>
          <p:cNvSpPr/>
          <p:nvPr/>
        </p:nvSpPr>
        <p:spPr bwMode="auto">
          <a:xfrm>
            <a:off x="4151768" y="3963255"/>
            <a:ext cx="1940931" cy="1979608"/>
          </a:xfrm>
          <a:custGeom>
            <a:avLst/>
            <a:gdLst>
              <a:gd name="T0" fmla="*/ 0 w 1204"/>
              <a:gd name="T1" fmla="*/ 16 h 1228"/>
              <a:gd name="T2" fmla="*/ 2 w 1204"/>
              <a:gd name="T3" fmla="*/ 0 h 1228"/>
              <a:gd name="T4" fmla="*/ 1204 w 1204"/>
              <a:gd name="T5" fmla="*/ 0 h 1228"/>
              <a:gd name="T6" fmla="*/ 1204 w 1204"/>
              <a:gd name="T7" fmla="*/ 1228 h 1228"/>
              <a:gd name="T8" fmla="*/ 1196 w 1204"/>
              <a:gd name="T9" fmla="*/ 1228 h 1228"/>
              <a:gd name="T10" fmla="*/ 0 w 1204"/>
              <a:gd name="T11" fmla="*/ 35 h 1228"/>
              <a:gd name="T12" fmla="*/ 0 w 1204"/>
              <a:gd name="T13" fmla="*/ 16 h 1228"/>
            </a:gdLst>
            <a:ahLst/>
            <a:cxnLst>
              <a:cxn ang="0">
                <a:pos x="T0" y="T1"/>
              </a:cxn>
              <a:cxn ang="0">
                <a:pos x="T2" y="T3"/>
              </a:cxn>
              <a:cxn ang="0">
                <a:pos x="T4" y="T5"/>
              </a:cxn>
              <a:cxn ang="0">
                <a:pos x="T6" y="T7"/>
              </a:cxn>
              <a:cxn ang="0">
                <a:pos x="T8" y="T9"/>
              </a:cxn>
              <a:cxn ang="0">
                <a:pos x="T10" y="T11"/>
              </a:cxn>
              <a:cxn ang="0">
                <a:pos x="T12" y="T13"/>
              </a:cxn>
            </a:cxnLst>
            <a:rect l="0" t="0" r="r" b="b"/>
            <a:pathLst>
              <a:path w="1204" h="1228">
                <a:moveTo>
                  <a:pt x="0" y="16"/>
                </a:moveTo>
                <a:cubicBezTo>
                  <a:pt x="0" y="10"/>
                  <a:pt x="2" y="4"/>
                  <a:pt x="2" y="0"/>
                </a:cubicBezTo>
                <a:cubicBezTo>
                  <a:pt x="1204" y="0"/>
                  <a:pt x="1204" y="0"/>
                  <a:pt x="1204" y="0"/>
                </a:cubicBezTo>
                <a:cubicBezTo>
                  <a:pt x="1204" y="1228"/>
                  <a:pt x="1204" y="1228"/>
                  <a:pt x="1204" y="1228"/>
                </a:cubicBezTo>
                <a:cubicBezTo>
                  <a:pt x="1196" y="1228"/>
                  <a:pt x="1196" y="1228"/>
                  <a:pt x="1196" y="1228"/>
                </a:cubicBezTo>
                <a:cubicBezTo>
                  <a:pt x="539" y="1224"/>
                  <a:pt x="8" y="692"/>
                  <a:pt x="0" y="35"/>
                </a:cubicBezTo>
                <a:cubicBezTo>
                  <a:pt x="0" y="16"/>
                  <a:pt x="0" y="16"/>
                  <a:pt x="0" y="16"/>
                </a:cubicBezTo>
              </a:path>
            </a:pathLst>
          </a:custGeom>
          <a:solidFill>
            <a:srgbClr val="38866A"/>
          </a:solidFill>
          <a:ln w="28575">
            <a:solidFill>
              <a:schemeClr val="bg1"/>
            </a:solidFill>
          </a:ln>
        </p:spPr>
        <p:txBody>
          <a:bodyPr vert="horz" wrap="square" lIns="91440" tIns="45720" rIns="91440" bIns="45720" numCol="1" anchor="t" anchorCtr="0" compatLnSpc="1"/>
          <a:lstStyle/>
          <a:p>
            <a:endParaRPr lang="en-US"/>
          </a:p>
        </p:txBody>
      </p:sp>
      <p:sp>
        <p:nvSpPr>
          <p:cNvPr id="18" name="Freeform 230"/>
          <p:cNvSpPr/>
          <p:nvPr/>
        </p:nvSpPr>
        <p:spPr bwMode="auto">
          <a:xfrm>
            <a:off x="4154598" y="2626856"/>
            <a:ext cx="1940931" cy="1336400"/>
          </a:xfrm>
          <a:custGeom>
            <a:avLst/>
            <a:gdLst>
              <a:gd name="T0" fmla="*/ 1204 w 1204"/>
              <a:gd name="T1" fmla="*/ 829 h 829"/>
              <a:gd name="T2" fmla="*/ 0 w 1204"/>
              <a:gd name="T3" fmla="*/ 829 h 829"/>
              <a:gd name="T4" fmla="*/ 356 w 1204"/>
              <a:gd name="T5" fmla="*/ 0 h 829"/>
              <a:gd name="T6" fmla="*/ 1204 w 1204"/>
              <a:gd name="T7" fmla="*/ 829 h 829"/>
            </a:gdLst>
            <a:ahLst/>
            <a:cxnLst>
              <a:cxn ang="0">
                <a:pos x="T0" y="T1"/>
              </a:cxn>
              <a:cxn ang="0">
                <a:pos x="T2" y="T3"/>
              </a:cxn>
              <a:cxn ang="0">
                <a:pos x="T4" y="T5"/>
              </a:cxn>
              <a:cxn ang="0">
                <a:pos x="T6" y="T7"/>
              </a:cxn>
            </a:cxnLst>
            <a:rect l="0" t="0" r="r" b="b"/>
            <a:pathLst>
              <a:path w="1204" h="829">
                <a:moveTo>
                  <a:pt x="1204" y="829"/>
                </a:moveTo>
                <a:cubicBezTo>
                  <a:pt x="0" y="829"/>
                  <a:pt x="0" y="829"/>
                  <a:pt x="0" y="829"/>
                </a:cubicBezTo>
                <a:cubicBezTo>
                  <a:pt x="7" y="505"/>
                  <a:pt x="142" y="212"/>
                  <a:pt x="356" y="0"/>
                </a:cubicBezTo>
                <a:cubicBezTo>
                  <a:pt x="1204" y="829"/>
                  <a:pt x="1204" y="829"/>
                  <a:pt x="1204" y="829"/>
                </a:cubicBezTo>
              </a:path>
            </a:pathLst>
          </a:custGeom>
          <a:solidFill>
            <a:srgbClr val="38866A"/>
          </a:solidFill>
          <a:ln w="28575">
            <a:solidFill>
              <a:schemeClr val="bg1"/>
            </a:solidFill>
          </a:ln>
        </p:spPr>
        <p:txBody>
          <a:bodyPr vert="horz" wrap="square" lIns="91440" tIns="45720" rIns="91440" bIns="45720" numCol="1" anchor="t" anchorCtr="0" compatLnSpc="1"/>
          <a:lstStyle/>
          <a:p>
            <a:endParaRPr lang="en-US"/>
          </a:p>
        </p:txBody>
      </p:sp>
      <p:sp>
        <p:nvSpPr>
          <p:cNvPr id="19" name="Freeform 231"/>
          <p:cNvSpPr/>
          <p:nvPr/>
        </p:nvSpPr>
        <p:spPr bwMode="auto">
          <a:xfrm>
            <a:off x="4151768" y="3963255"/>
            <a:ext cx="1943760" cy="1409021"/>
          </a:xfrm>
          <a:custGeom>
            <a:avLst/>
            <a:gdLst>
              <a:gd name="T0" fmla="*/ 1206 w 1206"/>
              <a:gd name="T1" fmla="*/ 0 h 874"/>
              <a:gd name="T2" fmla="*/ 350 w 1206"/>
              <a:gd name="T3" fmla="*/ 874 h 874"/>
              <a:gd name="T4" fmla="*/ 0 w 1206"/>
              <a:gd name="T5" fmla="*/ 35 h 874"/>
              <a:gd name="T6" fmla="*/ 0 w 1206"/>
              <a:gd name="T7" fmla="*/ 16 h 874"/>
              <a:gd name="T8" fmla="*/ 2 w 1206"/>
              <a:gd name="T9" fmla="*/ 0 h 874"/>
              <a:gd name="T10" fmla="*/ 1206 w 1206"/>
              <a:gd name="T11" fmla="*/ 0 h 874"/>
            </a:gdLst>
            <a:ahLst/>
            <a:cxnLst>
              <a:cxn ang="0">
                <a:pos x="T0" y="T1"/>
              </a:cxn>
              <a:cxn ang="0">
                <a:pos x="T2" y="T3"/>
              </a:cxn>
              <a:cxn ang="0">
                <a:pos x="T4" y="T5"/>
              </a:cxn>
              <a:cxn ang="0">
                <a:pos x="T6" y="T7"/>
              </a:cxn>
              <a:cxn ang="0">
                <a:pos x="T8" y="T9"/>
              </a:cxn>
              <a:cxn ang="0">
                <a:pos x="T10" y="T11"/>
              </a:cxn>
            </a:cxnLst>
            <a:rect l="0" t="0" r="r" b="b"/>
            <a:pathLst>
              <a:path w="1206" h="874">
                <a:moveTo>
                  <a:pt x="1206" y="0"/>
                </a:moveTo>
                <a:cubicBezTo>
                  <a:pt x="350" y="874"/>
                  <a:pt x="350" y="874"/>
                  <a:pt x="350" y="874"/>
                </a:cubicBezTo>
                <a:cubicBezTo>
                  <a:pt x="136" y="658"/>
                  <a:pt x="4" y="362"/>
                  <a:pt x="0" y="35"/>
                </a:cubicBezTo>
                <a:cubicBezTo>
                  <a:pt x="0" y="16"/>
                  <a:pt x="0" y="16"/>
                  <a:pt x="0" y="16"/>
                </a:cubicBezTo>
                <a:cubicBezTo>
                  <a:pt x="0" y="10"/>
                  <a:pt x="2" y="4"/>
                  <a:pt x="2" y="0"/>
                </a:cubicBezTo>
                <a:cubicBezTo>
                  <a:pt x="1206" y="0"/>
                  <a:pt x="1206" y="0"/>
                  <a:pt x="1206" y="0"/>
                </a:cubicBezTo>
              </a:path>
            </a:pathLst>
          </a:custGeom>
          <a:solidFill>
            <a:srgbClr val="4BB38E"/>
          </a:solidFill>
          <a:ln w="28575">
            <a:solidFill>
              <a:schemeClr val="bg1"/>
            </a:solidFill>
          </a:ln>
        </p:spPr>
        <p:txBody>
          <a:bodyPr vert="horz" wrap="square" lIns="91440" tIns="45720" rIns="91440" bIns="45720" numCol="1" anchor="t" anchorCtr="0" compatLnSpc="1"/>
          <a:lstStyle/>
          <a:p>
            <a:endParaRPr lang="en-US"/>
          </a:p>
        </p:txBody>
      </p:sp>
      <p:sp>
        <p:nvSpPr>
          <p:cNvPr id="20" name="Freeform 232"/>
          <p:cNvSpPr/>
          <p:nvPr/>
        </p:nvSpPr>
        <p:spPr bwMode="auto">
          <a:xfrm>
            <a:off x="6092699" y="2940914"/>
            <a:ext cx="741289" cy="1022342"/>
          </a:xfrm>
          <a:custGeom>
            <a:avLst/>
            <a:gdLst>
              <a:gd name="T0" fmla="*/ 2 w 460"/>
              <a:gd name="T1" fmla="*/ 0 h 634"/>
              <a:gd name="T2" fmla="*/ 0 w 460"/>
              <a:gd name="T3" fmla="*/ 0 h 634"/>
              <a:gd name="T4" fmla="*/ 0 w 460"/>
              <a:gd name="T5" fmla="*/ 632 h 634"/>
              <a:gd name="T6" fmla="*/ 2 w 460"/>
              <a:gd name="T7" fmla="*/ 634 h 634"/>
              <a:gd name="T8" fmla="*/ 460 w 460"/>
              <a:gd name="T9" fmla="*/ 186 h 634"/>
              <a:gd name="T10" fmla="*/ 2 w 460"/>
              <a:gd name="T11" fmla="*/ 0 h 634"/>
            </a:gdLst>
            <a:ahLst/>
            <a:cxnLst>
              <a:cxn ang="0">
                <a:pos x="T0" y="T1"/>
              </a:cxn>
              <a:cxn ang="0">
                <a:pos x="T2" y="T3"/>
              </a:cxn>
              <a:cxn ang="0">
                <a:pos x="T4" y="T5"/>
              </a:cxn>
              <a:cxn ang="0">
                <a:pos x="T6" y="T7"/>
              </a:cxn>
              <a:cxn ang="0">
                <a:pos x="T8" y="T9"/>
              </a:cxn>
              <a:cxn ang="0">
                <a:pos x="T10" y="T11"/>
              </a:cxn>
            </a:cxnLst>
            <a:rect l="0" t="0" r="r" b="b"/>
            <a:pathLst>
              <a:path w="460" h="634">
                <a:moveTo>
                  <a:pt x="2" y="0"/>
                </a:moveTo>
                <a:cubicBezTo>
                  <a:pt x="1" y="0"/>
                  <a:pt x="1" y="0"/>
                  <a:pt x="0" y="0"/>
                </a:cubicBezTo>
                <a:cubicBezTo>
                  <a:pt x="0" y="632"/>
                  <a:pt x="0" y="632"/>
                  <a:pt x="0" y="632"/>
                </a:cubicBezTo>
                <a:cubicBezTo>
                  <a:pt x="2" y="634"/>
                  <a:pt x="2" y="634"/>
                  <a:pt x="2" y="634"/>
                </a:cubicBezTo>
                <a:cubicBezTo>
                  <a:pt x="460" y="186"/>
                  <a:pt x="460" y="186"/>
                  <a:pt x="460" y="186"/>
                </a:cubicBezTo>
                <a:cubicBezTo>
                  <a:pt x="342" y="71"/>
                  <a:pt x="180" y="0"/>
                  <a:pt x="2" y="0"/>
                </a:cubicBezTo>
              </a:path>
            </a:pathLst>
          </a:custGeom>
          <a:solidFill>
            <a:srgbClr val="4280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Freeform 233"/>
          <p:cNvSpPr/>
          <p:nvPr/>
        </p:nvSpPr>
        <p:spPr bwMode="auto">
          <a:xfrm>
            <a:off x="6092699" y="3963255"/>
            <a:ext cx="767696" cy="1102506"/>
          </a:xfrm>
          <a:custGeom>
            <a:avLst/>
            <a:gdLst>
              <a:gd name="T0" fmla="*/ 2 w 476"/>
              <a:gd name="T1" fmla="*/ 0 h 684"/>
              <a:gd name="T2" fmla="*/ 2 w 476"/>
              <a:gd name="T3" fmla="*/ 0 h 684"/>
              <a:gd name="T4" fmla="*/ 0 w 476"/>
              <a:gd name="T5" fmla="*/ 2 h 684"/>
              <a:gd name="T6" fmla="*/ 0 w 476"/>
              <a:gd name="T7" fmla="*/ 684 h 684"/>
              <a:gd name="T8" fmla="*/ 2 w 476"/>
              <a:gd name="T9" fmla="*/ 684 h 684"/>
              <a:gd name="T10" fmla="*/ 476 w 476"/>
              <a:gd name="T11" fmla="*/ 483 h 684"/>
              <a:gd name="T12" fmla="*/ 2 w 476"/>
              <a:gd name="T13" fmla="*/ 0 h 684"/>
            </a:gdLst>
            <a:ahLst/>
            <a:cxnLst>
              <a:cxn ang="0">
                <a:pos x="T0" y="T1"/>
              </a:cxn>
              <a:cxn ang="0">
                <a:pos x="T2" y="T3"/>
              </a:cxn>
              <a:cxn ang="0">
                <a:pos x="T4" y="T5"/>
              </a:cxn>
              <a:cxn ang="0">
                <a:pos x="T6" y="T7"/>
              </a:cxn>
              <a:cxn ang="0">
                <a:pos x="T8" y="T9"/>
              </a:cxn>
              <a:cxn ang="0">
                <a:pos x="T10" y="T11"/>
              </a:cxn>
              <a:cxn ang="0">
                <a:pos x="T12" y="T13"/>
              </a:cxn>
            </a:cxnLst>
            <a:rect l="0" t="0" r="r" b="b"/>
            <a:pathLst>
              <a:path w="476" h="684">
                <a:moveTo>
                  <a:pt x="2" y="0"/>
                </a:moveTo>
                <a:cubicBezTo>
                  <a:pt x="2" y="0"/>
                  <a:pt x="2" y="0"/>
                  <a:pt x="2" y="0"/>
                </a:cubicBezTo>
                <a:cubicBezTo>
                  <a:pt x="0" y="2"/>
                  <a:pt x="0" y="2"/>
                  <a:pt x="0" y="2"/>
                </a:cubicBezTo>
                <a:cubicBezTo>
                  <a:pt x="0" y="684"/>
                  <a:pt x="0" y="684"/>
                  <a:pt x="0" y="684"/>
                </a:cubicBezTo>
                <a:cubicBezTo>
                  <a:pt x="1" y="684"/>
                  <a:pt x="1" y="684"/>
                  <a:pt x="2" y="684"/>
                </a:cubicBezTo>
                <a:cubicBezTo>
                  <a:pt x="188" y="684"/>
                  <a:pt x="356" y="607"/>
                  <a:pt x="476" y="483"/>
                </a:cubicBezTo>
                <a:cubicBezTo>
                  <a:pt x="2" y="0"/>
                  <a:pt x="2" y="0"/>
                  <a:pt x="2" y="0"/>
                </a:cubicBezTo>
              </a:path>
            </a:pathLst>
          </a:custGeom>
          <a:solidFill>
            <a:srgbClr val="7278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 name="Freeform 234"/>
          <p:cNvSpPr/>
          <p:nvPr/>
        </p:nvSpPr>
        <p:spPr bwMode="auto">
          <a:xfrm>
            <a:off x="6095528" y="3240827"/>
            <a:ext cx="1061005" cy="722430"/>
          </a:xfrm>
          <a:custGeom>
            <a:avLst/>
            <a:gdLst>
              <a:gd name="T0" fmla="*/ 458 w 658"/>
              <a:gd name="T1" fmla="*/ 0 h 448"/>
              <a:gd name="T2" fmla="*/ 0 w 658"/>
              <a:gd name="T3" fmla="*/ 448 h 448"/>
              <a:gd name="T4" fmla="*/ 658 w 658"/>
              <a:gd name="T5" fmla="*/ 448 h 448"/>
              <a:gd name="T6" fmla="*/ 458 w 658"/>
              <a:gd name="T7" fmla="*/ 0 h 448"/>
            </a:gdLst>
            <a:ahLst/>
            <a:cxnLst>
              <a:cxn ang="0">
                <a:pos x="T0" y="T1"/>
              </a:cxn>
              <a:cxn ang="0">
                <a:pos x="T2" y="T3"/>
              </a:cxn>
              <a:cxn ang="0">
                <a:pos x="T4" y="T5"/>
              </a:cxn>
              <a:cxn ang="0">
                <a:pos x="T6" y="T7"/>
              </a:cxn>
            </a:cxnLst>
            <a:rect l="0" t="0" r="r" b="b"/>
            <a:pathLst>
              <a:path w="658" h="448">
                <a:moveTo>
                  <a:pt x="458" y="0"/>
                </a:moveTo>
                <a:cubicBezTo>
                  <a:pt x="0" y="448"/>
                  <a:pt x="0" y="448"/>
                  <a:pt x="0" y="448"/>
                </a:cubicBezTo>
                <a:cubicBezTo>
                  <a:pt x="658" y="448"/>
                  <a:pt x="658" y="448"/>
                  <a:pt x="658" y="448"/>
                </a:cubicBezTo>
                <a:cubicBezTo>
                  <a:pt x="652" y="272"/>
                  <a:pt x="576" y="114"/>
                  <a:pt x="458" y="0"/>
                </a:cubicBezTo>
              </a:path>
            </a:pathLst>
          </a:custGeom>
          <a:solidFill>
            <a:srgbClr val="9A62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235"/>
          <p:cNvSpPr/>
          <p:nvPr/>
        </p:nvSpPr>
        <p:spPr bwMode="auto">
          <a:xfrm>
            <a:off x="6095528" y="3963255"/>
            <a:ext cx="1062891" cy="778073"/>
          </a:xfrm>
          <a:custGeom>
            <a:avLst/>
            <a:gdLst>
              <a:gd name="T0" fmla="*/ 658 w 659"/>
              <a:gd name="T1" fmla="*/ 0 h 483"/>
              <a:gd name="T2" fmla="*/ 0 w 659"/>
              <a:gd name="T3" fmla="*/ 0 h 483"/>
              <a:gd name="T4" fmla="*/ 474 w 659"/>
              <a:gd name="T5" fmla="*/ 483 h 483"/>
              <a:gd name="T6" fmla="*/ 659 w 659"/>
              <a:gd name="T7" fmla="*/ 25 h 483"/>
              <a:gd name="T8" fmla="*/ 658 w 659"/>
              <a:gd name="T9" fmla="*/ 0 h 483"/>
            </a:gdLst>
            <a:ahLst/>
            <a:cxnLst>
              <a:cxn ang="0">
                <a:pos x="T0" y="T1"/>
              </a:cxn>
              <a:cxn ang="0">
                <a:pos x="T2" y="T3"/>
              </a:cxn>
              <a:cxn ang="0">
                <a:pos x="T4" y="T5"/>
              </a:cxn>
              <a:cxn ang="0">
                <a:pos x="T6" y="T7"/>
              </a:cxn>
              <a:cxn ang="0">
                <a:pos x="T8" y="T9"/>
              </a:cxn>
            </a:cxnLst>
            <a:rect l="0" t="0" r="r" b="b"/>
            <a:pathLst>
              <a:path w="659" h="483">
                <a:moveTo>
                  <a:pt x="658" y="0"/>
                </a:moveTo>
                <a:cubicBezTo>
                  <a:pt x="0" y="0"/>
                  <a:pt x="0" y="0"/>
                  <a:pt x="0" y="0"/>
                </a:cubicBezTo>
                <a:cubicBezTo>
                  <a:pt x="474" y="483"/>
                  <a:pt x="474" y="483"/>
                  <a:pt x="474" y="483"/>
                </a:cubicBezTo>
                <a:cubicBezTo>
                  <a:pt x="588" y="365"/>
                  <a:pt x="659" y="203"/>
                  <a:pt x="659" y="25"/>
                </a:cubicBezTo>
                <a:cubicBezTo>
                  <a:pt x="659" y="17"/>
                  <a:pt x="659" y="8"/>
                  <a:pt x="658" y="0"/>
                </a:cubicBezTo>
              </a:path>
            </a:pathLst>
          </a:custGeom>
          <a:solidFill>
            <a:srgbClr val="397F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236"/>
          <p:cNvSpPr/>
          <p:nvPr/>
        </p:nvSpPr>
        <p:spPr bwMode="auto">
          <a:xfrm>
            <a:off x="5356126" y="2940914"/>
            <a:ext cx="736573" cy="1018569"/>
          </a:xfrm>
          <a:custGeom>
            <a:avLst/>
            <a:gdLst>
              <a:gd name="T0" fmla="*/ 457 w 457"/>
              <a:gd name="T1" fmla="*/ 0 h 632"/>
              <a:gd name="T2" fmla="*/ 0 w 457"/>
              <a:gd name="T3" fmla="*/ 186 h 632"/>
              <a:gd name="T4" fmla="*/ 457 w 457"/>
              <a:gd name="T5" fmla="*/ 632 h 632"/>
              <a:gd name="T6" fmla="*/ 457 w 457"/>
              <a:gd name="T7" fmla="*/ 0 h 632"/>
            </a:gdLst>
            <a:ahLst/>
            <a:cxnLst>
              <a:cxn ang="0">
                <a:pos x="T0" y="T1"/>
              </a:cxn>
              <a:cxn ang="0">
                <a:pos x="T2" y="T3"/>
              </a:cxn>
              <a:cxn ang="0">
                <a:pos x="T4" y="T5"/>
              </a:cxn>
              <a:cxn ang="0">
                <a:pos x="T6" y="T7"/>
              </a:cxn>
            </a:cxnLst>
            <a:rect l="0" t="0" r="r" b="b"/>
            <a:pathLst>
              <a:path w="457" h="632">
                <a:moveTo>
                  <a:pt x="457" y="0"/>
                </a:moveTo>
                <a:cubicBezTo>
                  <a:pt x="280" y="1"/>
                  <a:pt x="119" y="71"/>
                  <a:pt x="0" y="186"/>
                </a:cubicBezTo>
                <a:cubicBezTo>
                  <a:pt x="457" y="632"/>
                  <a:pt x="457" y="632"/>
                  <a:pt x="457" y="632"/>
                </a:cubicBezTo>
                <a:cubicBezTo>
                  <a:pt x="457" y="0"/>
                  <a:pt x="457" y="0"/>
                  <a:pt x="457" y="0"/>
                </a:cubicBezTo>
              </a:path>
            </a:pathLst>
          </a:custGeom>
          <a:solidFill>
            <a:srgbClr val="5267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237"/>
          <p:cNvSpPr/>
          <p:nvPr/>
        </p:nvSpPr>
        <p:spPr bwMode="auto">
          <a:xfrm>
            <a:off x="5331605" y="3966085"/>
            <a:ext cx="761094" cy="1099678"/>
          </a:xfrm>
          <a:custGeom>
            <a:avLst/>
            <a:gdLst>
              <a:gd name="T0" fmla="*/ 472 w 472"/>
              <a:gd name="T1" fmla="*/ 0 h 682"/>
              <a:gd name="T2" fmla="*/ 0 w 472"/>
              <a:gd name="T3" fmla="*/ 481 h 682"/>
              <a:gd name="T4" fmla="*/ 472 w 472"/>
              <a:gd name="T5" fmla="*/ 682 h 682"/>
              <a:gd name="T6" fmla="*/ 472 w 472"/>
              <a:gd name="T7" fmla="*/ 0 h 682"/>
            </a:gdLst>
            <a:ahLst/>
            <a:cxnLst>
              <a:cxn ang="0">
                <a:pos x="T0" y="T1"/>
              </a:cxn>
              <a:cxn ang="0">
                <a:pos x="T2" y="T3"/>
              </a:cxn>
              <a:cxn ang="0">
                <a:pos x="T4" y="T5"/>
              </a:cxn>
              <a:cxn ang="0">
                <a:pos x="T6" y="T7"/>
              </a:cxn>
            </a:cxnLst>
            <a:rect l="0" t="0" r="r" b="b"/>
            <a:pathLst>
              <a:path w="472" h="682">
                <a:moveTo>
                  <a:pt x="472" y="0"/>
                </a:moveTo>
                <a:cubicBezTo>
                  <a:pt x="0" y="481"/>
                  <a:pt x="0" y="481"/>
                  <a:pt x="0" y="481"/>
                </a:cubicBezTo>
                <a:cubicBezTo>
                  <a:pt x="119" y="605"/>
                  <a:pt x="287" y="682"/>
                  <a:pt x="472" y="682"/>
                </a:cubicBezTo>
                <a:cubicBezTo>
                  <a:pt x="472" y="0"/>
                  <a:pt x="472" y="0"/>
                  <a:pt x="472" y="0"/>
                </a:cubicBezTo>
              </a:path>
            </a:pathLst>
          </a:custGeom>
          <a:solidFill>
            <a:srgbClr val="3C50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238"/>
          <p:cNvSpPr/>
          <p:nvPr/>
        </p:nvSpPr>
        <p:spPr bwMode="auto">
          <a:xfrm>
            <a:off x="5033581" y="3240827"/>
            <a:ext cx="1061947" cy="722430"/>
          </a:xfrm>
          <a:custGeom>
            <a:avLst/>
            <a:gdLst>
              <a:gd name="T0" fmla="*/ 200 w 659"/>
              <a:gd name="T1" fmla="*/ 0 h 448"/>
              <a:gd name="T2" fmla="*/ 0 w 659"/>
              <a:gd name="T3" fmla="*/ 448 h 448"/>
              <a:gd name="T4" fmla="*/ 659 w 659"/>
              <a:gd name="T5" fmla="*/ 448 h 448"/>
              <a:gd name="T6" fmla="*/ 657 w 659"/>
              <a:gd name="T7" fmla="*/ 446 h 448"/>
              <a:gd name="T8" fmla="*/ 200 w 659"/>
              <a:gd name="T9" fmla="*/ 0 h 448"/>
            </a:gdLst>
            <a:ahLst/>
            <a:cxnLst>
              <a:cxn ang="0">
                <a:pos x="T0" y="T1"/>
              </a:cxn>
              <a:cxn ang="0">
                <a:pos x="T2" y="T3"/>
              </a:cxn>
              <a:cxn ang="0">
                <a:pos x="T4" y="T5"/>
              </a:cxn>
              <a:cxn ang="0">
                <a:pos x="T6" y="T7"/>
              </a:cxn>
              <a:cxn ang="0">
                <a:pos x="T8" y="T9"/>
              </a:cxn>
            </a:cxnLst>
            <a:rect l="0" t="0" r="r" b="b"/>
            <a:pathLst>
              <a:path w="659" h="448">
                <a:moveTo>
                  <a:pt x="200" y="0"/>
                </a:moveTo>
                <a:cubicBezTo>
                  <a:pt x="82" y="114"/>
                  <a:pt x="7" y="272"/>
                  <a:pt x="0" y="448"/>
                </a:cubicBezTo>
                <a:cubicBezTo>
                  <a:pt x="659" y="448"/>
                  <a:pt x="659" y="448"/>
                  <a:pt x="659" y="448"/>
                </a:cubicBezTo>
                <a:cubicBezTo>
                  <a:pt x="657" y="446"/>
                  <a:pt x="657" y="446"/>
                  <a:pt x="657" y="446"/>
                </a:cubicBezTo>
                <a:cubicBezTo>
                  <a:pt x="200" y="0"/>
                  <a:pt x="200" y="0"/>
                  <a:pt x="200" y="0"/>
                </a:cubicBezTo>
              </a:path>
            </a:pathLst>
          </a:custGeom>
          <a:solidFill>
            <a:srgbClr val="A26F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239"/>
          <p:cNvSpPr/>
          <p:nvPr/>
        </p:nvSpPr>
        <p:spPr bwMode="auto">
          <a:xfrm>
            <a:off x="5033581" y="3963255"/>
            <a:ext cx="1061947" cy="778073"/>
          </a:xfrm>
          <a:custGeom>
            <a:avLst/>
            <a:gdLst>
              <a:gd name="T0" fmla="*/ 659 w 659"/>
              <a:gd name="T1" fmla="*/ 0 h 483"/>
              <a:gd name="T2" fmla="*/ 659 w 659"/>
              <a:gd name="T3" fmla="*/ 0 h 483"/>
              <a:gd name="T4" fmla="*/ 0 w 659"/>
              <a:gd name="T5" fmla="*/ 0 h 483"/>
              <a:gd name="T6" fmla="*/ 0 w 659"/>
              <a:gd name="T7" fmla="*/ 25 h 483"/>
              <a:gd name="T8" fmla="*/ 185 w 659"/>
              <a:gd name="T9" fmla="*/ 483 h 483"/>
              <a:gd name="T10" fmla="*/ 657 w 659"/>
              <a:gd name="T11" fmla="*/ 2 h 483"/>
              <a:gd name="T12" fmla="*/ 659 w 659"/>
              <a:gd name="T13" fmla="*/ 0 h 483"/>
            </a:gdLst>
            <a:ahLst/>
            <a:cxnLst>
              <a:cxn ang="0">
                <a:pos x="T0" y="T1"/>
              </a:cxn>
              <a:cxn ang="0">
                <a:pos x="T2" y="T3"/>
              </a:cxn>
              <a:cxn ang="0">
                <a:pos x="T4" y="T5"/>
              </a:cxn>
              <a:cxn ang="0">
                <a:pos x="T6" y="T7"/>
              </a:cxn>
              <a:cxn ang="0">
                <a:pos x="T8" y="T9"/>
              </a:cxn>
              <a:cxn ang="0">
                <a:pos x="T10" y="T11"/>
              </a:cxn>
              <a:cxn ang="0">
                <a:pos x="T12" y="T13"/>
              </a:cxn>
            </a:cxnLst>
            <a:rect l="0" t="0" r="r" b="b"/>
            <a:pathLst>
              <a:path w="659" h="483">
                <a:moveTo>
                  <a:pt x="659" y="0"/>
                </a:moveTo>
                <a:cubicBezTo>
                  <a:pt x="659" y="0"/>
                  <a:pt x="659" y="0"/>
                  <a:pt x="659" y="0"/>
                </a:cubicBezTo>
                <a:cubicBezTo>
                  <a:pt x="0" y="0"/>
                  <a:pt x="0" y="0"/>
                  <a:pt x="0" y="0"/>
                </a:cubicBezTo>
                <a:cubicBezTo>
                  <a:pt x="0" y="8"/>
                  <a:pt x="0" y="17"/>
                  <a:pt x="0" y="25"/>
                </a:cubicBezTo>
                <a:cubicBezTo>
                  <a:pt x="0" y="203"/>
                  <a:pt x="70" y="365"/>
                  <a:pt x="185" y="483"/>
                </a:cubicBezTo>
                <a:cubicBezTo>
                  <a:pt x="657" y="2"/>
                  <a:pt x="657" y="2"/>
                  <a:pt x="657" y="2"/>
                </a:cubicBezTo>
                <a:cubicBezTo>
                  <a:pt x="659" y="0"/>
                  <a:pt x="659" y="0"/>
                  <a:pt x="659" y="0"/>
                </a:cubicBezTo>
              </a:path>
            </a:pathLst>
          </a:custGeom>
          <a:solidFill>
            <a:srgbClr val="9043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Oval 240"/>
          <p:cNvSpPr>
            <a:spLocks noChangeArrowheads="1"/>
          </p:cNvSpPr>
          <p:nvPr/>
        </p:nvSpPr>
        <p:spPr bwMode="auto">
          <a:xfrm>
            <a:off x="5033581" y="2940914"/>
            <a:ext cx="2124838" cy="212484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41"/>
          <p:cNvSpPr>
            <a:spLocks noEditPoints="1"/>
          </p:cNvSpPr>
          <p:nvPr/>
        </p:nvSpPr>
        <p:spPr bwMode="auto">
          <a:xfrm>
            <a:off x="5078851" y="2987127"/>
            <a:ext cx="2032413" cy="2033366"/>
          </a:xfrm>
          <a:custGeom>
            <a:avLst/>
            <a:gdLst>
              <a:gd name="T0" fmla="*/ 631 w 1261"/>
              <a:gd name="T1" fmla="*/ 0 h 1261"/>
              <a:gd name="T2" fmla="*/ 0 w 1261"/>
              <a:gd name="T3" fmla="*/ 630 h 1261"/>
              <a:gd name="T4" fmla="*/ 631 w 1261"/>
              <a:gd name="T5" fmla="*/ 1261 h 1261"/>
              <a:gd name="T6" fmla="*/ 1261 w 1261"/>
              <a:gd name="T7" fmla="*/ 630 h 1261"/>
              <a:gd name="T8" fmla="*/ 631 w 1261"/>
              <a:gd name="T9" fmla="*/ 0 h 1261"/>
              <a:gd name="T10" fmla="*/ 631 w 1261"/>
              <a:gd name="T11" fmla="*/ 1129 h 1261"/>
              <a:gd name="T12" fmla="*/ 132 w 1261"/>
              <a:gd name="T13" fmla="*/ 630 h 1261"/>
              <a:gd name="T14" fmla="*/ 631 w 1261"/>
              <a:gd name="T15" fmla="*/ 131 h 1261"/>
              <a:gd name="T16" fmla="*/ 1130 w 1261"/>
              <a:gd name="T17" fmla="*/ 630 h 1261"/>
              <a:gd name="T18" fmla="*/ 631 w 1261"/>
              <a:gd name="T19" fmla="*/ 1129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1" h="1261">
                <a:moveTo>
                  <a:pt x="631" y="0"/>
                </a:moveTo>
                <a:cubicBezTo>
                  <a:pt x="283" y="0"/>
                  <a:pt x="0" y="282"/>
                  <a:pt x="0" y="630"/>
                </a:cubicBezTo>
                <a:cubicBezTo>
                  <a:pt x="0" y="978"/>
                  <a:pt x="283" y="1261"/>
                  <a:pt x="631" y="1261"/>
                </a:cubicBezTo>
                <a:cubicBezTo>
                  <a:pt x="979" y="1261"/>
                  <a:pt x="1261" y="978"/>
                  <a:pt x="1261" y="630"/>
                </a:cubicBezTo>
                <a:cubicBezTo>
                  <a:pt x="1261" y="282"/>
                  <a:pt x="979" y="0"/>
                  <a:pt x="631" y="0"/>
                </a:cubicBezTo>
                <a:close/>
                <a:moveTo>
                  <a:pt x="631" y="1129"/>
                </a:moveTo>
                <a:cubicBezTo>
                  <a:pt x="355" y="1129"/>
                  <a:pt x="132" y="906"/>
                  <a:pt x="132" y="630"/>
                </a:cubicBezTo>
                <a:cubicBezTo>
                  <a:pt x="132" y="355"/>
                  <a:pt x="355" y="131"/>
                  <a:pt x="631" y="131"/>
                </a:cubicBezTo>
                <a:cubicBezTo>
                  <a:pt x="906" y="131"/>
                  <a:pt x="1130" y="355"/>
                  <a:pt x="1130" y="630"/>
                </a:cubicBezTo>
                <a:cubicBezTo>
                  <a:pt x="1130" y="906"/>
                  <a:pt x="906" y="1129"/>
                  <a:pt x="631" y="1129"/>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30" name="Oval 242"/>
          <p:cNvSpPr>
            <a:spLocks noChangeArrowheads="1"/>
          </p:cNvSpPr>
          <p:nvPr/>
        </p:nvSpPr>
        <p:spPr bwMode="auto">
          <a:xfrm>
            <a:off x="6024795" y="3934019"/>
            <a:ext cx="142410" cy="140525"/>
          </a:xfrm>
          <a:prstGeom prst="ellipse">
            <a:avLst/>
          </a:prstGeom>
          <a:solidFill>
            <a:srgbClr val="6D6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243"/>
          <p:cNvSpPr/>
          <p:nvPr/>
        </p:nvSpPr>
        <p:spPr bwMode="auto">
          <a:xfrm>
            <a:off x="6073837" y="3613359"/>
            <a:ext cx="421572" cy="409314"/>
          </a:xfrm>
          <a:custGeom>
            <a:avLst/>
            <a:gdLst>
              <a:gd name="T0" fmla="*/ 437 w 447"/>
              <a:gd name="T1" fmla="*/ 46 h 434"/>
              <a:gd name="T2" fmla="*/ 447 w 447"/>
              <a:gd name="T3" fmla="*/ 0 h 434"/>
              <a:gd name="T4" fmla="*/ 401 w 447"/>
              <a:gd name="T5" fmla="*/ 10 h 434"/>
              <a:gd name="T6" fmla="*/ 0 w 447"/>
              <a:gd name="T7" fmla="*/ 386 h 434"/>
              <a:gd name="T8" fmla="*/ 46 w 447"/>
              <a:gd name="T9" fmla="*/ 434 h 434"/>
              <a:gd name="T10" fmla="*/ 437 w 447"/>
              <a:gd name="T11" fmla="*/ 46 h 434"/>
            </a:gdLst>
            <a:ahLst/>
            <a:cxnLst>
              <a:cxn ang="0">
                <a:pos x="T0" y="T1"/>
              </a:cxn>
              <a:cxn ang="0">
                <a:pos x="T2" y="T3"/>
              </a:cxn>
              <a:cxn ang="0">
                <a:pos x="T4" y="T5"/>
              </a:cxn>
              <a:cxn ang="0">
                <a:pos x="T6" y="T7"/>
              </a:cxn>
              <a:cxn ang="0">
                <a:pos x="T8" y="T9"/>
              </a:cxn>
              <a:cxn ang="0">
                <a:pos x="T10" y="T11"/>
              </a:cxn>
            </a:cxnLst>
            <a:rect l="0" t="0" r="r" b="b"/>
            <a:pathLst>
              <a:path w="447" h="434">
                <a:moveTo>
                  <a:pt x="437" y="46"/>
                </a:moveTo>
                <a:lnTo>
                  <a:pt x="447" y="0"/>
                </a:lnTo>
                <a:lnTo>
                  <a:pt x="401" y="10"/>
                </a:lnTo>
                <a:lnTo>
                  <a:pt x="0" y="386"/>
                </a:lnTo>
                <a:lnTo>
                  <a:pt x="46" y="434"/>
                </a:lnTo>
                <a:lnTo>
                  <a:pt x="437" y="46"/>
                </a:lnTo>
                <a:close/>
              </a:path>
            </a:pathLst>
          </a:custGeom>
          <a:solidFill>
            <a:srgbClr val="6D6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244"/>
          <p:cNvSpPr/>
          <p:nvPr/>
        </p:nvSpPr>
        <p:spPr bwMode="auto">
          <a:xfrm>
            <a:off x="5658866" y="3975516"/>
            <a:ext cx="433833" cy="61303"/>
          </a:xfrm>
          <a:custGeom>
            <a:avLst/>
            <a:gdLst>
              <a:gd name="T0" fmla="*/ 40 w 460"/>
              <a:gd name="T1" fmla="*/ 14 h 65"/>
              <a:gd name="T2" fmla="*/ 0 w 460"/>
              <a:gd name="T3" fmla="*/ 35 h 65"/>
              <a:gd name="T4" fmla="*/ 40 w 460"/>
              <a:gd name="T5" fmla="*/ 53 h 65"/>
              <a:gd name="T6" fmla="*/ 460 w 460"/>
              <a:gd name="T7" fmla="*/ 65 h 65"/>
              <a:gd name="T8" fmla="*/ 460 w 460"/>
              <a:gd name="T9" fmla="*/ 0 h 65"/>
              <a:gd name="T10" fmla="*/ 40 w 460"/>
              <a:gd name="T11" fmla="*/ 14 h 65"/>
            </a:gdLst>
            <a:ahLst/>
            <a:cxnLst>
              <a:cxn ang="0">
                <a:pos x="T0" y="T1"/>
              </a:cxn>
              <a:cxn ang="0">
                <a:pos x="T2" y="T3"/>
              </a:cxn>
              <a:cxn ang="0">
                <a:pos x="T4" y="T5"/>
              </a:cxn>
              <a:cxn ang="0">
                <a:pos x="T6" y="T7"/>
              </a:cxn>
              <a:cxn ang="0">
                <a:pos x="T8" y="T9"/>
              </a:cxn>
              <a:cxn ang="0">
                <a:pos x="T10" y="T11"/>
              </a:cxn>
            </a:cxnLst>
            <a:rect l="0" t="0" r="r" b="b"/>
            <a:pathLst>
              <a:path w="460" h="65">
                <a:moveTo>
                  <a:pt x="40" y="14"/>
                </a:moveTo>
                <a:lnTo>
                  <a:pt x="0" y="35"/>
                </a:lnTo>
                <a:lnTo>
                  <a:pt x="40" y="53"/>
                </a:lnTo>
                <a:lnTo>
                  <a:pt x="460" y="65"/>
                </a:lnTo>
                <a:lnTo>
                  <a:pt x="460" y="0"/>
                </a:lnTo>
                <a:lnTo>
                  <a:pt x="40" y="14"/>
                </a:lnTo>
                <a:close/>
              </a:path>
            </a:pathLst>
          </a:custGeom>
          <a:solidFill>
            <a:srgbClr val="6D6E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245"/>
          <p:cNvSpPr>
            <a:spLocks noEditPoints="1"/>
          </p:cNvSpPr>
          <p:nvPr/>
        </p:nvSpPr>
        <p:spPr bwMode="auto">
          <a:xfrm>
            <a:off x="5971981" y="3893465"/>
            <a:ext cx="354611" cy="311229"/>
          </a:xfrm>
          <a:custGeom>
            <a:avLst/>
            <a:gdLst>
              <a:gd name="T0" fmla="*/ 217 w 220"/>
              <a:gd name="T1" fmla="*/ 181 h 193"/>
              <a:gd name="T2" fmla="*/ 106 w 220"/>
              <a:gd name="T3" fmla="*/ 84 h 193"/>
              <a:gd name="T4" fmla="*/ 110 w 220"/>
              <a:gd name="T5" fmla="*/ 68 h 193"/>
              <a:gd name="T6" fmla="*/ 77 w 220"/>
              <a:gd name="T7" fmla="*/ 35 h 193"/>
              <a:gd name="T8" fmla="*/ 60 w 220"/>
              <a:gd name="T9" fmla="*/ 39 h 193"/>
              <a:gd name="T10" fmla="*/ 20 w 220"/>
              <a:gd name="T11" fmla="*/ 4 h 193"/>
              <a:gd name="T12" fmla="*/ 4 w 220"/>
              <a:gd name="T13" fmla="*/ 5 h 193"/>
              <a:gd name="T14" fmla="*/ 5 w 220"/>
              <a:gd name="T15" fmla="*/ 21 h 193"/>
              <a:gd name="T16" fmla="*/ 46 w 220"/>
              <a:gd name="T17" fmla="*/ 56 h 193"/>
              <a:gd name="T18" fmla="*/ 44 w 220"/>
              <a:gd name="T19" fmla="*/ 68 h 193"/>
              <a:gd name="T20" fmla="*/ 77 w 220"/>
              <a:gd name="T21" fmla="*/ 102 h 193"/>
              <a:gd name="T22" fmla="*/ 97 w 220"/>
              <a:gd name="T23" fmla="*/ 95 h 193"/>
              <a:gd name="T24" fmla="*/ 207 w 220"/>
              <a:gd name="T25" fmla="*/ 191 h 193"/>
              <a:gd name="T26" fmla="*/ 212 w 220"/>
              <a:gd name="T27" fmla="*/ 193 h 193"/>
              <a:gd name="T28" fmla="*/ 217 w 220"/>
              <a:gd name="T29" fmla="*/ 191 h 193"/>
              <a:gd name="T30" fmla="*/ 217 w 220"/>
              <a:gd name="T31" fmla="*/ 181 h 193"/>
              <a:gd name="T32" fmla="*/ 77 w 220"/>
              <a:gd name="T33" fmla="*/ 86 h 193"/>
              <a:gd name="T34" fmla="*/ 59 w 220"/>
              <a:gd name="T35" fmla="*/ 68 h 193"/>
              <a:gd name="T36" fmla="*/ 77 w 220"/>
              <a:gd name="T37" fmla="*/ 51 h 193"/>
              <a:gd name="T38" fmla="*/ 94 w 220"/>
              <a:gd name="T39" fmla="*/ 68 h 193"/>
              <a:gd name="T40" fmla="*/ 77 w 220"/>
              <a:gd name="T41" fmla="*/ 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0" h="193">
                <a:moveTo>
                  <a:pt x="217" y="181"/>
                </a:moveTo>
                <a:cubicBezTo>
                  <a:pt x="106" y="84"/>
                  <a:pt x="106" y="84"/>
                  <a:pt x="106" y="84"/>
                </a:cubicBezTo>
                <a:cubicBezTo>
                  <a:pt x="109" y="79"/>
                  <a:pt x="110" y="74"/>
                  <a:pt x="110" y="68"/>
                </a:cubicBezTo>
                <a:cubicBezTo>
                  <a:pt x="110" y="50"/>
                  <a:pt x="95" y="35"/>
                  <a:pt x="77" y="35"/>
                </a:cubicBezTo>
                <a:cubicBezTo>
                  <a:pt x="71" y="35"/>
                  <a:pt x="65" y="37"/>
                  <a:pt x="60" y="39"/>
                </a:cubicBezTo>
                <a:cubicBezTo>
                  <a:pt x="20" y="4"/>
                  <a:pt x="20" y="4"/>
                  <a:pt x="20" y="4"/>
                </a:cubicBezTo>
                <a:cubicBezTo>
                  <a:pt x="15" y="0"/>
                  <a:pt x="8" y="0"/>
                  <a:pt x="4" y="5"/>
                </a:cubicBezTo>
                <a:cubicBezTo>
                  <a:pt x="0" y="9"/>
                  <a:pt x="0" y="16"/>
                  <a:pt x="5" y="21"/>
                </a:cubicBezTo>
                <a:cubicBezTo>
                  <a:pt x="46" y="56"/>
                  <a:pt x="46" y="56"/>
                  <a:pt x="46" y="56"/>
                </a:cubicBezTo>
                <a:cubicBezTo>
                  <a:pt x="44" y="60"/>
                  <a:pt x="44" y="64"/>
                  <a:pt x="44" y="68"/>
                </a:cubicBezTo>
                <a:cubicBezTo>
                  <a:pt x="44" y="87"/>
                  <a:pt x="58" y="102"/>
                  <a:pt x="77" y="102"/>
                </a:cubicBezTo>
                <a:cubicBezTo>
                  <a:pt x="84" y="102"/>
                  <a:pt x="91" y="99"/>
                  <a:pt x="97" y="95"/>
                </a:cubicBezTo>
                <a:cubicBezTo>
                  <a:pt x="207" y="191"/>
                  <a:pt x="207" y="191"/>
                  <a:pt x="207" y="191"/>
                </a:cubicBezTo>
                <a:cubicBezTo>
                  <a:pt x="208" y="192"/>
                  <a:pt x="210" y="193"/>
                  <a:pt x="212" y="193"/>
                </a:cubicBezTo>
                <a:cubicBezTo>
                  <a:pt x="214" y="193"/>
                  <a:pt x="216" y="192"/>
                  <a:pt x="217" y="191"/>
                </a:cubicBezTo>
                <a:cubicBezTo>
                  <a:pt x="220" y="188"/>
                  <a:pt x="219" y="183"/>
                  <a:pt x="217" y="181"/>
                </a:cubicBezTo>
                <a:close/>
                <a:moveTo>
                  <a:pt x="77" y="86"/>
                </a:moveTo>
                <a:cubicBezTo>
                  <a:pt x="67" y="86"/>
                  <a:pt x="59" y="78"/>
                  <a:pt x="59" y="68"/>
                </a:cubicBezTo>
                <a:cubicBezTo>
                  <a:pt x="59" y="59"/>
                  <a:pt x="67" y="51"/>
                  <a:pt x="77" y="51"/>
                </a:cubicBezTo>
                <a:cubicBezTo>
                  <a:pt x="86" y="51"/>
                  <a:pt x="94" y="59"/>
                  <a:pt x="94" y="68"/>
                </a:cubicBezTo>
                <a:cubicBezTo>
                  <a:pt x="94" y="78"/>
                  <a:pt x="86" y="86"/>
                  <a:pt x="77" y="86"/>
                </a:cubicBezTo>
                <a:close/>
              </a:path>
            </a:pathLst>
          </a:custGeom>
          <a:solidFill>
            <a:srgbClr val="EA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246"/>
          <p:cNvSpPr/>
          <p:nvPr/>
        </p:nvSpPr>
        <p:spPr bwMode="auto">
          <a:xfrm>
            <a:off x="5773926" y="3248371"/>
            <a:ext cx="52814" cy="81108"/>
          </a:xfrm>
          <a:custGeom>
            <a:avLst/>
            <a:gdLst>
              <a:gd name="T0" fmla="*/ 56 w 56"/>
              <a:gd name="T1" fmla="*/ 76 h 86"/>
              <a:gd name="T2" fmla="*/ 24 w 56"/>
              <a:gd name="T3" fmla="*/ 0 h 86"/>
              <a:gd name="T4" fmla="*/ 0 w 56"/>
              <a:gd name="T5" fmla="*/ 11 h 86"/>
              <a:gd name="T6" fmla="*/ 30 w 56"/>
              <a:gd name="T7" fmla="*/ 86 h 86"/>
              <a:gd name="T8" fmla="*/ 56 w 56"/>
              <a:gd name="T9" fmla="*/ 76 h 86"/>
            </a:gdLst>
            <a:ahLst/>
            <a:cxnLst>
              <a:cxn ang="0">
                <a:pos x="T0" y="T1"/>
              </a:cxn>
              <a:cxn ang="0">
                <a:pos x="T2" y="T3"/>
              </a:cxn>
              <a:cxn ang="0">
                <a:pos x="T4" y="T5"/>
              </a:cxn>
              <a:cxn ang="0">
                <a:pos x="T6" y="T7"/>
              </a:cxn>
              <a:cxn ang="0">
                <a:pos x="T8" y="T9"/>
              </a:cxn>
            </a:cxnLst>
            <a:rect l="0" t="0" r="r" b="b"/>
            <a:pathLst>
              <a:path w="56" h="86">
                <a:moveTo>
                  <a:pt x="56" y="76"/>
                </a:moveTo>
                <a:lnTo>
                  <a:pt x="24" y="0"/>
                </a:lnTo>
                <a:lnTo>
                  <a:pt x="0" y="11"/>
                </a:lnTo>
                <a:lnTo>
                  <a:pt x="30" y="86"/>
                </a:lnTo>
                <a:lnTo>
                  <a:pt x="56" y="76"/>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247"/>
          <p:cNvSpPr/>
          <p:nvPr/>
        </p:nvSpPr>
        <p:spPr bwMode="auto">
          <a:xfrm>
            <a:off x="5773926" y="3248371"/>
            <a:ext cx="52814" cy="81108"/>
          </a:xfrm>
          <a:custGeom>
            <a:avLst/>
            <a:gdLst>
              <a:gd name="T0" fmla="*/ 56 w 56"/>
              <a:gd name="T1" fmla="*/ 76 h 86"/>
              <a:gd name="T2" fmla="*/ 24 w 56"/>
              <a:gd name="T3" fmla="*/ 0 h 86"/>
              <a:gd name="T4" fmla="*/ 0 w 56"/>
              <a:gd name="T5" fmla="*/ 11 h 86"/>
              <a:gd name="T6" fmla="*/ 30 w 56"/>
              <a:gd name="T7" fmla="*/ 86 h 86"/>
            </a:gdLst>
            <a:ahLst/>
            <a:cxnLst>
              <a:cxn ang="0">
                <a:pos x="T0" y="T1"/>
              </a:cxn>
              <a:cxn ang="0">
                <a:pos x="T2" y="T3"/>
              </a:cxn>
              <a:cxn ang="0">
                <a:pos x="T4" y="T5"/>
              </a:cxn>
              <a:cxn ang="0">
                <a:pos x="T6" y="T7"/>
              </a:cxn>
            </a:cxnLst>
            <a:rect l="0" t="0" r="r" b="b"/>
            <a:pathLst>
              <a:path w="56" h="86">
                <a:moveTo>
                  <a:pt x="56" y="76"/>
                </a:moveTo>
                <a:lnTo>
                  <a:pt x="24" y="0"/>
                </a:lnTo>
                <a:lnTo>
                  <a:pt x="0" y="11"/>
                </a:lnTo>
                <a:lnTo>
                  <a:pt x="30" y="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248"/>
          <p:cNvSpPr/>
          <p:nvPr/>
        </p:nvSpPr>
        <p:spPr bwMode="auto">
          <a:xfrm>
            <a:off x="6365259" y="4679083"/>
            <a:ext cx="52814" cy="80165"/>
          </a:xfrm>
          <a:custGeom>
            <a:avLst/>
            <a:gdLst>
              <a:gd name="T0" fmla="*/ 56 w 56"/>
              <a:gd name="T1" fmla="*/ 75 h 85"/>
              <a:gd name="T2" fmla="*/ 26 w 56"/>
              <a:gd name="T3" fmla="*/ 0 h 85"/>
              <a:gd name="T4" fmla="*/ 0 w 56"/>
              <a:gd name="T5" fmla="*/ 10 h 85"/>
              <a:gd name="T6" fmla="*/ 31 w 56"/>
              <a:gd name="T7" fmla="*/ 85 h 85"/>
              <a:gd name="T8" fmla="*/ 56 w 56"/>
              <a:gd name="T9" fmla="*/ 75 h 85"/>
            </a:gdLst>
            <a:ahLst/>
            <a:cxnLst>
              <a:cxn ang="0">
                <a:pos x="T0" y="T1"/>
              </a:cxn>
              <a:cxn ang="0">
                <a:pos x="T2" y="T3"/>
              </a:cxn>
              <a:cxn ang="0">
                <a:pos x="T4" y="T5"/>
              </a:cxn>
              <a:cxn ang="0">
                <a:pos x="T6" y="T7"/>
              </a:cxn>
              <a:cxn ang="0">
                <a:pos x="T8" y="T9"/>
              </a:cxn>
            </a:cxnLst>
            <a:rect l="0" t="0" r="r" b="b"/>
            <a:pathLst>
              <a:path w="56" h="85">
                <a:moveTo>
                  <a:pt x="56" y="75"/>
                </a:moveTo>
                <a:lnTo>
                  <a:pt x="26" y="0"/>
                </a:lnTo>
                <a:lnTo>
                  <a:pt x="0" y="10"/>
                </a:lnTo>
                <a:lnTo>
                  <a:pt x="31" y="85"/>
                </a:lnTo>
                <a:lnTo>
                  <a:pt x="56" y="75"/>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249"/>
          <p:cNvSpPr/>
          <p:nvPr/>
        </p:nvSpPr>
        <p:spPr bwMode="auto">
          <a:xfrm>
            <a:off x="6365259" y="4679083"/>
            <a:ext cx="52814" cy="80165"/>
          </a:xfrm>
          <a:custGeom>
            <a:avLst/>
            <a:gdLst>
              <a:gd name="T0" fmla="*/ 56 w 56"/>
              <a:gd name="T1" fmla="*/ 75 h 85"/>
              <a:gd name="T2" fmla="*/ 26 w 56"/>
              <a:gd name="T3" fmla="*/ 0 h 85"/>
              <a:gd name="T4" fmla="*/ 0 w 56"/>
              <a:gd name="T5" fmla="*/ 10 h 85"/>
              <a:gd name="T6" fmla="*/ 31 w 56"/>
              <a:gd name="T7" fmla="*/ 85 h 85"/>
            </a:gdLst>
            <a:ahLst/>
            <a:cxnLst>
              <a:cxn ang="0">
                <a:pos x="T0" y="T1"/>
              </a:cxn>
              <a:cxn ang="0">
                <a:pos x="T2" y="T3"/>
              </a:cxn>
              <a:cxn ang="0">
                <a:pos x="T4" y="T5"/>
              </a:cxn>
              <a:cxn ang="0">
                <a:pos x="T6" y="T7"/>
              </a:cxn>
            </a:cxnLst>
            <a:rect l="0" t="0" r="r" b="b"/>
            <a:pathLst>
              <a:path w="56" h="85">
                <a:moveTo>
                  <a:pt x="56" y="75"/>
                </a:moveTo>
                <a:lnTo>
                  <a:pt x="26" y="0"/>
                </a:lnTo>
                <a:lnTo>
                  <a:pt x="0" y="10"/>
                </a:lnTo>
                <a:lnTo>
                  <a:pt x="31" y="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 name="Freeform 250"/>
          <p:cNvSpPr/>
          <p:nvPr/>
        </p:nvSpPr>
        <p:spPr bwMode="auto">
          <a:xfrm>
            <a:off x="5340094" y="3681263"/>
            <a:ext cx="80165" cy="52815"/>
          </a:xfrm>
          <a:custGeom>
            <a:avLst/>
            <a:gdLst>
              <a:gd name="T0" fmla="*/ 85 w 85"/>
              <a:gd name="T1" fmla="*/ 30 h 56"/>
              <a:gd name="T2" fmla="*/ 10 w 85"/>
              <a:gd name="T3" fmla="*/ 0 h 56"/>
              <a:gd name="T4" fmla="*/ 0 w 85"/>
              <a:gd name="T5" fmla="*/ 25 h 56"/>
              <a:gd name="T6" fmla="*/ 75 w 85"/>
              <a:gd name="T7" fmla="*/ 56 h 56"/>
              <a:gd name="T8" fmla="*/ 85 w 85"/>
              <a:gd name="T9" fmla="*/ 30 h 56"/>
            </a:gdLst>
            <a:ahLst/>
            <a:cxnLst>
              <a:cxn ang="0">
                <a:pos x="T0" y="T1"/>
              </a:cxn>
              <a:cxn ang="0">
                <a:pos x="T2" y="T3"/>
              </a:cxn>
              <a:cxn ang="0">
                <a:pos x="T4" y="T5"/>
              </a:cxn>
              <a:cxn ang="0">
                <a:pos x="T6" y="T7"/>
              </a:cxn>
              <a:cxn ang="0">
                <a:pos x="T8" y="T9"/>
              </a:cxn>
            </a:cxnLst>
            <a:rect l="0" t="0" r="r" b="b"/>
            <a:pathLst>
              <a:path w="85" h="56">
                <a:moveTo>
                  <a:pt x="85" y="30"/>
                </a:moveTo>
                <a:lnTo>
                  <a:pt x="10" y="0"/>
                </a:lnTo>
                <a:lnTo>
                  <a:pt x="0" y="25"/>
                </a:lnTo>
                <a:lnTo>
                  <a:pt x="75" y="56"/>
                </a:lnTo>
                <a:lnTo>
                  <a:pt x="85" y="3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251"/>
          <p:cNvSpPr/>
          <p:nvPr/>
        </p:nvSpPr>
        <p:spPr bwMode="auto">
          <a:xfrm>
            <a:off x="5340094" y="3681263"/>
            <a:ext cx="80165" cy="52815"/>
          </a:xfrm>
          <a:custGeom>
            <a:avLst/>
            <a:gdLst>
              <a:gd name="T0" fmla="*/ 85 w 85"/>
              <a:gd name="T1" fmla="*/ 30 h 56"/>
              <a:gd name="T2" fmla="*/ 10 w 85"/>
              <a:gd name="T3" fmla="*/ 0 h 56"/>
              <a:gd name="T4" fmla="*/ 0 w 85"/>
              <a:gd name="T5" fmla="*/ 25 h 56"/>
              <a:gd name="T6" fmla="*/ 75 w 85"/>
              <a:gd name="T7" fmla="*/ 56 h 56"/>
            </a:gdLst>
            <a:ahLst/>
            <a:cxnLst>
              <a:cxn ang="0">
                <a:pos x="T0" y="T1"/>
              </a:cxn>
              <a:cxn ang="0">
                <a:pos x="T2" y="T3"/>
              </a:cxn>
              <a:cxn ang="0">
                <a:pos x="T4" y="T5"/>
              </a:cxn>
              <a:cxn ang="0">
                <a:pos x="T6" y="T7"/>
              </a:cxn>
            </a:cxnLst>
            <a:rect l="0" t="0" r="r" b="b"/>
            <a:pathLst>
              <a:path w="85" h="56">
                <a:moveTo>
                  <a:pt x="85" y="30"/>
                </a:moveTo>
                <a:lnTo>
                  <a:pt x="10" y="0"/>
                </a:lnTo>
                <a:lnTo>
                  <a:pt x="0" y="25"/>
                </a:lnTo>
                <a:lnTo>
                  <a:pt x="75" y="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252"/>
          <p:cNvSpPr/>
          <p:nvPr/>
        </p:nvSpPr>
        <p:spPr bwMode="auto">
          <a:xfrm>
            <a:off x="6769856" y="4272599"/>
            <a:ext cx="80165" cy="52815"/>
          </a:xfrm>
          <a:custGeom>
            <a:avLst/>
            <a:gdLst>
              <a:gd name="T0" fmla="*/ 85 w 85"/>
              <a:gd name="T1" fmla="*/ 32 h 56"/>
              <a:gd name="T2" fmla="*/ 10 w 85"/>
              <a:gd name="T3" fmla="*/ 0 h 56"/>
              <a:gd name="T4" fmla="*/ 0 w 85"/>
              <a:gd name="T5" fmla="*/ 26 h 56"/>
              <a:gd name="T6" fmla="*/ 75 w 85"/>
              <a:gd name="T7" fmla="*/ 56 h 56"/>
              <a:gd name="T8" fmla="*/ 85 w 85"/>
              <a:gd name="T9" fmla="*/ 32 h 56"/>
            </a:gdLst>
            <a:ahLst/>
            <a:cxnLst>
              <a:cxn ang="0">
                <a:pos x="T0" y="T1"/>
              </a:cxn>
              <a:cxn ang="0">
                <a:pos x="T2" y="T3"/>
              </a:cxn>
              <a:cxn ang="0">
                <a:pos x="T4" y="T5"/>
              </a:cxn>
              <a:cxn ang="0">
                <a:pos x="T6" y="T7"/>
              </a:cxn>
              <a:cxn ang="0">
                <a:pos x="T8" y="T9"/>
              </a:cxn>
            </a:cxnLst>
            <a:rect l="0" t="0" r="r" b="b"/>
            <a:pathLst>
              <a:path w="85" h="56">
                <a:moveTo>
                  <a:pt x="85" y="32"/>
                </a:moveTo>
                <a:lnTo>
                  <a:pt x="10" y="0"/>
                </a:lnTo>
                <a:lnTo>
                  <a:pt x="0" y="26"/>
                </a:lnTo>
                <a:lnTo>
                  <a:pt x="75" y="56"/>
                </a:lnTo>
                <a:lnTo>
                  <a:pt x="85" y="32"/>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253"/>
          <p:cNvSpPr/>
          <p:nvPr/>
        </p:nvSpPr>
        <p:spPr bwMode="auto">
          <a:xfrm>
            <a:off x="6769856" y="4272599"/>
            <a:ext cx="80165" cy="52815"/>
          </a:xfrm>
          <a:custGeom>
            <a:avLst/>
            <a:gdLst>
              <a:gd name="T0" fmla="*/ 85 w 85"/>
              <a:gd name="T1" fmla="*/ 32 h 56"/>
              <a:gd name="T2" fmla="*/ 10 w 85"/>
              <a:gd name="T3" fmla="*/ 0 h 56"/>
              <a:gd name="T4" fmla="*/ 0 w 85"/>
              <a:gd name="T5" fmla="*/ 26 h 56"/>
              <a:gd name="T6" fmla="*/ 75 w 85"/>
              <a:gd name="T7" fmla="*/ 56 h 56"/>
            </a:gdLst>
            <a:ahLst/>
            <a:cxnLst>
              <a:cxn ang="0">
                <a:pos x="T0" y="T1"/>
              </a:cxn>
              <a:cxn ang="0">
                <a:pos x="T2" y="T3"/>
              </a:cxn>
              <a:cxn ang="0">
                <a:pos x="T4" y="T5"/>
              </a:cxn>
              <a:cxn ang="0">
                <a:pos x="T6" y="T7"/>
              </a:cxn>
            </a:cxnLst>
            <a:rect l="0" t="0" r="r" b="b"/>
            <a:pathLst>
              <a:path w="85" h="56">
                <a:moveTo>
                  <a:pt x="85" y="32"/>
                </a:moveTo>
                <a:lnTo>
                  <a:pt x="10" y="0"/>
                </a:lnTo>
                <a:lnTo>
                  <a:pt x="0" y="26"/>
                </a:lnTo>
                <a:lnTo>
                  <a:pt x="75" y="5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Freeform 254"/>
          <p:cNvSpPr/>
          <p:nvPr/>
        </p:nvSpPr>
        <p:spPr bwMode="auto">
          <a:xfrm>
            <a:off x="6365259" y="3248371"/>
            <a:ext cx="52814" cy="81108"/>
          </a:xfrm>
          <a:custGeom>
            <a:avLst/>
            <a:gdLst>
              <a:gd name="T0" fmla="*/ 26 w 56"/>
              <a:gd name="T1" fmla="*/ 86 h 86"/>
              <a:gd name="T2" fmla="*/ 56 w 56"/>
              <a:gd name="T3" fmla="*/ 11 h 86"/>
              <a:gd name="T4" fmla="*/ 31 w 56"/>
              <a:gd name="T5" fmla="*/ 0 h 86"/>
              <a:gd name="T6" fmla="*/ 0 w 56"/>
              <a:gd name="T7" fmla="*/ 76 h 86"/>
              <a:gd name="T8" fmla="*/ 26 w 56"/>
              <a:gd name="T9" fmla="*/ 86 h 86"/>
            </a:gdLst>
            <a:ahLst/>
            <a:cxnLst>
              <a:cxn ang="0">
                <a:pos x="T0" y="T1"/>
              </a:cxn>
              <a:cxn ang="0">
                <a:pos x="T2" y="T3"/>
              </a:cxn>
              <a:cxn ang="0">
                <a:pos x="T4" y="T5"/>
              </a:cxn>
              <a:cxn ang="0">
                <a:pos x="T6" y="T7"/>
              </a:cxn>
              <a:cxn ang="0">
                <a:pos x="T8" y="T9"/>
              </a:cxn>
            </a:cxnLst>
            <a:rect l="0" t="0" r="r" b="b"/>
            <a:pathLst>
              <a:path w="56" h="86">
                <a:moveTo>
                  <a:pt x="26" y="86"/>
                </a:moveTo>
                <a:lnTo>
                  <a:pt x="56" y="11"/>
                </a:lnTo>
                <a:lnTo>
                  <a:pt x="31" y="0"/>
                </a:lnTo>
                <a:lnTo>
                  <a:pt x="0" y="76"/>
                </a:lnTo>
                <a:lnTo>
                  <a:pt x="26" y="86"/>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255"/>
          <p:cNvSpPr/>
          <p:nvPr/>
        </p:nvSpPr>
        <p:spPr bwMode="auto">
          <a:xfrm>
            <a:off x="6365259" y="3248371"/>
            <a:ext cx="52814" cy="81108"/>
          </a:xfrm>
          <a:custGeom>
            <a:avLst/>
            <a:gdLst>
              <a:gd name="T0" fmla="*/ 26 w 56"/>
              <a:gd name="T1" fmla="*/ 86 h 86"/>
              <a:gd name="T2" fmla="*/ 56 w 56"/>
              <a:gd name="T3" fmla="*/ 11 h 86"/>
              <a:gd name="T4" fmla="*/ 31 w 56"/>
              <a:gd name="T5" fmla="*/ 0 h 86"/>
              <a:gd name="T6" fmla="*/ 0 w 56"/>
              <a:gd name="T7" fmla="*/ 76 h 86"/>
            </a:gdLst>
            <a:ahLst/>
            <a:cxnLst>
              <a:cxn ang="0">
                <a:pos x="T0" y="T1"/>
              </a:cxn>
              <a:cxn ang="0">
                <a:pos x="T2" y="T3"/>
              </a:cxn>
              <a:cxn ang="0">
                <a:pos x="T4" y="T5"/>
              </a:cxn>
              <a:cxn ang="0">
                <a:pos x="T6" y="T7"/>
              </a:cxn>
            </a:cxnLst>
            <a:rect l="0" t="0" r="r" b="b"/>
            <a:pathLst>
              <a:path w="56" h="86">
                <a:moveTo>
                  <a:pt x="26" y="86"/>
                </a:moveTo>
                <a:lnTo>
                  <a:pt x="56" y="11"/>
                </a:lnTo>
                <a:lnTo>
                  <a:pt x="31" y="0"/>
                </a:lnTo>
                <a:lnTo>
                  <a:pt x="0" y="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56"/>
          <p:cNvSpPr/>
          <p:nvPr/>
        </p:nvSpPr>
        <p:spPr bwMode="auto">
          <a:xfrm>
            <a:off x="5773926" y="4679083"/>
            <a:ext cx="52814" cy="80165"/>
          </a:xfrm>
          <a:custGeom>
            <a:avLst/>
            <a:gdLst>
              <a:gd name="T0" fmla="*/ 24 w 56"/>
              <a:gd name="T1" fmla="*/ 85 h 85"/>
              <a:gd name="T2" fmla="*/ 56 w 56"/>
              <a:gd name="T3" fmla="*/ 10 h 85"/>
              <a:gd name="T4" fmla="*/ 30 w 56"/>
              <a:gd name="T5" fmla="*/ 0 h 85"/>
              <a:gd name="T6" fmla="*/ 0 w 56"/>
              <a:gd name="T7" fmla="*/ 75 h 85"/>
              <a:gd name="T8" fmla="*/ 24 w 56"/>
              <a:gd name="T9" fmla="*/ 85 h 85"/>
            </a:gdLst>
            <a:ahLst/>
            <a:cxnLst>
              <a:cxn ang="0">
                <a:pos x="T0" y="T1"/>
              </a:cxn>
              <a:cxn ang="0">
                <a:pos x="T2" y="T3"/>
              </a:cxn>
              <a:cxn ang="0">
                <a:pos x="T4" y="T5"/>
              </a:cxn>
              <a:cxn ang="0">
                <a:pos x="T6" y="T7"/>
              </a:cxn>
              <a:cxn ang="0">
                <a:pos x="T8" y="T9"/>
              </a:cxn>
            </a:cxnLst>
            <a:rect l="0" t="0" r="r" b="b"/>
            <a:pathLst>
              <a:path w="56" h="85">
                <a:moveTo>
                  <a:pt x="24" y="85"/>
                </a:moveTo>
                <a:lnTo>
                  <a:pt x="56" y="10"/>
                </a:lnTo>
                <a:lnTo>
                  <a:pt x="30" y="0"/>
                </a:lnTo>
                <a:lnTo>
                  <a:pt x="0" y="75"/>
                </a:lnTo>
                <a:lnTo>
                  <a:pt x="24" y="85"/>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57"/>
          <p:cNvSpPr/>
          <p:nvPr/>
        </p:nvSpPr>
        <p:spPr bwMode="auto">
          <a:xfrm>
            <a:off x="5773926" y="4679083"/>
            <a:ext cx="52814" cy="80165"/>
          </a:xfrm>
          <a:custGeom>
            <a:avLst/>
            <a:gdLst>
              <a:gd name="T0" fmla="*/ 24 w 56"/>
              <a:gd name="T1" fmla="*/ 85 h 85"/>
              <a:gd name="T2" fmla="*/ 56 w 56"/>
              <a:gd name="T3" fmla="*/ 10 h 85"/>
              <a:gd name="T4" fmla="*/ 30 w 56"/>
              <a:gd name="T5" fmla="*/ 0 h 85"/>
              <a:gd name="T6" fmla="*/ 0 w 56"/>
              <a:gd name="T7" fmla="*/ 75 h 85"/>
            </a:gdLst>
            <a:ahLst/>
            <a:cxnLst>
              <a:cxn ang="0">
                <a:pos x="T0" y="T1"/>
              </a:cxn>
              <a:cxn ang="0">
                <a:pos x="T2" y="T3"/>
              </a:cxn>
              <a:cxn ang="0">
                <a:pos x="T4" y="T5"/>
              </a:cxn>
              <a:cxn ang="0">
                <a:pos x="T6" y="T7"/>
              </a:cxn>
            </a:cxnLst>
            <a:rect l="0" t="0" r="r" b="b"/>
            <a:pathLst>
              <a:path w="56" h="85">
                <a:moveTo>
                  <a:pt x="24" y="85"/>
                </a:moveTo>
                <a:lnTo>
                  <a:pt x="56" y="10"/>
                </a:lnTo>
                <a:lnTo>
                  <a:pt x="30" y="0"/>
                </a:lnTo>
                <a:lnTo>
                  <a:pt x="0" y="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58"/>
          <p:cNvSpPr/>
          <p:nvPr/>
        </p:nvSpPr>
        <p:spPr bwMode="auto">
          <a:xfrm>
            <a:off x="6769856" y="3681263"/>
            <a:ext cx="80165" cy="52815"/>
          </a:xfrm>
          <a:custGeom>
            <a:avLst/>
            <a:gdLst>
              <a:gd name="T0" fmla="*/ 10 w 85"/>
              <a:gd name="T1" fmla="*/ 56 h 56"/>
              <a:gd name="T2" fmla="*/ 85 w 85"/>
              <a:gd name="T3" fmla="*/ 25 h 56"/>
              <a:gd name="T4" fmla="*/ 75 w 85"/>
              <a:gd name="T5" fmla="*/ 0 h 56"/>
              <a:gd name="T6" fmla="*/ 0 w 85"/>
              <a:gd name="T7" fmla="*/ 30 h 56"/>
              <a:gd name="T8" fmla="*/ 10 w 85"/>
              <a:gd name="T9" fmla="*/ 56 h 56"/>
            </a:gdLst>
            <a:ahLst/>
            <a:cxnLst>
              <a:cxn ang="0">
                <a:pos x="T0" y="T1"/>
              </a:cxn>
              <a:cxn ang="0">
                <a:pos x="T2" y="T3"/>
              </a:cxn>
              <a:cxn ang="0">
                <a:pos x="T4" y="T5"/>
              </a:cxn>
              <a:cxn ang="0">
                <a:pos x="T6" y="T7"/>
              </a:cxn>
              <a:cxn ang="0">
                <a:pos x="T8" y="T9"/>
              </a:cxn>
            </a:cxnLst>
            <a:rect l="0" t="0" r="r" b="b"/>
            <a:pathLst>
              <a:path w="85" h="56">
                <a:moveTo>
                  <a:pt x="10" y="56"/>
                </a:moveTo>
                <a:lnTo>
                  <a:pt x="85" y="25"/>
                </a:lnTo>
                <a:lnTo>
                  <a:pt x="75" y="0"/>
                </a:lnTo>
                <a:lnTo>
                  <a:pt x="0" y="30"/>
                </a:lnTo>
                <a:lnTo>
                  <a:pt x="10" y="56"/>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59"/>
          <p:cNvSpPr/>
          <p:nvPr/>
        </p:nvSpPr>
        <p:spPr bwMode="auto">
          <a:xfrm>
            <a:off x="6769856" y="3681263"/>
            <a:ext cx="80165" cy="52815"/>
          </a:xfrm>
          <a:custGeom>
            <a:avLst/>
            <a:gdLst>
              <a:gd name="T0" fmla="*/ 10 w 85"/>
              <a:gd name="T1" fmla="*/ 56 h 56"/>
              <a:gd name="T2" fmla="*/ 85 w 85"/>
              <a:gd name="T3" fmla="*/ 25 h 56"/>
              <a:gd name="T4" fmla="*/ 75 w 85"/>
              <a:gd name="T5" fmla="*/ 0 h 56"/>
              <a:gd name="T6" fmla="*/ 0 w 85"/>
              <a:gd name="T7" fmla="*/ 30 h 56"/>
            </a:gdLst>
            <a:ahLst/>
            <a:cxnLst>
              <a:cxn ang="0">
                <a:pos x="T0" y="T1"/>
              </a:cxn>
              <a:cxn ang="0">
                <a:pos x="T2" y="T3"/>
              </a:cxn>
              <a:cxn ang="0">
                <a:pos x="T4" y="T5"/>
              </a:cxn>
              <a:cxn ang="0">
                <a:pos x="T6" y="T7"/>
              </a:cxn>
            </a:cxnLst>
            <a:rect l="0" t="0" r="r" b="b"/>
            <a:pathLst>
              <a:path w="85" h="56">
                <a:moveTo>
                  <a:pt x="10" y="56"/>
                </a:moveTo>
                <a:lnTo>
                  <a:pt x="85" y="25"/>
                </a:lnTo>
                <a:lnTo>
                  <a:pt x="75" y="0"/>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60"/>
          <p:cNvSpPr/>
          <p:nvPr/>
        </p:nvSpPr>
        <p:spPr bwMode="auto">
          <a:xfrm>
            <a:off x="5340094" y="4272599"/>
            <a:ext cx="80165" cy="52815"/>
          </a:xfrm>
          <a:custGeom>
            <a:avLst/>
            <a:gdLst>
              <a:gd name="T0" fmla="*/ 10 w 85"/>
              <a:gd name="T1" fmla="*/ 56 h 56"/>
              <a:gd name="T2" fmla="*/ 85 w 85"/>
              <a:gd name="T3" fmla="*/ 26 h 56"/>
              <a:gd name="T4" fmla="*/ 75 w 85"/>
              <a:gd name="T5" fmla="*/ 0 h 56"/>
              <a:gd name="T6" fmla="*/ 0 w 85"/>
              <a:gd name="T7" fmla="*/ 32 h 56"/>
              <a:gd name="T8" fmla="*/ 10 w 85"/>
              <a:gd name="T9" fmla="*/ 56 h 56"/>
            </a:gdLst>
            <a:ahLst/>
            <a:cxnLst>
              <a:cxn ang="0">
                <a:pos x="T0" y="T1"/>
              </a:cxn>
              <a:cxn ang="0">
                <a:pos x="T2" y="T3"/>
              </a:cxn>
              <a:cxn ang="0">
                <a:pos x="T4" y="T5"/>
              </a:cxn>
              <a:cxn ang="0">
                <a:pos x="T6" y="T7"/>
              </a:cxn>
              <a:cxn ang="0">
                <a:pos x="T8" y="T9"/>
              </a:cxn>
            </a:cxnLst>
            <a:rect l="0" t="0" r="r" b="b"/>
            <a:pathLst>
              <a:path w="85" h="56">
                <a:moveTo>
                  <a:pt x="10" y="56"/>
                </a:moveTo>
                <a:lnTo>
                  <a:pt x="85" y="26"/>
                </a:lnTo>
                <a:lnTo>
                  <a:pt x="75" y="0"/>
                </a:lnTo>
                <a:lnTo>
                  <a:pt x="0" y="32"/>
                </a:lnTo>
                <a:lnTo>
                  <a:pt x="10" y="56"/>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61"/>
          <p:cNvSpPr/>
          <p:nvPr/>
        </p:nvSpPr>
        <p:spPr bwMode="auto">
          <a:xfrm>
            <a:off x="5340094" y="4272599"/>
            <a:ext cx="80165" cy="52815"/>
          </a:xfrm>
          <a:custGeom>
            <a:avLst/>
            <a:gdLst>
              <a:gd name="T0" fmla="*/ 10 w 85"/>
              <a:gd name="T1" fmla="*/ 56 h 56"/>
              <a:gd name="T2" fmla="*/ 85 w 85"/>
              <a:gd name="T3" fmla="*/ 26 h 56"/>
              <a:gd name="T4" fmla="*/ 75 w 85"/>
              <a:gd name="T5" fmla="*/ 0 h 56"/>
              <a:gd name="T6" fmla="*/ 0 w 85"/>
              <a:gd name="T7" fmla="*/ 32 h 56"/>
            </a:gdLst>
            <a:ahLst/>
            <a:cxnLst>
              <a:cxn ang="0">
                <a:pos x="T0" y="T1"/>
              </a:cxn>
              <a:cxn ang="0">
                <a:pos x="T2" y="T3"/>
              </a:cxn>
              <a:cxn ang="0">
                <a:pos x="T4" y="T5"/>
              </a:cxn>
              <a:cxn ang="0">
                <a:pos x="T6" y="T7"/>
              </a:cxn>
            </a:cxnLst>
            <a:rect l="0" t="0" r="r" b="b"/>
            <a:pathLst>
              <a:path w="85" h="56">
                <a:moveTo>
                  <a:pt x="10" y="56"/>
                </a:moveTo>
                <a:lnTo>
                  <a:pt x="85" y="26"/>
                </a:lnTo>
                <a:lnTo>
                  <a:pt x="75" y="0"/>
                </a:lnTo>
                <a:lnTo>
                  <a:pt x="0" y="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Rectangle 262"/>
          <p:cNvSpPr>
            <a:spLocks noChangeArrowheads="1"/>
          </p:cNvSpPr>
          <p:nvPr/>
        </p:nvSpPr>
        <p:spPr bwMode="auto">
          <a:xfrm>
            <a:off x="6079495" y="3188955"/>
            <a:ext cx="26407" cy="129208"/>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1" name="Freeform 263"/>
          <p:cNvSpPr/>
          <p:nvPr/>
        </p:nvSpPr>
        <p:spPr bwMode="auto">
          <a:xfrm>
            <a:off x="6079495" y="3188955"/>
            <a:ext cx="26407" cy="129208"/>
          </a:xfrm>
          <a:custGeom>
            <a:avLst/>
            <a:gdLst>
              <a:gd name="T0" fmla="*/ 28 w 28"/>
              <a:gd name="T1" fmla="*/ 137 h 137"/>
              <a:gd name="T2" fmla="*/ 28 w 28"/>
              <a:gd name="T3" fmla="*/ 0 h 137"/>
              <a:gd name="T4" fmla="*/ 0 w 28"/>
              <a:gd name="T5" fmla="*/ 0 h 137"/>
              <a:gd name="T6" fmla="*/ 0 w 28"/>
              <a:gd name="T7" fmla="*/ 137 h 137"/>
            </a:gdLst>
            <a:ahLst/>
            <a:cxnLst>
              <a:cxn ang="0">
                <a:pos x="T0" y="T1"/>
              </a:cxn>
              <a:cxn ang="0">
                <a:pos x="T2" y="T3"/>
              </a:cxn>
              <a:cxn ang="0">
                <a:pos x="T4" y="T5"/>
              </a:cxn>
              <a:cxn ang="0">
                <a:pos x="T6" y="T7"/>
              </a:cxn>
            </a:cxnLst>
            <a:rect l="0" t="0" r="r" b="b"/>
            <a:pathLst>
              <a:path w="28" h="137">
                <a:moveTo>
                  <a:pt x="28" y="137"/>
                </a:moveTo>
                <a:lnTo>
                  <a:pt x="28" y="0"/>
                </a:lnTo>
                <a:lnTo>
                  <a:pt x="0" y="0"/>
                </a:lnTo>
                <a:lnTo>
                  <a:pt x="0" y="1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Rectangle 264"/>
          <p:cNvSpPr>
            <a:spLocks noChangeArrowheads="1"/>
          </p:cNvSpPr>
          <p:nvPr/>
        </p:nvSpPr>
        <p:spPr bwMode="auto">
          <a:xfrm>
            <a:off x="6079495" y="4685685"/>
            <a:ext cx="26407" cy="12826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3" name="Freeform 265"/>
          <p:cNvSpPr/>
          <p:nvPr/>
        </p:nvSpPr>
        <p:spPr bwMode="auto">
          <a:xfrm>
            <a:off x="6079495" y="4685685"/>
            <a:ext cx="26407" cy="128264"/>
          </a:xfrm>
          <a:custGeom>
            <a:avLst/>
            <a:gdLst>
              <a:gd name="T0" fmla="*/ 28 w 28"/>
              <a:gd name="T1" fmla="*/ 136 h 136"/>
              <a:gd name="T2" fmla="*/ 28 w 28"/>
              <a:gd name="T3" fmla="*/ 0 h 136"/>
              <a:gd name="T4" fmla="*/ 0 w 28"/>
              <a:gd name="T5" fmla="*/ 0 h 136"/>
              <a:gd name="T6" fmla="*/ 0 w 28"/>
              <a:gd name="T7" fmla="*/ 136 h 136"/>
            </a:gdLst>
            <a:ahLst/>
            <a:cxnLst>
              <a:cxn ang="0">
                <a:pos x="T0" y="T1"/>
              </a:cxn>
              <a:cxn ang="0">
                <a:pos x="T2" y="T3"/>
              </a:cxn>
              <a:cxn ang="0">
                <a:pos x="T4" y="T5"/>
              </a:cxn>
              <a:cxn ang="0">
                <a:pos x="T6" y="T7"/>
              </a:cxn>
            </a:cxnLst>
            <a:rect l="0" t="0" r="r" b="b"/>
            <a:pathLst>
              <a:path w="28" h="136">
                <a:moveTo>
                  <a:pt x="28" y="136"/>
                </a:moveTo>
                <a:lnTo>
                  <a:pt x="28" y="0"/>
                </a:lnTo>
                <a:lnTo>
                  <a:pt x="0" y="0"/>
                </a:lnTo>
                <a:lnTo>
                  <a:pt x="0" y="1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Rectangle 266"/>
          <p:cNvSpPr>
            <a:spLocks noChangeArrowheads="1"/>
          </p:cNvSpPr>
          <p:nvPr/>
        </p:nvSpPr>
        <p:spPr bwMode="auto">
          <a:xfrm>
            <a:off x="5286336" y="3988720"/>
            <a:ext cx="122605" cy="2546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5" name="Freeform 267"/>
          <p:cNvSpPr/>
          <p:nvPr/>
        </p:nvSpPr>
        <p:spPr bwMode="auto">
          <a:xfrm>
            <a:off x="5286336" y="3988720"/>
            <a:ext cx="122605" cy="25464"/>
          </a:xfrm>
          <a:custGeom>
            <a:avLst/>
            <a:gdLst>
              <a:gd name="T0" fmla="*/ 130 w 130"/>
              <a:gd name="T1" fmla="*/ 0 h 27"/>
              <a:gd name="T2" fmla="*/ 0 w 130"/>
              <a:gd name="T3" fmla="*/ 0 h 27"/>
              <a:gd name="T4" fmla="*/ 0 w 130"/>
              <a:gd name="T5" fmla="*/ 27 h 27"/>
              <a:gd name="T6" fmla="*/ 130 w 130"/>
              <a:gd name="T7" fmla="*/ 27 h 27"/>
            </a:gdLst>
            <a:ahLst/>
            <a:cxnLst>
              <a:cxn ang="0">
                <a:pos x="T0" y="T1"/>
              </a:cxn>
              <a:cxn ang="0">
                <a:pos x="T2" y="T3"/>
              </a:cxn>
              <a:cxn ang="0">
                <a:pos x="T4" y="T5"/>
              </a:cxn>
              <a:cxn ang="0">
                <a:pos x="T6" y="T7"/>
              </a:cxn>
            </a:cxnLst>
            <a:rect l="0" t="0" r="r" b="b"/>
            <a:pathLst>
              <a:path w="130" h="27">
                <a:moveTo>
                  <a:pt x="130" y="0"/>
                </a:moveTo>
                <a:lnTo>
                  <a:pt x="0" y="0"/>
                </a:lnTo>
                <a:lnTo>
                  <a:pt x="0" y="27"/>
                </a:lnTo>
                <a:lnTo>
                  <a:pt x="130" y="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Rectangle 268"/>
          <p:cNvSpPr>
            <a:spLocks noChangeArrowheads="1"/>
          </p:cNvSpPr>
          <p:nvPr/>
        </p:nvSpPr>
        <p:spPr bwMode="auto">
          <a:xfrm>
            <a:off x="6776457" y="3988720"/>
            <a:ext cx="129207" cy="2546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57" name="Freeform 269"/>
          <p:cNvSpPr/>
          <p:nvPr/>
        </p:nvSpPr>
        <p:spPr bwMode="auto">
          <a:xfrm>
            <a:off x="6776457" y="3988720"/>
            <a:ext cx="129207" cy="25464"/>
          </a:xfrm>
          <a:custGeom>
            <a:avLst/>
            <a:gdLst>
              <a:gd name="T0" fmla="*/ 137 w 137"/>
              <a:gd name="T1" fmla="*/ 0 h 27"/>
              <a:gd name="T2" fmla="*/ 0 w 137"/>
              <a:gd name="T3" fmla="*/ 0 h 27"/>
              <a:gd name="T4" fmla="*/ 0 w 137"/>
              <a:gd name="T5" fmla="*/ 27 h 27"/>
              <a:gd name="T6" fmla="*/ 137 w 137"/>
              <a:gd name="T7" fmla="*/ 27 h 27"/>
            </a:gdLst>
            <a:ahLst/>
            <a:cxnLst>
              <a:cxn ang="0">
                <a:pos x="T0" y="T1"/>
              </a:cxn>
              <a:cxn ang="0">
                <a:pos x="T2" y="T3"/>
              </a:cxn>
              <a:cxn ang="0">
                <a:pos x="T4" y="T5"/>
              </a:cxn>
              <a:cxn ang="0">
                <a:pos x="T6" y="T7"/>
              </a:cxn>
            </a:cxnLst>
            <a:rect l="0" t="0" r="r" b="b"/>
            <a:pathLst>
              <a:path w="137" h="27">
                <a:moveTo>
                  <a:pt x="137" y="0"/>
                </a:moveTo>
                <a:lnTo>
                  <a:pt x="0" y="0"/>
                </a:lnTo>
                <a:lnTo>
                  <a:pt x="0" y="27"/>
                </a:lnTo>
                <a:lnTo>
                  <a:pt x="137" y="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70"/>
          <p:cNvSpPr/>
          <p:nvPr/>
        </p:nvSpPr>
        <p:spPr bwMode="auto">
          <a:xfrm>
            <a:off x="5512683" y="3420019"/>
            <a:ext cx="109401" cy="111288"/>
          </a:xfrm>
          <a:custGeom>
            <a:avLst/>
            <a:gdLst>
              <a:gd name="T0" fmla="*/ 116 w 116"/>
              <a:gd name="T1" fmla="*/ 97 h 118"/>
              <a:gd name="T2" fmla="*/ 18 w 116"/>
              <a:gd name="T3" fmla="*/ 0 h 118"/>
              <a:gd name="T4" fmla="*/ 0 w 116"/>
              <a:gd name="T5" fmla="*/ 20 h 118"/>
              <a:gd name="T6" fmla="*/ 97 w 116"/>
              <a:gd name="T7" fmla="*/ 118 h 118"/>
              <a:gd name="T8" fmla="*/ 116 w 116"/>
              <a:gd name="T9" fmla="*/ 97 h 118"/>
            </a:gdLst>
            <a:ahLst/>
            <a:cxnLst>
              <a:cxn ang="0">
                <a:pos x="T0" y="T1"/>
              </a:cxn>
              <a:cxn ang="0">
                <a:pos x="T2" y="T3"/>
              </a:cxn>
              <a:cxn ang="0">
                <a:pos x="T4" y="T5"/>
              </a:cxn>
              <a:cxn ang="0">
                <a:pos x="T6" y="T7"/>
              </a:cxn>
              <a:cxn ang="0">
                <a:pos x="T8" y="T9"/>
              </a:cxn>
            </a:cxnLst>
            <a:rect l="0" t="0" r="r" b="b"/>
            <a:pathLst>
              <a:path w="116" h="118">
                <a:moveTo>
                  <a:pt x="116" y="97"/>
                </a:moveTo>
                <a:lnTo>
                  <a:pt x="18" y="0"/>
                </a:lnTo>
                <a:lnTo>
                  <a:pt x="0" y="20"/>
                </a:lnTo>
                <a:lnTo>
                  <a:pt x="97" y="118"/>
                </a:lnTo>
                <a:lnTo>
                  <a:pt x="116" y="97"/>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71"/>
          <p:cNvSpPr/>
          <p:nvPr/>
        </p:nvSpPr>
        <p:spPr bwMode="auto">
          <a:xfrm>
            <a:off x="5512683" y="3420019"/>
            <a:ext cx="109401" cy="111288"/>
          </a:xfrm>
          <a:custGeom>
            <a:avLst/>
            <a:gdLst>
              <a:gd name="T0" fmla="*/ 116 w 116"/>
              <a:gd name="T1" fmla="*/ 97 h 118"/>
              <a:gd name="T2" fmla="*/ 18 w 116"/>
              <a:gd name="T3" fmla="*/ 0 h 118"/>
              <a:gd name="T4" fmla="*/ 0 w 116"/>
              <a:gd name="T5" fmla="*/ 20 h 118"/>
              <a:gd name="T6" fmla="*/ 97 w 116"/>
              <a:gd name="T7" fmla="*/ 118 h 118"/>
            </a:gdLst>
            <a:ahLst/>
            <a:cxnLst>
              <a:cxn ang="0">
                <a:pos x="T0" y="T1"/>
              </a:cxn>
              <a:cxn ang="0">
                <a:pos x="T2" y="T3"/>
              </a:cxn>
              <a:cxn ang="0">
                <a:pos x="T4" y="T5"/>
              </a:cxn>
              <a:cxn ang="0">
                <a:pos x="T6" y="T7"/>
              </a:cxn>
            </a:cxnLst>
            <a:rect l="0" t="0" r="r" b="b"/>
            <a:pathLst>
              <a:path w="116" h="118">
                <a:moveTo>
                  <a:pt x="116" y="97"/>
                </a:moveTo>
                <a:lnTo>
                  <a:pt x="18" y="0"/>
                </a:lnTo>
                <a:lnTo>
                  <a:pt x="0" y="20"/>
                </a:lnTo>
                <a:lnTo>
                  <a:pt x="97" y="1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72"/>
          <p:cNvSpPr/>
          <p:nvPr/>
        </p:nvSpPr>
        <p:spPr bwMode="auto">
          <a:xfrm>
            <a:off x="6569916" y="4477256"/>
            <a:ext cx="109401" cy="109402"/>
          </a:xfrm>
          <a:custGeom>
            <a:avLst/>
            <a:gdLst>
              <a:gd name="T0" fmla="*/ 116 w 116"/>
              <a:gd name="T1" fmla="*/ 97 h 116"/>
              <a:gd name="T2" fmla="*/ 19 w 116"/>
              <a:gd name="T3" fmla="*/ 0 h 116"/>
              <a:gd name="T4" fmla="*/ 0 w 116"/>
              <a:gd name="T5" fmla="*/ 19 h 116"/>
              <a:gd name="T6" fmla="*/ 96 w 116"/>
              <a:gd name="T7" fmla="*/ 116 h 116"/>
              <a:gd name="T8" fmla="*/ 116 w 116"/>
              <a:gd name="T9" fmla="*/ 97 h 116"/>
            </a:gdLst>
            <a:ahLst/>
            <a:cxnLst>
              <a:cxn ang="0">
                <a:pos x="T0" y="T1"/>
              </a:cxn>
              <a:cxn ang="0">
                <a:pos x="T2" y="T3"/>
              </a:cxn>
              <a:cxn ang="0">
                <a:pos x="T4" y="T5"/>
              </a:cxn>
              <a:cxn ang="0">
                <a:pos x="T6" y="T7"/>
              </a:cxn>
              <a:cxn ang="0">
                <a:pos x="T8" y="T9"/>
              </a:cxn>
            </a:cxnLst>
            <a:rect l="0" t="0" r="r" b="b"/>
            <a:pathLst>
              <a:path w="116" h="116">
                <a:moveTo>
                  <a:pt x="116" y="97"/>
                </a:moveTo>
                <a:lnTo>
                  <a:pt x="19" y="0"/>
                </a:lnTo>
                <a:lnTo>
                  <a:pt x="0" y="19"/>
                </a:lnTo>
                <a:lnTo>
                  <a:pt x="96" y="116"/>
                </a:lnTo>
                <a:lnTo>
                  <a:pt x="116" y="97"/>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73"/>
          <p:cNvSpPr/>
          <p:nvPr/>
        </p:nvSpPr>
        <p:spPr bwMode="auto">
          <a:xfrm>
            <a:off x="6569916" y="4477256"/>
            <a:ext cx="109401" cy="109402"/>
          </a:xfrm>
          <a:custGeom>
            <a:avLst/>
            <a:gdLst>
              <a:gd name="T0" fmla="*/ 116 w 116"/>
              <a:gd name="T1" fmla="*/ 97 h 116"/>
              <a:gd name="T2" fmla="*/ 19 w 116"/>
              <a:gd name="T3" fmla="*/ 0 h 116"/>
              <a:gd name="T4" fmla="*/ 0 w 116"/>
              <a:gd name="T5" fmla="*/ 19 h 116"/>
              <a:gd name="T6" fmla="*/ 96 w 116"/>
              <a:gd name="T7" fmla="*/ 116 h 116"/>
            </a:gdLst>
            <a:ahLst/>
            <a:cxnLst>
              <a:cxn ang="0">
                <a:pos x="T0" y="T1"/>
              </a:cxn>
              <a:cxn ang="0">
                <a:pos x="T2" y="T3"/>
              </a:cxn>
              <a:cxn ang="0">
                <a:pos x="T4" y="T5"/>
              </a:cxn>
              <a:cxn ang="0">
                <a:pos x="T6" y="T7"/>
              </a:cxn>
            </a:cxnLst>
            <a:rect l="0" t="0" r="r" b="b"/>
            <a:pathLst>
              <a:path w="116" h="116">
                <a:moveTo>
                  <a:pt x="116" y="97"/>
                </a:moveTo>
                <a:lnTo>
                  <a:pt x="19" y="0"/>
                </a:lnTo>
                <a:lnTo>
                  <a:pt x="0" y="19"/>
                </a:lnTo>
                <a:lnTo>
                  <a:pt x="96" y="11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74"/>
          <p:cNvSpPr/>
          <p:nvPr/>
        </p:nvSpPr>
        <p:spPr bwMode="auto">
          <a:xfrm>
            <a:off x="5512683" y="4477256"/>
            <a:ext cx="109401" cy="109402"/>
          </a:xfrm>
          <a:custGeom>
            <a:avLst/>
            <a:gdLst>
              <a:gd name="T0" fmla="*/ 97 w 116"/>
              <a:gd name="T1" fmla="*/ 0 h 116"/>
              <a:gd name="T2" fmla="*/ 0 w 116"/>
              <a:gd name="T3" fmla="*/ 97 h 116"/>
              <a:gd name="T4" fmla="*/ 18 w 116"/>
              <a:gd name="T5" fmla="*/ 116 h 116"/>
              <a:gd name="T6" fmla="*/ 116 w 116"/>
              <a:gd name="T7" fmla="*/ 19 h 116"/>
              <a:gd name="T8" fmla="*/ 97 w 116"/>
              <a:gd name="T9" fmla="*/ 0 h 116"/>
            </a:gdLst>
            <a:ahLst/>
            <a:cxnLst>
              <a:cxn ang="0">
                <a:pos x="T0" y="T1"/>
              </a:cxn>
              <a:cxn ang="0">
                <a:pos x="T2" y="T3"/>
              </a:cxn>
              <a:cxn ang="0">
                <a:pos x="T4" y="T5"/>
              </a:cxn>
              <a:cxn ang="0">
                <a:pos x="T6" y="T7"/>
              </a:cxn>
              <a:cxn ang="0">
                <a:pos x="T8" y="T9"/>
              </a:cxn>
            </a:cxnLst>
            <a:rect l="0" t="0" r="r" b="b"/>
            <a:pathLst>
              <a:path w="116" h="116">
                <a:moveTo>
                  <a:pt x="97" y="0"/>
                </a:moveTo>
                <a:lnTo>
                  <a:pt x="0" y="97"/>
                </a:lnTo>
                <a:lnTo>
                  <a:pt x="18" y="116"/>
                </a:lnTo>
                <a:lnTo>
                  <a:pt x="116" y="19"/>
                </a:lnTo>
                <a:lnTo>
                  <a:pt x="97" y="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75"/>
          <p:cNvSpPr/>
          <p:nvPr/>
        </p:nvSpPr>
        <p:spPr bwMode="auto">
          <a:xfrm>
            <a:off x="5512683" y="4477256"/>
            <a:ext cx="109401" cy="109402"/>
          </a:xfrm>
          <a:custGeom>
            <a:avLst/>
            <a:gdLst>
              <a:gd name="T0" fmla="*/ 97 w 116"/>
              <a:gd name="T1" fmla="*/ 0 h 116"/>
              <a:gd name="T2" fmla="*/ 0 w 116"/>
              <a:gd name="T3" fmla="*/ 97 h 116"/>
              <a:gd name="T4" fmla="*/ 18 w 116"/>
              <a:gd name="T5" fmla="*/ 116 h 116"/>
              <a:gd name="T6" fmla="*/ 116 w 116"/>
              <a:gd name="T7" fmla="*/ 19 h 116"/>
            </a:gdLst>
            <a:ahLst/>
            <a:cxnLst>
              <a:cxn ang="0">
                <a:pos x="T0" y="T1"/>
              </a:cxn>
              <a:cxn ang="0">
                <a:pos x="T2" y="T3"/>
              </a:cxn>
              <a:cxn ang="0">
                <a:pos x="T4" y="T5"/>
              </a:cxn>
              <a:cxn ang="0">
                <a:pos x="T6" y="T7"/>
              </a:cxn>
            </a:cxnLst>
            <a:rect l="0" t="0" r="r" b="b"/>
            <a:pathLst>
              <a:path w="116" h="116">
                <a:moveTo>
                  <a:pt x="97" y="0"/>
                </a:moveTo>
                <a:lnTo>
                  <a:pt x="0" y="97"/>
                </a:lnTo>
                <a:lnTo>
                  <a:pt x="18" y="116"/>
                </a:lnTo>
                <a:lnTo>
                  <a:pt x="116"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76"/>
          <p:cNvSpPr/>
          <p:nvPr/>
        </p:nvSpPr>
        <p:spPr bwMode="auto">
          <a:xfrm>
            <a:off x="6569916" y="3420019"/>
            <a:ext cx="109401" cy="111288"/>
          </a:xfrm>
          <a:custGeom>
            <a:avLst/>
            <a:gdLst>
              <a:gd name="T0" fmla="*/ 96 w 116"/>
              <a:gd name="T1" fmla="*/ 0 h 118"/>
              <a:gd name="T2" fmla="*/ 0 w 116"/>
              <a:gd name="T3" fmla="*/ 97 h 118"/>
              <a:gd name="T4" fmla="*/ 19 w 116"/>
              <a:gd name="T5" fmla="*/ 118 h 118"/>
              <a:gd name="T6" fmla="*/ 116 w 116"/>
              <a:gd name="T7" fmla="*/ 20 h 118"/>
              <a:gd name="T8" fmla="*/ 96 w 116"/>
              <a:gd name="T9" fmla="*/ 0 h 118"/>
            </a:gdLst>
            <a:ahLst/>
            <a:cxnLst>
              <a:cxn ang="0">
                <a:pos x="T0" y="T1"/>
              </a:cxn>
              <a:cxn ang="0">
                <a:pos x="T2" y="T3"/>
              </a:cxn>
              <a:cxn ang="0">
                <a:pos x="T4" y="T5"/>
              </a:cxn>
              <a:cxn ang="0">
                <a:pos x="T6" y="T7"/>
              </a:cxn>
              <a:cxn ang="0">
                <a:pos x="T8" y="T9"/>
              </a:cxn>
            </a:cxnLst>
            <a:rect l="0" t="0" r="r" b="b"/>
            <a:pathLst>
              <a:path w="116" h="118">
                <a:moveTo>
                  <a:pt x="96" y="0"/>
                </a:moveTo>
                <a:lnTo>
                  <a:pt x="0" y="97"/>
                </a:lnTo>
                <a:lnTo>
                  <a:pt x="19" y="118"/>
                </a:lnTo>
                <a:lnTo>
                  <a:pt x="116" y="20"/>
                </a:lnTo>
                <a:lnTo>
                  <a:pt x="96" y="0"/>
                </a:lnTo>
                <a:close/>
              </a:path>
            </a:pathLst>
          </a:custGeom>
          <a:solidFill>
            <a:srgbClr val="7070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77"/>
          <p:cNvSpPr/>
          <p:nvPr/>
        </p:nvSpPr>
        <p:spPr bwMode="auto">
          <a:xfrm>
            <a:off x="6569916" y="3420019"/>
            <a:ext cx="109401" cy="111288"/>
          </a:xfrm>
          <a:custGeom>
            <a:avLst/>
            <a:gdLst>
              <a:gd name="T0" fmla="*/ 96 w 116"/>
              <a:gd name="T1" fmla="*/ 0 h 118"/>
              <a:gd name="T2" fmla="*/ 0 w 116"/>
              <a:gd name="T3" fmla="*/ 97 h 118"/>
              <a:gd name="T4" fmla="*/ 19 w 116"/>
              <a:gd name="T5" fmla="*/ 118 h 118"/>
              <a:gd name="T6" fmla="*/ 116 w 116"/>
              <a:gd name="T7" fmla="*/ 20 h 118"/>
            </a:gdLst>
            <a:ahLst/>
            <a:cxnLst>
              <a:cxn ang="0">
                <a:pos x="T0" y="T1"/>
              </a:cxn>
              <a:cxn ang="0">
                <a:pos x="T2" y="T3"/>
              </a:cxn>
              <a:cxn ang="0">
                <a:pos x="T4" y="T5"/>
              </a:cxn>
              <a:cxn ang="0">
                <a:pos x="T6" y="T7"/>
              </a:cxn>
            </a:cxnLst>
            <a:rect l="0" t="0" r="r" b="b"/>
            <a:pathLst>
              <a:path w="116" h="118">
                <a:moveTo>
                  <a:pt x="96" y="0"/>
                </a:moveTo>
                <a:lnTo>
                  <a:pt x="0" y="97"/>
                </a:lnTo>
                <a:lnTo>
                  <a:pt x="19" y="118"/>
                </a:lnTo>
                <a:lnTo>
                  <a:pt x="116" y="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Oval 278"/>
          <p:cNvSpPr>
            <a:spLocks noChangeArrowheads="1"/>
          </p:cNvSpPr>
          <p:nvPr/>
        </p:nvSpPr>
        <p:spPr bwMode="auto">
          <a:xfrm>
            <a:off x="7240470" y="3116335"/>
            <a:ext cx="456468" cy="45458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Oval 279"/>
          <p:cNvSpPr>
            <a:spLocks noChangeArrowheads="1"/>
          </p:cNvSpPr>
          <p:nvPr/>
        </p:nvSpPr>
        <p:spPr bwMode="auto">
          <a:xfrm>
            <a:off x="6422790" y="5125179"/>
            <a:ext cx="455525" cy="45458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Oval 280"/>
          <p:cNvSpPr>
            <a:spLocks noChangeArrowheads="1"/>
          </p:cNvSpPr>
          <p:nvPr/>
        </p:nvSpPr>
        <p:spPr bwMode="auto">
          <a:xfrm>
            <a:off x="4462996" y="4264111"/>
            <a:ext cx="454581" cy="45458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Oval 281"/>
          <p:cNvSpPr>
            <a:spLocks noChangeArrowheads="1"/>
          </p:cNvSpPr>
          <p:nvPr/>
        </p:nvSpPr>
        <p:spPr bwMode="auto">
          <a:xfrm>
            <a:off x="5299539" y="2347692"/>
            <a:ext cx="454581" cy="454584"/>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70" name="Group 64"/>
          <p:cNvGrpSpPr/>
          <p:nvPr/>
        </p:nvGrpSpPr>
        <p:grpSpPr>
          <a:xfrm>
            <a:off x="7324408" y="3240827"/>
            <a:ext cx="301797" cy="206543"/>
            <a:chOff x="7392740" y="3448014"/>
            <a:chExt cx="318585" cy="218032"/>
          </a:xfrm>
          <a:solidFill>
            <a:srgbClr val="0B8F92"/>
          </a:solidFill>
        </p:grpSpPr>
        <p:sp>
          <p:nvSpPr>
            <p:cNvPr id="71" name="Freeform 287"/>
            <p:cNvSpPr>
              <a:spLocks noEditPoints="1"/>
            </p:cNvSpPr>
            <p:nvPr/>
          </p:nvSpPr>
          <p:spPr bwMode="auto">
            <a:xfrm>
              <a:off x="7392740" y="3637174"/>
              <a:ext cx="318585" cy="28872"/>
            </a:xfrm>
            <a:custGeom>
              <a:avLst/>
              <a:gdLst>
                <a:gd name="T0" fmla="*/ 320 w 320"/>
                <a:gd name="T1" fmla="*/ 0 h 29"/>
                <a:gd name="T2" fmla="*/ 0 w 320"/>
                <a:gd name="T3" fmla="*/ 0 h 29"/>
                <a:gd name="T4" fmla="*/ 0 w 320"/>
                <a:gd name="T5" fmla="*/ 29 h 29"/>
                <a:gd name="T6" fmla="*/ 320 w 320"/>
                <a:gd name="T7" fmla="*/ 29 h 29"/>
                <a:gd name="T8" fmla="*/ 320 w 320"/>
                <a:gd name="T9" fmla="*/ 0 h 29"/>
                <a:gd name="T10" fmla="*/ 306 w 320"/>
                <a:gd name="T11" fmla="*/ 18 h 29"/>
                <a:gd name="T12" fmla="*/ 279 w 320"/>
                <a:gd name="T13" fmla="*/ 18 h 29"/>
                <a:gd name="T14" fmla="*/ 279 w 320"/>
                <a:gd name="T15" fmla="*/ 12 h 29"/>
                <a:gd name="T16" fmla="*/ 306 w 320"/>
                <a:gd name="T17" fmla="*/ 12 h 29"/>
                <a:gd name="T18" fmla="*/ 306 w 320"/>
                <a:gd name="T19"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29">
                  <a:moveTo>
                    <a:pt x="320" y="0"/>
                  </a:moveTo>
                  <a:lnTo>
                    <a:pt x="0" y="0"/>
                  </a:lnTo>
                  <a:lnTo>
                    <a:pt x="0" y="29"/>
                  </a:lnTo>
                  <a:lnTo>
                    <a:pt x="320" y="29"/>
                  </a:lnTo>
                  <a:lnTo>
                    <a:pt x="320" y="0"/>
                  </a:lnTo>
                  <a:close/>
                  <a:moveTo>
                    <a:pt x="306" y="18"/>
                  </a:moveTo>
                  <a:lnTo>
                    <a:pt x="279" y="18"/>
                  </a:lnTo>
                  <a:lnTo>
                    <a:pt x="279" y="12"/>
                  </a:lnTo>
                  <a:lnTo>
                    <a:pt x="306" y="12"/>
                  </a:lnTo>
                  <a:lnTo>
                    <a:pt x="30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88"/>
            <p:cNvSpPr>
              <a:spLocks noEditPoints="1"/>
            </p:cNvSpPr>
            <p:nvPr/>
          </p:nvSpPr>
          <p:spPr bwMode="auto">
            <a:xfrm>
              <a:off x="7406678" y="3448014"/>
              <a:ext cx="288717" cy="180200"/>
            </a:xfrm>
            <a:custGeom>
              <a:avLst/>
              <a:gdLst>
                <a:gd name="T0" fmla="*/ 290 w 290"/>
                <a:gd name="T1" fmla="*/ 0 h 181"/>
                <a:gd name="T2" fmla="*/ 0 w 290"/>
                <a:gd name="T3" fmla="*/ 0 h 181"/>
                <a:gd name="T4" fmla="*/ 0 w 290"/>
                <a:gd name="T5" fmla="*/ 181 h 181"/>
                <a:gd name="T6" fmla="*/ 290 w 290"/>
                <a:gd name="T7" fmla="*/ 181 h 181"/>
                <a:gd name="T8" fmla="*/ 290 w 290"/>
                <a:gd name="T9" fmla="*/ 0 h 181"/>
                <a:gd name="T10" fmla="*/ 258 w 290"/>
                <a:gd name="T11" fmla="*/ 155 h 181"/>
                <a:gd name="T12" fmla="*/ 32 w 290"/>
                <a:gd name="T13" fmla="*/ 155 h 181"/>
                <a:gd name="T14" fmla="*/ 32 w 290"/>
                <a:gd name="T15" fmla="*/ 25 h 181"/>
                <a:gd name="T16" fmla="*/ 258 w 290"/>
                <a:gd name="T17" fmla="*/ 25 h 181"/>
                <a:gd name="T18" fmla="*/ 258 w 290"/>
                <a:gd name="T19" fmla="*/ 15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181">
                  <a:moveTo>
                    <a:pt x="290" y="0"/>
                  </a:moveTo>
                  <a:lnTo>
                    <a:pt x="0" y="0"/>
                  </a:lnTo>
                  <a:lnTo>
                    <a:pt x="0" y="181"/>
                  </a:lnTo>
                  <a:lnTo>
                    <a:pt x="290" y="181"/>
                  </a:lnTo>
                  <a:lnTo>
                    <a:pt x="290" y="0"/>
                  </a:lnTo>
                  <a:close/>
                  <a:moveTo>
                    <a:pt x="258" y="155"/>
                  </a:moveTo>
                  <a:lnTo>
                    <a:pt x="32" y="155"/>
                  </a:lnTo>
                  <a:lnTo>
                    <a:pt x="32" y="25"/>
                  </a:lnTo>
                  <a:lnTo>
                    <a:pt x="258" y="25"/>
                  </a:lnTo>
                  <a:lnTo>
                    <a:pt x="258" y="1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73" name="Group 65"/>
          <p:cNvGrpSpPr/>
          <p:nvPr/>
        </p:nvGrpSpPr>
        <p:grpSpPr>
          <a:xfrm>
            <a:off x="6511442" y="5259102"/>
            <a:ext cx="295195" cy="213145"/>
            <a:chOff x="6534552" y="5578559"/>
            <a:chExt cx="311616" cy="225002"/>
          </a:xfrm>
          <a:solidFill>
            <a:srgbClr val="0B8F92"/>
          </a:solidFill>
        </p:grpSpPr>
        <p:sp>
          <p:nvSpPr>
            <p:cNvPr id="74" name="Freeform 289"/>
            <p:cNvSpPr/>
            <p:nvPr/>
          </p:nvSpPr>
          <p:spPr bwMode="auto">
            <a:xfrm>
              <a:off x="6625149" y="5719932"/>
              <a:ext cx="64713" cy="26881"/>
            </a:xfrm>
            <a:custGeom>
              <a:avLst/>
              <a:gdLst>
                <a:gd name="T0" fmla="*/ 62 w 65"/>
                <a:gd name="T1" fmla="*/ 27 h 27"/>
                <a:gd name="T2" fmla="*/ 65 w 65"/>
                <a:gd name="T3" fmla="*/ 0 h 27"/>
                <a:gd name="T4" fmla="*/ 0 w 65"/>
                <a:gd name="T5" fmla="*/ 0 h 27"/>
                <a:gd name="T6" fmla="*/ 4 w 65"/>
                <a:gd name="T7" fmla="*/ 27 h 27"/>
                <a:gd name="T8" fmla="*/ 62 w 65"/>
                <a:gd name="T9" fmla="*/ 27 h 27"/>
              </a:gdLst>
              <a:ahLst/>
              <a:cxnLst>
                <a:cxn ang="0">
                  <a:pos x="T0" y="T1"/>
                </a:cxn>
                <a:cxn ang="0">
                  <a:pos x="T2" y="T3"/>
                </a:cxn>
                <a:cxn ang="0">
                  <a:pos x="T4" y="T5"/>
                </a:cxn>
                <a:cxn ang="0">
                  <a:pos x="T6" y="T7"/>
                </a:cxn>
                <a:cxn ang="0">
                  <a:pos x="T8" y="T9"/>
                </a:cxn>
              </a:cxnLst>
              <a:rect l="0" t="0" r="r" b="b"/>
              <a:pathLst>
                <a:path w="65" h="27">
                  <a:moveTo>
                    <a:pt x="62" y="27"/>
                  </a:moveTo>
                  <a:lnTo>
                    <a:pt x="65" y="0"/>
                  </a:lnTo>
                  <a:lnTo>
                    <a:pt x="0" y="0"/>
                  </a:lnTo>
                  <a:lnTo>
                    <a:pt x="4" y="27"/>
                  </a:lnTo>
                  <a:lnTo>
                    <a:pt x="62" y="27"/>
                  </a:lnTo>
                  <a:close/>
                </a:path>
              </a:pathLst>
            </a:custGeom>
            <a:grpFill/>
            <a:ln>
              <a:noFill/>
            </a:ln>
          </p:spPr>
          <p:txBody>
            <a:bodyPr vert="horz" wrap="square" lIns="91440" tIns="45720" rIns="91440" bIns="45720" numCol="1" anchor="t" anchorCtr="0" compatLnSpc="1"/>
            <a:lstStyle/>
            <a:p>
              <a:endParaRPr lang="en-US"/>
            </a:p>
          </p:txBody>
        </p:sp>
        <p:sp>
          <p:nvSpPr>
            <p:cNvPr id="75" name="Freeform 290"/>
            <p:cNvSpPr/>
            <p:nvPr/>
          </p:nvSpPr>
          <p:spPr bwMode="auto">
            <a:xfrm>
              <a:off x="6698822" y="5664179"/>
              <a:ext cx="70686" cy="46792"/>
            </a:xfrm>
            <a:custGeom>
              <a:avLst/>
              <a:gdLst>
                <a:gd name="T0" fmla="*/ 0 w 71"/>
                <a:gd name="T1" fmla="*/ 47 h 47"/>
                <a:gd name="T2" fmla="*/ 59 w 71"/>
                <a:gd name="T3" fmla="*/ 47 h 47"/>
                <a:gd name="T4" fmla="*/ 71 w 71"/>
                <a:gd name="T5" fmla="*/ 0 h 47"/>
                <a:gd name="T6" fmla="*/ 5 w 71"/>
                <a:gd name="T7" fmla="*/ 0 h 47"/>
                <a:gd name="T8" fmla="*/ 0 w 71"/>
                <a:gd name="T9" fmla="*/ 47 h 47"/>
              </a:gdLst>
              <a:ahLst/>
              <a:cxnLst>
                <a:cxn ang="0">
                  <a:pos x="T0" y="T1"/>
                </a:cxn>
                <a:cxn ang="0">
                  <a:pos x="T2" y="T3"/>
                </a:cxn>
                <a:cxn ang="0">
                  <a:pos x="T4" y="T5"/>
                </a:cxn>
                <a:cxn ang="0">
                  <a:pos x="T6" y="T7"/>
                </a:cxn>
                <a:cxn ang="0">
                  <a:pos x="T8" y="T9"/>
                </a:cxn>
              </a:cxnLst>
              <a:rect l="0" t="0" r="r" b="b"/>
              <a:pathLst>
                <a:path w="71" h="47">
                  <a:moveTo>
                    <a:pt x="0" y="47"/>
                  </a:moveTo>
                  <a:lnTo>
                    <a:pt x="59" y="47"/>
                  </a:lnTo>
                  <a:lnTo>
                    <a:pt x="71" y="0"/>
                  </a:lnTo>
                  <a:lnTo>
                    <a:pt x="5" y="0"/>
                  </a:lnTo>
                  <a:lnTo>
                    <a:pt x="0" y="47"/>
                  </a:lnTo>
                  <a:close/>
                </a:path>
              </a:pathLst>
            </a:custGeom>
            <a:grpFill/>
            <a:ln>
              <a:noFill/>
            </a:ln>
          </p:spPr>
          <p:txBody>
            <a:bodyPr vert="horz" wrap="square" lIns="91440" tIns="45720" rIns="91440" bIns="45720" numCol="1" anchor="t" anchorCtr="0" compatLnSpc="1"/>
            <a:lstStyle/>
            <a:p>
              <a:endParaRPr lang="en-US"/>
            </a:p>
          </p:txBody>
        </p:sp>
        <p:sp>
          <p:nvSpPr>
            <p:cNvPr id="76" name="Freeform 291"/>
            <p:cNvSpPr/>
            <p:nvPr/>
          </p:nvSpPr>
          <p:spPr bwMode="auto">
            <a:xfrm>
              <a:off x="6560437" y="5719932"/>
              <a:ext cx="57743" cy="26881"/>
            </a:xfrm>
            <a:custGeom>
              <a:avLst/>
              <a:gdLst>
                <a:gd name="T0" fmla="*/ 0 w 58"/>
                <a:gd name="T1" fmla="*/ 0 h 27"/>
                <a:gd name="T2" fmla="*/ 7 w 58"/>
                <a:gd name="T3" fmla="*/ 27 h 27"/>
                <a:gd name="T4" fmla="*/ 58 w 58"/>
                <a:gd name="T5" fmla="*/ 27 h 27"/>
                <a:gd name="T6" fmla="*/ 57 w 58"/>
                <a:gd name="T7" fmla="*/ 0 h 27"/>
                <a:gd name="T8" fmla="*/ 0 w 58"/>
                <a:gd name="T9" fmla="*/ 0 h 27"/>
              </a:gdLst>
              <a:ahLst/>
              <a:cxnLst>
                <a:cxn ang="0">
                  <a:pos x="T0" y="T1"/>
                </a:cxn>
                <a:cxn ang="0">
                  <a:pos x="T2" y="T3"/>
                </a:cxn>
                <a:cxn ang="0">
                  <a:pos x="T4" y="T5"/>
                </a:cxn>
                <a:cxn ang="0">
                  <a:pos x="T6" y="T7"/>
                </a:cxn>
                <a:cxn ang="0">
                  <a:pos x="T8" y="T9"/>
                </a:cxn>
              </a:cxnLst>
              <a:rect l="0" t="0" r="r" b="b"/>
              <a:pathLst>
                <a:path w="58" h="27">
                  <a:moveTo>
                    <a:pt x="0" y="0"/>
                  </a:moveTo>
                  <a:lnTo>
                    <a:pt x="7" y="27"/>
                  </a:lnTo>
                  <a:lnTo>
                    <a:pt x="58" y="27"/>
                  </a:lnTo>
                  <a:lnTo>
                    <a:pt x="57" y="0"/>
                  </a:lnTo>
                  <a:lnTo>
                    <a:pt x="0" y="0"/>
                  </a:lnTo>
                  <a:close/>
                </a:path>
              </a:pathLst>
            </a:custGeom>
            <a:grpFill/>
            <a:ln>
              <a:noFill/>
            </a:ln>
          </p:spPr>
          <p:txBody>
            <a:bodyPr vert="horz" wrap="square" lIns="91440" tIns="45720" rIns="91440" bIns="45720" numCol="1" anchor="t" anchorCtr="0" compatLnSpc="1"/>
            <a:lstStyle/>
            <a:p>
              <a:endParaRPr lang="en-US"/>
            </a:p>
          </p:txBody>
        </p:sp>
        <p:sp>
          <p:nvSpPr>
            <p:cNvPr id="77" name="Freeform 292"/>
            <p:cNvSpPr/>
            <p:nvPr/>
          </p:nvSpPr>
          <p:spPr bwMode="auto">
            <a:xfrm>
              <a:off x="6696831" y="5719932"/>
              <a:ext cx="57743" cy="26881"/>
            </a:xfrm>
            <a:custGeom>
              <a:avLst/>
              <a:gdLst>
                <a:gd name="T0" fmla="*/ 58 w 58"/>
                <a:gd name="T1" fmla="*/ 0 h 27"/>
                <a:gd name="T2" fmla="*/ 2 w 58"/>
                <a:gd name="T3" fmla="*/ 0 h 27"/>
                <a:gd name="T4" fmla="*/ 0 w 58"/>
                <a:gd name="T5" fmla="*/ 27 h 27"/>
                <a:gd name="T6" fmla="*/ 51 w 58"/>
                <a:gd name="T7" fmla="*/ 27 h 27"/>
                <a:gd name="T8" fmla="*/ 58 w 58"/>
                <a:gd name="T9" fmla="*/ 0 h 27"/>
              </a:gdLst>
              <a:ahLst/>
              <a:cxnLst>
                <a:cxn ang="0">
                  <a:pos x="T0" y="T1"/>
                </a:cxn>
                <a:cxn ang="0">
                  <a:pos x="T2" y="T3"/>
                </a:cxn>
                <a:cxn ang="0">
                  <a:pos x="T4" y="T5"/>
                </a:cxn>
                <a:cxn ang="0">
                  <a:pos x="T6" y="T7"/>
                </a:cxn>
                <a:cxn ang="0">
                  <a:pos x="T8" y="T9"/>
                </a:cxn>
              </a:cxnLst>
              <a:rect l="0" t="0" r="r" b="b"/>
              <a:pathLst>
                <a:path w="58" h="27">
                  <a:moveTo>
                    <a:pt x="58" y="0"/>
                  </a:moveTo>
                  <a:lnTo>
                    <a:pt x="2" y="0"/>
                  </a:lnTo>
                  <a:lnTo>
                    <a:pt x="0" y="27"/>
                  </a:lnTo>
                  <a:lnTo>
                    <a:pt x="51" y="27"/>
                  </a:lnTo>
                  <a:lnTo>
                    <a:pt x="58" y="0"/>
                  </a:lnTo>
                  <a:close/>
                </a:path>
              </a:pathLst>
            </a:custGeom>
            <a:grpFill/>
            <a:ln>
              <a:noFill/>
            </a:ln>
          </p:spPr>
          <p:txBody>
            <a:bodyPr vert="horz" wrap="square" lIns="91440" tIns="45720" rIns="91440" bIns="45720" numCol="1" anchor="t" anchorCtr="0" compatLnSpc="1"/>
            <a:lstStyle/>
            <a:p>
              <a:endParaRPr lang="en-US"/>
            </a:p>
          </p:txBody>
        </p:sp>
        <p:sp>
          <p:nvSpPr>
            <p:cNvPr id="78" name="Freeform 293"/>
            <p:cNvSpPr/>
            <p:nvPr/>
          </p:nvSpPr>
          <p:spPr bwMode="auto">
            <a:xfrm>
              <a:off x="6703800" y="5578559"/>
              <a:ext cx="142368" cy="74669"/>
            </a:xfrm>
            <a:custGeom>
              <a:avLst/>
              <a:gdLst>
                <a:gd name="T0" fmla="*/ 57 w 84"/>
                <a:gd name="T1" fmla="*/ 0 h 44"/>
                <a:gd name="T2" fmla="*/ 53 w 84"/>
                <a:gd name="T3" fmla="*/ 1 h 44"/>
                <a:gd name="T4" fmla="*/ 51 w 84"/>
                <a:gd name="T5" fmla="*/ 3 h 44"/>
                <a:gd name="T6" fmla="*/ 30 w 84"/>
                <a:gd name="T7" fmla="*/ 24 h 44"/>
                <a:gd name="T8" fmla="*/ 28 w 84"/>
                <a:gd name="T9" fmla="*/ 27 h 44"/>
                <a:gd name="T10" fmla="*/ 2 w 84"/>
                <a:gd name="T11" fmla="*/ 27 h 44"/>
                <a:gd name="T12" fmla="*/ 0 w 84"/>
                <a:gd name="T13" fmla="*/ 44 h 44"/>
                <a:gd name="T14" fmla="*/ 40 w 84"/>
                <a:gd name="T15" fmla="*/ 44 h 44"/>
                <a:gd name="T16" fmla="*/ 43 w 84"/>
                <a:gd name="T17" fmla="*/ 33 h 44"/>
                <a:gd name="T18" fmla="*/ 60 w 84"/>
                <a:gd name="T19" fmla="*/ 17 h 44"/>
                <a:gd name="T20" fmla="*/ 74 w 84"/>
                <a:gd name="T21" fmla="*/ 17 h 44"/>
                <a:gd name="T22" fmla="*/ 74 w 84"/>
                <a:gd name="T23" fmla="*/ 0 h 44"/>
                <a:gd name="T24" fmla="*/ 57 w 84"/>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44">
                  <a:moveTo>
                    <a:pt x="57" y="0"/>
                  </a:moveTo>
                  <a:cubicBezTo>
                    <a:pt x="55" y="0"/>
                    <a:pt x="54" y="1"/>
                    <a:pt x="53" y="1"/>
                  </a:cubicBezTo>
                  <a:cubicBezTo>
                    <a:pt x="52" y="2"/>
                    <a:pt x="52" y="2"/>
                    <a:pt x="51" y="3"/>
                  </a:cubicBezTo>
                  <a:cubicBezTo>
                    <a:pt x="44" y="10"/>
                    <a:pt x="37" y="17"/>
                    <a:pt x="30" y="24"/>
                  </a:cubicBezTo>
                  <a:cubicBezTo>
                    <a:pt x="29" y="25"/>
                    <a:pt x="28" y="26"/>
                    <a:pt x="28" y="27"/>
                  </a:cubicBezTo>
                  <a:cubicBezTo>
                    <a:pt x="2" y="27"/>
                    <a:pt x="2" y="27"/>
                    <a:pt x="2" y="27"/>
                  </a:cubicBezTo>
                  <a:cubicBezTo>
                    <a:pt x="0" y="44"/>
                    <a:pt x="0" y="44"/>
                    <a:pt x="0" y="44"/>
                  </a:cubicBezTo>
                  <a:cubicBezTo>
                    <a:pt x="40" y="44"/>
                    <a:pt x="40" y="44"/>
                    <a:pt x="40" y="44"/>
                  </a:cubicBezTo>
                  <a:cubicBezTo>
                    <a:pt x="43" y="33"/>
                    <a:pt x="43" y="33"/>
                    <a:pt x="43" y="33"/>
                  </a:cubicBezTo>
                  <a:cubicBezTo>
                    <a:pt x="49" y="28"/>
                    <a:pt x="54" y="22"/>
                    <a:pt x="60" y="17"/>
                  </a:cubicBezTo>
                  <a:cubicBezTo>
                    <a:pt x="74" y="17"/>
                    <a:pt x="74" y="17"/>
                    <a:pt x="74" y="17"/>
                  </a:cubicBezTo>
                  <a:cubicBezTo>
                    <a:pt x="84" y="17"/>
                    <a:pt x="84" y="0"/>
                    <a:pt x="74" y="0"/>
                  </a:cubicBezTo>
                  <a:lnTo>
                    <a:pt x="57" y="0"/>
                  </a:lnTo>
                  <a:close/>
                </a:path>
              </a:pathLst>
            </a:custGeom>
            <a:grpFill/>
            <a:ln>
              <a:noFill/>
            </a:ln>
          </p:spPr>
          <p:txBody>
            <a:bodyPr vert="horz" wrap="square" lIns="91440" tIns="45720" rIns="91440" bIns="45720" numCol="1" anchor="t" anchorCtr="0" compatLnSpc="1"/>
            <a:lstStyle/>
            <a:p>
              <a:endParaRPr lang="en-US"/>
            </a:p>
          </p:txBody>
        </p:sp>
        <p:sp>
          <p:nvSpPr>
            <p:cNvPr id="79" name="Freeform 294"/>
            <p:cNvSpPr/>
            <p:nvPr/>
          </p:nvSpPr>
          <p:spPr bwMode="auto">
            <a:xfrm>
              <a:off x="6618180" y="5624356"/>
              <a:ext cx="78651" cy="28872"/>
            </a:xfrm>
            <a:custGeom>
              <a:avLst/>
              <a:gdLst>
                <a:gd name="T0" fmla="*/ 2 w 79"/>
                <a:gd name="T1" fmla="*/ 29 h 29"/>
                <a:gd name="T2" fmla="*/ 77 w 79"/>
                <a:gd name="T3" fmla="*/ 29 h 29"/>
                <a:gd name="T4" fmla="*/ 79 w 79"/>
                <a:gd name="T5" fmla="*/ 0 h 29"/>
                <a:gd name="T6" fmla="*/ 0 w 79"/>
                <a:gd name="T7" fmla="*/ 0 h 29"/>
                <a:gd name="T8" fmla="*/ 2 w 79"/>
                <a:gd name="T9" fmla="*/ 29 h 29"/>
              </a:gdLst>
              <a:ahLst/>
              <a:cxnLst>
                <a:cxn ang="0">
                  <a:pos x="T0" y="T1"/>
                </a:cxn>
                <a:cxn ang="0">
                  <a:pos x="T2" y="T3"/>
                </a:cxn>
                <a:cxn ang="0">
                  <a:pos x="T4" y="T5"/>
                </a:cxn>
                <a:cxn ang="0">
                  <a:pos x="T6" y="T7"/>
                </a:cxn>
                <a:cxn ang="0">
                  <a:pos x="T8" y="T9"/>
                </a:cxn>
              </a:cxnLst>
              <a:rect l="0" t="0" r="r" b="b"/>
              <a:pathLst>
                <a:path w="79" h="29">
                  <a:moveTo>
                    <a:pt x="2" y="29"/>
                  </a:moveTo>
                  <a:lnTo>
                    <a:pt x="77" y="29"/>
                  </a:lnTo>
                  <a:lnTo>
                    <a:pt x="79" y="0"/>
                  </a:lnTo>
                  <a:lnTo>
                    <a:pt x="0" y="0"/>
                  </a:lnTo>
                  <a:lnTo>
                    <a:pt x="2" y="29"/>
                  </a:lnTo>
                  <a:close/>
                </a:path>
              </a:pathLst>
            </a:custGeom>
            <a:grpFill/>
            <a:ln>
              <a:noFill/>
            </a:ln>
          </p:spPr>
          <p:txBody>
            <a:bodyPr vert="horz" wrap="square" lIns="91440" tIns="45720" rIns="91440" bIns="45720" numCol="1" anchor="t" anchorCtr="0" compatLnSpc="1"/>
            <a:lstStyle/>
            <a:p>
              <a:endParaRPr lang="en-US"/>
            </a:p>
          </p:txBody>
        </p:sp>
        <p:sp>
          <p:nvSpPr>
            <p:cNvPr id="80" name="Freeform 295"/>
            <p:cNvSpPr/>
            <p:nvPr/>
          </p:nvSpPr>
          <p:spPr bwMode="auto">
            <a:xfrm>
              <a:off x="6545503" y="5664179"/>
              <a:ext cx="71682" cy="46792"/>
            </a:xfrm>
            <a:custGeom>
              <a:avLst/>
              <a:gdLst>
                <a:gd name="T0" fmla="*/ 72 w 72"/>
                <a:gd name="T1" fmla="*/ 47 h 47"/>
                <a:gd name="T2" fmla="*/ 66 w 72"/>
                <a:gd name="T3" fmla="*/ 0 h 47"/>
                <a:gd name="T4" fmla="*/ 0 w 72"/>
                <a:gd name="T5" fmla="*/ 0 h 47"/>
                <a:gd name="T6" fmla="*/ 12 w 72"/>
                <a:gd name="T7" fmla="*/ 47 h 47"/>
                <a:gd name="T8" fmla="*/ 72 w 72"/>
                <a:gd name="T9" fmla="*/ 47 h 47"/>
              </a:gdLst>
              <a:ahLst/>
              <a:cxnLst>
                <a:cxn ang="0">
                  <a:pos x="T0" y="T1"/>
                </a:cxn>
                <a:cxn ang="0">
                  <a:pos x="T2" y="T3"/>
                </a:cxn>
                <a:cxn ang="0">
                  <a:pos x="T4" y="T5"/>
                </a:cxn>
                <a:cxn ang="0">
                  <a:pos x="T6" y="T7"/>
                </a:cxn>
                <a:cxn ang="0">
                  <a:pos x="T8" y="T9"/>
                </a:cxn>
              </a:cxnLst>
              <a:rect l="0" t="0" r="r" b="b"/>
              <a:pathLst>
                <a:path w="72" h="47">
                  <a:moveTo>
                    <a:pt x="72" y="47"/>
                  </a:moveTo>
                  <a:lnTo>
                    <a:pt x="66" y="0"/>
                  </a:lnTo>
                  <a:lnTo>
                    <a:pt x="0" y="0"/>
                  </a:lnTo>
                  <a:lnTo>
                    <a:pt x="12" y="47"/>
                  </a:lnTo>
                  <a:lnTo>
                    <a:pt x="72" y="47"/>
                  </a:lnTo>
                  <a:close/>
                </a:path>
              </a:pathLst>
            </a:custGeom>
            <a:grpFill/>
            <a:ln>
              <a:noFill/>
            </a:ln>
          </p:spPr>
          <p:txBody>
            <a:bodyPr vert="horz" wrap="square" lIns="91440" tIns="45720" rIns="91440" bIns="45720" numCol="1" anchor="t" anchorCtr="0" compatLnSpc="1"/>
            <a:lstStyle/>
            <a:p>
              <a:endParaRPr lang="en-US"/>
            </a:p>
          </p:txBody>
        </p:sp>
        <p:sp>
          <p:nvSpPr>
            <p:cNvPr id="81" name="Freeform 296"/>
            <p:cNvSpPr/>
            <p:nvPr/>
          </p:nvSpPr>
          <p:spPr bwMode="auto">
            <a:xfrm>
              <a:off x="6534552" y="5624356"/>
              <a:ext cx="76659" cy="28872"/>
            </a:xfrm>
            <a:custGeom>
              <a:avLst/>
              <a:gdLst>
                <a:gd name="T0" fmla="*/ 0 w 77"/>
                <a:gd name="T1" fmla="*/ 0 h 29"/>
                <a:gd name="T2" fmla="*/ 9 w 77"/>
                <a:gd name="T3" fmla="*/ 29 h 29"/>
                <a:gd name="T4" fmla="*/ 77 w 77"/>
                <a:gd name="T5" fmla="*/ 29 h 29"/>
                <a:gd name="T6" fmla="*/ 74 w 77"/>
                <a:gd name="T7" fmla="*/ 0 h 29"/>
                <a:gd name="T8" fmla="*/ 0 w 77"/>
                <a:gd name="T9" fmla="*/ 0 h 29"/>
              </a:gdLst>
              <a:ahLst/>
              <a:cxnLst>
                <a:cxn ang="0">
                  <a:pos x="T0" y="T1"/>
                </a:cxn>
                <a:cxn ang="0">
                  <a:pos x="T2" y="T3"/>
                </a:cxn>
                <a:cxn ang="0">
                  <a:pos x="T4" y="T5"/>
                </a:cxn>
                <a:cxn ang="0">
                  <a:pos x="T6" y="T7"/>
                </a:cxn>
                <a:cxn ang="0">
                  <a:pos x="T8" y="T9"/>
                </a:cxn>
              </a:cxnLst>
              <a:rect l="0" t="0" r="r" b="b"/>
              <a:pathLst>
                <a:path w="77" h="29">
                  <a:moveTo>
                    <a:pt x="0" y="0"/>
                  </a:moveTo>
                  <a:lnTo>
                    <a:pt x="9" y="29"/>
                  </a:lnTo>
                  <a:lnTo>
                    <a:pt x="77" y="29"/>
                  </a:lnTo>
                  <a:lnTo>
                    <a:pt x="74" y="0"/>
                  </a:lnTo>
                  <a:lnTo>
                    <a:pt x="0" y="0"/>
                  </a:lnTo>
                  <a:close/>
                </a:path>
              </a:pathLst>
            </a:custGeom>
            <a:grpFill/>
            <a:ln>
              <a:noFill/>
            </a:ln>
          </p:spPr>
          <p:txBody>
            <a:bodyPr vert="horz" wrap="square" lIns="91440" tIns="45720" rIns="91440" bIns="45720" numCol="1" anchor="t" anchorCtr="0" compatLnSpc="1"/>
            <a:lstStyle/>
            <a:p>
              <a:endParaRPr lang="en-US"/>
            </a:p>
          </p:txBody>
        </p:sp>
        <p:sp>
          <p:nvSpPr>
            <p:cNvPr id="82" name="Freeform 297"/>
            <p:cNvSpPr/>
            <p:nvPr/>
          </p:nvSpPr>
          <p:spPr bwMode="auto">
            <a:xfrm>
              <a:off x="6622163" y="5664179"/>
              <a:ext cx="70686" cy="46792"/>
            </a:xfrm>
            <a:custGeom>
              <a:avLst/>
              <a:gdLst>
                <a:gd name="T0" fmla="*/ 71 w 71"/>
                <a:gd name="T1" fmla="*/ 0 h 47"/>
                <a:gd name="T2" fmla="*/ 0 w 71"/>
                <a:gd name="T3" fmla="*/ 0 h 47"/>
                <a:gd name="T4" fmla="*/ 3 w 71"/>
                <a:gd name="T5" fmla="*/ 47 h 47"/>
                <a:gd name="T6" fmla="*/ 68 w 71"/>
                <a:gd name="T7" fmla="*/ 47 h 47"/>
                <a:gd name="T8" fmla="*/ 71 w 71"/>
                <a:gd name="T9" fmla="*/ 0 h 47"/>
              </a:gdLst>
              <a:ahLst/>
              <a:cxnLst>
                <a:cxn ang="0">
                  <a:pos x="T0" y="T1"/>
                </a:cxn>
                <a:cxn ang="0">
                  <a:pos x="T2" y="T3"/>
                </a:cxn>
                <a:cxn ang="0">
                  <a:pos x="T4" y="T5"/>
                </a:cxn>
                <a:cxn ang="0">
                  <a:pos x="T6" y="T7"/>
                </a:cxn>
                <a:cxn ang="0">
                  <a:pos x="T8" y="T9"/>
                </a:cxn>
              </a:cxnLst>
              <a:rect l="0" t="0" r="r" b="b"/>
              <a:pathLst>
                <a:path w="71" h="47">
                  <a:moveTo>
                    <a:pt x="71" y="0"/>
                  </a:moveTo>
                  <a:lnTo>
                    <a:pt x="0" y="0"/>
                  </a:lnTo>
                  <a:lnTo>
                    <a:pt x="3" y="47"/>
                  </a:lnTo>
                  <a:lnTo>
                    <a:pt x="68" y="47"/>
                  </a:lnTo>
                  <a:lnTo>
                    <a:pt x="71" y="0"/>
                  </a:lnTo>
                  <a:close/>
                </a:path>
              </a:pathLst>
            </a:custGeom>
            <a:grpFill/>
            <a:ln>
              <a:noFill/>
            </a:ln>
          </p:spPr>
          <p:txBody>
            <a:bodyPr vert="horz" wrap="square" lIns="91440" tIns="45720" rIns="91440" bIns="45720" numCol="1" anchor="t" anchorCtr="0" compatLnSpc="1"/>
            <a:lstStyle/>
            <a:p>
              <a:endParaRPr lang="en-US"/>
            </a:p>
          </p:txBody>
        </p:sp>
        <p:sp>
          <p:nvSpPr>
            <p:cNvPr id="83" name="Oval 298"/>
            <p:cNvSpPr>
              <a:spLocks noChangeArrowheads="1"/>
            </p:cNvSpPr>
            <p:nvPr/>
          </p:nvSpPr>
          <p:spPr bwMode="auto">
            <a:xfrm>
              <a:off x="6570393" y="5755773"/>
              <a:ext cx="47788" cy="47788"/>
            </a:xfrm>
            <a:prstGeom prst="ellipse">
              <a:avLst/>
            </a:prstGeom>
            <a:grpFill/>
            <a:ln>
              <a:noFill/>
            </a:ln>
          </p:spPr>
          <p:txBody>
            <a:bodyPr vert="horz" wrap="square" lIns="91440" tIns="45720" rIns="91440" bIns="45720" numCol="1" anchor="t" anchorCtr="0" compatLnSpc="1"/>
            <a:lstStyle/>
            <a:p>
              <a:endParaRPr lang="en-US"/>
            </a:p>
          </p:txBody>
        </p:sp>
        <p:sp>
          <p:nvSpPr>
            <p:cNvPr id="84" name="Oval 299"/>
            <p:cNvSpPr>
              <a:spLocks noChangeArrowheads="1"/>
            </p:cNvSpPr>
            <p:nvPr/>
          </p:nvSpPr>
          <p:spPr bwMode="auto">
            <a:xfrm>
              <a:off x="6696831" y="5755773"/>
              <a:ext cx="47788" cy="47788"/>
            </a:xfrm>
            <a:prstGeom prst="ellipse">
              <a:avLst/>
            </a:prstGeom>
            <a:grpFill/>
            <a:ln>
              <a:noFill/>
            </a:ln>
          </p:spPr>
          <p:txBody>
            <a:bodyPr vert="horz" wrap="square" lIns="91440" tIns="45720" rIns="91440" bIns="45720" numCol="1" anchor="t" anchorCtr="0" compatLnSpc="1"/>
            <a:lstStyle/>
            <a:p>
              <a:endParaRPr lang="en-US"/>
            </a:p>
          </p:txBody>
        </p:sp>
      </p:grpSp>
      <p:grpSp>
        <p:nvGrpSpPr>
          <p:cNvPr id="85" name="Group 66"/>
          <p:cNvGrpSpPr/>
          <p:nvPr/>
        </p:nvGrpSpPr>
        <p:grpSpPr>
          <a:xfrm>
            <a:off x="5412713" y="2476899"/>
            <a:ext cx="222575" cy="214088"/>
            <a:chOff x="5374704" y="2641592"/>
            <a:chExt cx="234956" cy="225997"/>
          </a:xfrm>
          <a:solidFill>
            <a:srgbClr val="0B8F92"/>
          </a:solidFill>
        </p:grpSpPr>
        <p:sp>
          <p:nvSpPr>
            <p:cNvPr id="86" name="Freeform 300"/>
            <p:cNvSpPr>
              <a:spLocks noEditPoints="1"/>
            </p:cNvSpPr>
            <p:nvPr/>
          </p:nvSpPr>
          <p:spPr bwMode="auto">
            <a:xfrm>
              <a:off x="5374704" y="2641592"/>
              <a:ext cx="227987" cy="225997"/>
            </a:xfrm>
            <a:custGeom>
              <a:avLst/>
              <a:gdLst>
                <a:gd name="T0" fmla="*/ 102 w 134"/>
                <a:gd name="T1" fmla="*/ 111 h 133"/>
                <a:gd name="T2" fmla="*/ 90 w 134"/>
                <a:gd name="T3" fmla="*/ 118 h 133"/>
                <a:gd name="T4" fmla="*/ 94 w 134"/>
                <a:gd name="T5" fmla="*/ 111 h 133"/>
                <a:gd name="T6" fmla="*/ 87 w 134"/>
                <a:gd name="T7" fmla="*/ 112 h 133"/>
                <a:gd name="T8" fmla="*/ 82 w 134"/>
                <a:gd name="T9" fmla="*/ 112 h 133"/>
                <a:gd name="T10" fmla="*/ 67 w 134"/>
                <a:gd name="T11" fmla="*/ 123 h 133"/>
                <a:gd name="T12" fmla="*/ 44 w 134"/>
                <a:gd name="T13" fmla="*/ 93 h 133"/>
                <a:gd name="T14" fmla="*/ 55 w 134"/>
                <a:gd name="T15" fmla="*/ 93 h 133"/>
                <a:gd name="T16" fmla="*/ 52 w 134"/>
                <a:gd name="T17" fmla="*/ 86 h 133"/>
                <a:gd name="T18" fmla="*/ 51 w 134"/>
                <a:gd name="T19" fmla="*/ 83 h 133"/>
                <a:gd name="T20" fmla="*/ 42 w 134"/>
                <a:gd name="T21" fmla="*/ 83 h 133"/>
                <a:gd name="T22" fmla="*/ 40 w 134"/>
                <a:gd name="T23" fmla="*/ 66 h 133"/>
                <a:gd name="T24" fmla="*/ 41 w 134"/>
                <a:gd name="T25" fmla="*/ 51 h 133"/>
                <a:gd name="T26" fmla="*/ 58 w 134"/>
                <a:gd name="T27" fmla="*/ 51 h 133"/>
                <a:gd name="T28" fmla="*/ 71 w 134"/>
                <a:gd name="T29" fmla="*/ 41 h 133"/>
                <a:gd name="T30" fmla="*/ 43 w 134"/>
                <a:gd name="T31" fmla="*/ 41 h 133"/>
                <a:gd name="T32" fmla="*/ 67 w 134"/>
                <a:gd name="T33" fmla="*/ 9 h 133"/>
                <a:gd name="T34" fmla="*/ 90 w 134"/>
                <a:gd name="T35" fmla="*/ 37 h 133"/>
                <a:gd name="T36" fmla="*/ 101 w 134"/>
                <a:gd name="T37" fmla="*/ 40 h 133"/>
                <a:gd name="T38" fmla="*/ 90 w 134"/>
                <a:gd name="T39" fmla="*/ 14 h 133"/>
                <a:gd name="T40" fmla="*/ 118 w 134"/>
                <a:gd name="T41" fmla="*/ 41 h 133"/>
                <a:gd name="T42" fmla="*/ 104 w 134"/>
                <a:gd name="T43" fmla="*/ 41 h 133"/>
                <a:gd name="T44" fmla="*/ 116 w 134"/>
                <a:gd name="T45" fmla="*/ 51 h 133"/>
                <a:gd name="T46" fmla="*/ 122 w 134"/>
                <a:gd name="T47" fmla="*/ 51 h 133"/>
                <a:gd name="T48" fmla="*/ 124 w 134"/>
                <a:gd name="T49" fmla="*/ 66 h 133"/>
                <a:gd name="T50" fmla="*/ 124 w 134"/>
                <a:gd name="T51" fmla="*/ 67 h 133"/>
                <a:gd name="T52" fmla="*/ 122 w 134"/>
                <a:gd name="T53" fmla="*/ 87 h 133"/>
                <a:gd name="T54" fmla="*/ 128 w 134"/>
                <a:gd name="T55" fmla="*/ 94 h 133"/>
                <a:gd name="T56" fmla="*/ 128 w 134"/>
                <a:gd name="T57" fmla="*/ 93 h 133"/>
                <a:gd name="T58" fmla="*/ 129 w 134"/>
                <a:gd name="T59" fmla="*/ 93 h 133"/>
                <a:gd name="T60" fmla="*/ 129 w 134"/>
                <a:gd name="T61" fmla="*/ 92 h 133"/>
                <a:gd name="T62" fmla="*/ 134 w 134"/>
                <a:gd name="T63" fmla="*/ 66 h 133"/>
                <a:gd name="T64" fmla="*/ 67 w 134"/>
                <a:gd name="T65" fmla="*/ 0 h 133"/>
                <a:gd name="T66" fmla="*/ 0 w 134"/>
                <a:gd name="T67" fmla="*/ 66 h 133"/>
                <a:gd name="T68" fmla="*/ 67 w 134"/>
                <a:gd name="T69" fmla="*/ 133 h 133"/>
                <a:gd name="T70" fmla="*/ 109 w 134"/>
                <a:gd name="T71" fmla="*/ 118 h 133"/>
                <a:gd name="T72" fmla="*/ 102 w 134"/>
                <a:gd name="T73" fmla="*/ 111 h 133"/>
                <a:gd name="T74" fmla="*/ 44 w 134"/>
                <a:gd name="T75" fmla="*/ 14 h 133"/>
                <a:gd name="T76" fmla="*/ 33 w 134"/>
                <a:gd name="T77" fmla="*/ 41 h 133"/>
                <a:gd name="T78" fmla="*/ 16 w 134"/>
                <a:gd name="T79" fmla="*/ 41 h 133"/>
                <a:gd name="T80" fmla="*/ 44 w 134"/>
                <a:gd name="T81" fmla="*/ 14 h 133"/>
                <a:gd name="T82" fmla="*/ 10 w 134"/>
                <a:gd name="T83" fmla="*/ 66 h 133"/>
                <a:gd name="T84" fmla="*/ 12 w 134"/>
                <a:gd name="T85" fmla="*/ 51 h 133"/>
                <a:gd name="T86" fmla="*/ 31 w 134"/>
                <a:gd name="T87" fmla="*/ 51 h 133"/>
                <a:gd name="T88" fmla="*/ 30 w 134"/>
                <a:gd name="T89" fmla="*/ 66 h 133"/>
                <a:gd name="T90" fmla="*/ 31 w 134"/>
                <a:gd name="T91" fmla="*/ 83 h 133"/>
                <a:gd name="T92" fmla="*/ 13 w 134"/>
                <a:gd name="T93" fmla="*/ 83 h 133"/>
                <a:gd name="T94" fmla="*/ 10 w 134"/>
                <a:gd name="T95" fmla="*/ 66 h 133"/>
                <a:gd name="T96" fmla="*/ 17 w 134"/>
                <a:gd name="T97" fmla="*/ 93 h 133"/>
                <a:gd name="T98" fmla="*/ 33 w 134"/>
                <a:gd name="T99" fmla="*/ 93 h 133"/>
                <a:gd name="T100" fmla="*/ 44 w 134"/>
                <a:gd name="T101" fmla="*/ 118 h 133"/>
                <a:gd name="T102" fmla="*/ 17 w 134"/>
                <a:gd name="T103" fmla="*/ 9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33">
                  <a:moveTo>
                    <a:pt x="102" y="111"/>
                  </a:moveTo>
                  <a:cubicBezTo>
                    <a:pt x="98" y="114"/>
                    <a:pt x="95" y="116"/>
                    <a:pt x="90" y="118"/>
                  </a:cubicBezTo>
                  <a:cubicBezTo>
                    <a:pt x="92" y="116"/>
                    <a:pt x="93" y="114"/>
                    <a:pt x="94" y="111"/>
                  </a:cubicBezTo>
                  <a:cubicBezTo>
                    <a:pt x="92" y="112"/>
                    <a:pt x="90" y="112"/>
                    <a:pt x="87" y="112"/>
                  </a:cubicBezTo>
                  <a:cubicBezTo>
                    <a:pt x="86" y="112"/>
                    <a:pt x="84" y="112"/>
                    <a:pt x="82" y="112"/>
                  </a:cubicBezTo>
                  <a:cubicBezTo>
                    <a:pt x="78" y="119"/>
                    <a:pt x="72" y="123"/>
                    <a:pt x="67" y="123"/>
                  </a:cubicBezTo>
                  <a:cubicBezTo>
                    <a:pt x="58" y="123"/>
                    <a:pt x="49" y="111"/>
                    <a:pt x="44" y="93"/>
                  </a:cubicBezTo>
                  <a:cubicBezTo>
                    <a:pt x="55" y="93"/>
                    <a:pt x="55" y="93"/>
                    <a:pt x="55" y="93"/>
                  </a:cubicBezTo>
                  <a:cubicBezTo>
                    <a:pt x="54" y="91"/>
                    <a:pt x="52" y="88"/>
                    <a:pt x="52" y="86"/>
                  </a:cubicBezTo>
                  <a:cubicBezTo>
                    <a:pt x="51" y="85"/>
                    <a:pt x="51" y="84"/>
                    <a:pt x="51" y="83"/>
                  </a:cubicBezTo>
                  <a:cubicBezTo>
                    <a:pt x="42" y="83"/>
                    <a:pt x="42" y="83"/>
                    <a:pt x="42" y="83"/>
                  </a:cubicBezTo>
                  <a:cubicBezTo>
                    <a:pt x="41" y="78"/>
                    <a:pt x="40" y="72"/>
                    <a:pt x="40" y="66"/>
                  </a:cubicBezTo>
                  <a:cubicBezTo>
                    <a:pt x="40" y="61"/>
                    <a:pt x="41" y="56"/>
                    <a:pt x="41" y="51"/>
                  </a:cubicBezTo>
                  <a:cubicBezTo>
                    <a:pt x="58" y="51"/>
                    <a:pt x="58" y="51"/>
                    <a:pt x="58" y="51"/>
                  </a:cubicBezTo>
                  <a:cubicBezTo>
                    <a:pt x="62" y="47"/>
                    <a:pt x="66" y="44"/>
                    <a:pt x="71" y="41"/>
                  </a:cubicBezTo>
                  <a:cubicBezTo>
                    <a:pt x="43" y="41"/>
                    <a:pt x="43" y="41"/>
                    <a:pt x="43" y="41"/>
                  </a:cubicBezTo>
                  <a:cubicBezTo>
                    <a:pt x="48" y="22"/>
                    <a:pt x="58" y="9"/>
                    <a:pt x="67" y="9"/>
                  </a:cubicBezTo>
                  <a:cubicBezTo>
                    <a:pt x="76" y="9"/>
                    <a:pt x="85" y="20"/>
                    <a:pt x="90" y="37"/>
                  </a:cubicBezTo>
                  <a:cubicBezTo>
                    <a:pt x="94" y="38"/>
                    <a:pt x="97" y="39"/>
                    <a:pt x="101" y="40"/>
                  </a:cubicBezTo>
                  <a:cubicBezTo>
                    <a:pt x="99" y="30"/>
                    <a:pt x="95" y="21"/>
                    <a:pt x="90" y="14"/>
                  </a:cubicBezTo>
                  <a:cubicBezTo>
                    <a:pt x="102" y="20"/>
                    <a:pt x="112" y="29"/>
                    <a:pt x="118" y="41"/>
                  </a:cubicBezTo>
                  <a:cubicBezTo>
                    <a:pt x="104" y="41"/>
                    <a:pt x="104" y="41"/>
                    <a:pt x="104" y="41"/>
                  </a:cubicBezTo>
                  <a:cubicBezTo>
                    <a:pt x="109" y="44"/>
                    <a:pt x="113" y="47"/>
                    <a:pt x="116" y="51"/>
                  </a:cubicBezTo>
                  <a:cubicBezTo>
                    <a:pt x="122" y="51"/>
                    <a:pt x="122" y="51"/>
                    <a:pt x="122" y="51"/>
                  </a:cubicBezTo>
                  <a:cubicBezTo>
                    <a:pt x="123" y="56"/>
                    <a:pt x="124" y="61"/>
                    <a:pt x="124" y="66"/>
                  </a:cubicBezTo>
                  <a:cubicBezTo>
                    <a:pt x="124" y="67"/>
                    <a:pt x="124" y="67"/>
                    <a:pt x="124" y="67"/>
                  </a:cubicBezTo>
                  <a:cubicBezTo>
                    <a:pt x="125" y="74"/>
                    <a:pt x="125" y="81"/>
                    <a:pt x="122" y="87"/>
                  </a:cubicBezTo>
                  <a:cubicBezTo>
                    <a:pt x="128" y="94"/>
                    <a:pt x="128" y="94"/>
                    <a:pt x="128" y="94"/>
                  </a:cubicBezTo>
                  <a:cubicBezTo>
                    <a:pt x="128" y="93"/>
                    <a:pt x="128" y="93"/>
                    <a:pt x="128" y="93"/>
                  </a:cubicBezTo>
                  <a:cubicBezTo>
                    <a:pt x="129" y="93"/>
                    <a:pt x="129" y="93"/>
                    <a:pt x="129" y="93"/>
                  </a:cubicBezTo>
                  <a:cubicBezTo>
                    <a:pt x="129" y="92"/>
                    <a:pt x="129" y="92"/>
                    <a:pt x="129" y="92"/>
                  </a:cubicBezTo>
                  <a:cubicBezTo>
                    <a:pt x="132" y="84"/>
                    <a:pt x="134" y="75"/>
                    <a:pt x="134" y="66"/>
                  </a:cubicBezTo>
                  <a:cubicBezTo>
                    <a:pt x="134" y="29"/>
                    <a:pt x="104" y="0"/>
                    <a:pt x="67" y="0"/>
                  </a:cubicBezTo>
                  <a:cubicBezTo>
                    <a:pt x="30" y="0"/>
                    <a:pt x="0" y="29"/>
                    <a:pt x="0" y="66"/>
                  </a:cubicBezTo>
                  <a:cubicBezTo>
                    <a:pt x="0" y="103"/>
                    <a:pt x="30" y="133"/>
                    <a:pt x="67" y="133"/>
                  </a:cubicBezTo>
                  <a:cubicBezTo>
                    <a:pt x="83" y="133"/>
                    <a:pt x="97" y="127"/>
                    <a:pt x="109" y="118"/>
                  </a:cubicBezTo>
                  <a:lnTo>
                    <a:pt x="102" y="111"/>
                  </a:lnTo>
                  <a:close/>
                  <a:moveTo>
                    <a:pt x="44" y="14"/>
                  </a:moveTo>
                  <a:cubicBezTo>
                    <a:pt x="39" y="22"/>
                    <a:pt x="35" y="31"/>
                    <a:pt x="33" y="41"/>
                  </a:cubicBezTo>
                  <a:cubicBezTo>
                    <a:pt x="16" y="41"/>
                    <a:pt x="16" y="41"/>
                    <a:pt x="16" y="41"/>
                  </a:cubicBezTo>
                  <a:cubicBezTo>
                    <a:pt x="22" y="29"/>
                    <a:pt x="32" y="20"/>
                    <a:pt x="44" y="14"/>
                  </a:cubicBezTo>
                  <a:close/>
                  <a:moveTo>
                    <a:pt x="10" y="66"/>
                  </a:moveTo>
                  <a:cubicBezTo>
                    <a:pt x="10" y="61"/>
                    <a:pt x="11" y="56"/>
                    <a:pt x="12" y="51"/>
                  </a:cubicBezTo>
                  <a:cubicBezTo>
                    <a:pt x="31" y="51"/>
                    <a:pt x="31" y="51"/>
                    <a:pt x="31" y="51"/>
                  </a:cubicBezTo>
                  <a:cubicBezTo>
                    <a:pt x="31" y="56"/>
                    <a:pt x="30" y="61"/>
                    <a:pt x="30" y="66"/>
                  </a:cubicBezTo>
                  <a:cubicBezTo>
                    <a:pt x="30" y="72"/>
                    <a:pt x="31" y="78"/>
                    <a:pt x="31" y="83"/>
                  </a:cubicBezTo>
                  <a:cubicBezTo>
                    <a:pt x="13" y="83"/>
                    <a:pt x="13" y="83"/>
                    <a:pt x="13" y="83"/>
                  </a:cubicBezTo>
                  <a:cubicBezTo>
                    <a:pt x="11" y="78"/>
                    <a:pt x="10" y="72"/>
                    <a:pt x="10" y="66"/>
                  </a:cubicBezTo>
                  <a:close/>
                  <a:moveTo>
                    <a:pt x="17" y="93"/>
                  </a:moveTo>
                  <a:cubicBezTo>
                    <a:pt x="33" y="93"/>
                    <a:pt x="33" y="93"/>
                    <a:pt x="33" y="93"/>
                  </a:cubicBezTo>
                  <a:cubicBezTo>
                    <a:pt x="36" y="103"/>
                    <a:pt x="39" y="111"/>
                    <a:pt x="44" y="118"/>
                  </a:cubicBezTo>
                  <a:cubicBezTo>
                    <a:pt x="32" y="113"/>
                    <a:pt x="23" y="104"/>
                    <a:pt x="1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7" name="Freeform 301"/>
            <p:cNvSpPr>
              <a:spLocks noEditPoints="1"/>
            </p:cNvSpPr>
            <p:nvPr/>
          </p:nvSpPr>
          <p:spPr bwMode="auto">
            <a:xfrm>
              <a:off x="5468288" y="2712278"/>
              <a:ext cx="141372" cy="145355"/>
            </a:xfrm>
            <a:custGeom>
              <a:avLst/>
              <a:gdLst>
                <a:gd name="T0" fmla="*/ 83 w 83"/>
                <a:gd name="T1" fmla="*/ 74 h 85"/>
                <a:gd name="T2" fmla="*/ 58 w 83"/>
                <a:gd name="T3" fmla="*/ 47 h 85"/>
                <a:gd name="T4" fmla="*/ 57 w 83"/>
                <a:gd name="T5" fmla="*/ 47 h 85"/>
                <a:gd name="T6" fmla="*/ 60 w 83"/>
                <a:gd name="T7" fmla="*/ 24 h 85"/>
                <a:gd name="T8" fmla="*/ 24 w 83"/>
                <a:gd name="T9" fmla="*/ 5 h 85"/>
                <a:gd name="T10" fmla="*/ 5 w 83"/>
                <a:gd name="T11" fmla="*/ 41 h 85"/>
                <a:gd name="T12" fmla="*/ 41 w 83"/>
                <a:gd name="T13" fmla="*/ 60 h 85"/>
                <a:gd name="T14" fmla="*/ 48 w 83"/>
                <a:gd name="T15" fmla="*/ 57 h 85"/>
                <a:gd name="T16" fmla="*/ 72 w 83"/>
                <a:gd name="T17" fmla="*/ 84 h 85"/>
                <a:gd name="T18" fmla="*/ 76 w 83"/>
                <a:gd name="T19" fmla="*/ 83 h 85"/>
                <a:gd name="T20" fmla="*/ 82 w 83"/>
                <a:gd name="T21" fmla="*/ 78 h 85"/>
                <a:gd name="T22" fmla="*/ 83 w 83"/>
                <a:gd name="T23" fmla="*/ 74 h 85"/>
                <a:gd name="T24" fmla="*/ 12 w 83"/>
                <a:gd name="T25" fmla="*/ 39 h 85"/>
                <a:gd name="T26" fmla="*/ 26 w 83"/>
                <a:gd name="T27" fmla="*/ 12 h 85"/>
                <a:gd name="T28" fmla="*/ 52 w 83"/>
                <a:gd name="T29" fmla="*/ 26 h 85"/>
                <a:gd name="T30" fmla="*/ 39 w 83"/>
                <a:gd name="T31" fmla="*/ 53 h 85"/>
                <a:gd name="T32" fmla="*/ 12 w 83"/>
                <a:gd name="T3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85">
                  <a:moveTo>
                    <a:pt x="83" y="74"/>
                  </a:moveTo>
                  <a:cubicBezTo>
                    <a:pt x="58" y="47"/>
                    <a:pt x="58" y="47"/>
                    <a:pt x="58" y="47"/>
                  </a:cubicBezTo>
                  <a:cubicBezTo>
                    <a:pt x="57" y="47"/>
                    <a:pt x="57" y="47"/>
                    <a:pt x="57" y="47"/>
                  </a:cubicBezTo>
                  <a:cubicBezTo>
                    <a:pt x="61" y="40"/>
                    <a:pt x="62" y="32"/>
                    <a:pt x="60" y="24"/>
                  </a:cubicBezTo>
                  <a:cubicBezTo>
                    <a:pt x="55" y="9"/>
                    <a:pt x="39" y="0"/>
                    <a:pt x="24" y="5"/>
                  </a:cubicBezTo>
                  <a:cubicBezTo>
                    <a:pt x="8" y="10"/>
                    <a:pt x="0" y="26"/>
                    <a:pt x="5" y="41"/>
                  </a:cubicBezTo>
                  <a:cubicBezTo>
                    <a:pt x="9" y="57"/>
                    <a:pt x="26" y="65"/>
                    <a:pt x="41" y="60"/>
                  </a:cubicBezTo>
                  <a:cubicBezTo>
                    <a:pt x="43" y="60"/>
                    <a:pt x="46" y="59"/>
                    <a:pt x="48" y="57"/>
                  </a:cubicBezTo>
                  <a:cubicBezTo>
                    <a:pt x="72" y="84"/>
                    <a:pt x="72" y="84"/>
                    <a:pt x="72" y="84"/>
                  </a:cubicBezTo>
                  <a:cubicBezTo>
                    <a:pt x="73" y="85"/>
                    <a:pt x="75" y="84"/>
                    <a:pt x="76" y="83"/>
                  </a:cubicBezTo>
                  <a:cubicBezTo>
                    <a:pt x="82" y="78"/>
                    <a:pt x="82" y="78"/>
                    <a:pt x="82" y="78"/>
                  </a:cubicBezTo>
                  <a:cubicBezTo>
                    <a:pt x="83" y="77"/>
                    <a:pt x="83" y="75"/>
                    <a:pt x="83" y="74"/>
                  </a:cubicBezTo>
                  <a:close/>
                  <a:moveTo>
                    <a:pt x="12" y="39"/>
                  </a:moveTo>
                  <a:cubicBezTo>
                    <a:pt x="9" y="28"/>
                    <a:pt x="15" y="16"/>
                    <a:pt x="26" y="12"/>
                  </a:cubicBezTo>
                  <a:cubicBezTo>
                    <a:pt x="37" y="9"/>
                    <a:pt x="49" y="15"/>
                    <a:pt x="52" y="26"/>
                  </a:cubicBezTo>
                  <a:cubicBezTo>
                    <a:pt x="56" y="37"/>
                    <a:pt x="50" y="49"/>
                    <a:pt x="39" y="53"/>
                  </a:cubicBezTo>
                  <a:cubicBezTo>
                    <a:pt x="27" y="56"/>
                    <a:pt x="16" y="50"/>
                    <a:pt x="1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8" name="Freeform 302"/>
            <p:cNvSpPr/>
            <p:nvPr/>
          </p:nvSpPr>
          <p:spPr bwMode="auto">
            <a:xfrm>
              <a:off x="5505125" y="2748119"/>
              <a:ext cx="45797" cy="28872"/>
            </a:xfrm>
            <a:custGeom>
              <a:avLst/>
              <a:gdLst>
                <a:gd name="T0" fmla="*/ 0 w 27"/>
                <a:gd name="T1" fmla="*/ 3 h 17"/>
                <a:gd name="T2" fmla="*/ 27 w 27"/>
                <a:gd name="T3" fmla="*/ 17 h 17"/>
              </a:gdLst>
              <a:ahLst/>
              <a:cxnLst>
                <a:cxn ang="0">
                  <a:pos x="T0" y="T1"/>
                </a:cxn>
                <a:cxn ang="0">
                  <a:pos x="T2" y="T3"/>
                </a:cxn>
              </a:cxnLst>
              <a:rect l="0" t="0" r="r" b="b"/>
              <a:pathLst>
                <a:path w="27" h="17">
                  <a:moveTo>
                    <a:pt x="0" y="3"/>
                  </a:moveTo>
                  <a:cubicBezTo>
                    <a:pt x="12" y="0"/>
                    <a:pt x="24" y="6"/>
                    <a:pt x="2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89" name="Group 67"/>
          <p:cNvGrpSpPr/>
          <p:nvPr/>
        </p:nvGrpSpPr>
        <p:grpSpPr>
          <a:xfrm>
            <a:off x="4565796" y="4415953"/>
            <a:ext cx="249925" cy="161274"/>
            <a:chOff x="4480676" y="4688509"/>
            <a:chExt cx="263827" cy="170245"/>
          </a:xfrm>
          <a:solidFill>
            <a:srgbClr val="0B8F92"/>
          </a:solidFill>
        </p:grpSpPr>
        <p:sp>
          <p:nvSpPr>
            <p:cNvPr id="90" name="Freeform 303"/>
            <p:cNvSpPr/>
            <p:nvPr/>
          </p:nvSpPr>
          <p:spPr bwMode="auto">
            <a:xfrm>
              <a:off x="4492622" y="4688509"/>
              <a:ext cx="239934" cy="108518"/>
            </a:xfrm>
            <a:custGeom>
              <a:avLst/>
              <a:gdLst>
                <a:gd name="T0" fmla="*/ 120 w 241"/>
                <a:gd name="T1" fmla="*/ 109 h 109"/>
                <a:gd name="T2" fmla="*/ 0 w 241"/>
                <a:gd name="T3" fmla="*/ 0 h 109"/>
                <a:gd name="T4" fmla="*/ 241 w 241"/>
                <a:gd name="T5" fmla="*/ 0 h 109"/>
                <a:gd name="T6" fmla="*/ 120 w 241"/>
                <a:gd name="T7" fmla="*/ 109 h 109"/>
              </a:gdLst>
              <a:ahLst/>
              <a:cxnLst>
                <a:cxn ang="0">
                  <a:pos x="T0" y="T1"/>
                </a:cxn>
                <a:cxn ang="0">
                  <a:pos x="T2" y="T3"/>
                </a:cxn>
                <a:cxn ang="0">
                  <a:pos x="T4" y="T5"/>
                </a:cxn>
                <a:cxn ang="0">
                  <a:pos x="T6" y="T7"/>
                </a:cxn>
              </a:cxnLst>
              <a:rect l="0" t="0" r="r" b="b"/>
              <a:pathLst>
                <a:path w="241" h="109">
                  <a:moveTo>
                    <a:pt x="120" y="109"/>
                  </a:moveTo>
                  <a:lnTo>
                    <a:pt x="0" y="0"/>
                  </a:lnTo>
                  <a:lnTo>
                    <a:pt x="241" y="0"/>
                  </a:lnTo>
                  <a:lnTo>
                    <a:pt x="120" y="109"/>
                  </a:lnTo>
                  <a:close/>
                </a:path>
              </a:pathLst>
            </a:custGeom>
            <a:grpFill/>
            <a:ln>
              <a:noFill/>
            </a:ln>
          </p:spPr>
          <p:txBody>
            <a:bodyPr vert="horz" wrap="square" lIns="91440" tIns="45720" rIns="91440" bIns="45720" numCol="1" anchor="t" anchorCtr="0" compatLnSpc="1"/>
            <a:lstStyle/>
            <a:p>
              <a:endParaRPr lang="en-US"/>
            </a:p>
          </p:txBody>
        </p:sp>
        <p:sp>
          <p:nvSpPr>
            <p:cNvPr id="91" name="Freeform 304"/>
            <p:cNvSpPr/>
            <p:nvPr/>
          </p:nvSpPr>
          <p:spPr bwMode="auto">
            <a:xfrm>
              <a:off x="4480676" y="4698465"/>
              <a:ext cx="83629" cy="151328"/>
            </a:xfrm>
            <a:custGeom>
              <a:avLst/>
              <a:gdLst>
                <a:gd name="T0" fmla="*/ 84 w 84"/>
                <a:gd name="T1" fmla="*/ 76 h 152"/>
                <a:gd name="T2" fmla="*/ 0 w 84"/>
                <a:gd name="T3" fmla="*/ 152 h 152"/>
                <a:gd name="T4" fmla="*/ 0 w 84"/>
                <a:gd name="T5" fmla="*/ 0 h 152"/>
                <a:gd name="T6" fmla="*/ 84 w 84"/>
                <a:gd name="T7" fmla="*/ 76 h 152"/>
              </a:gdLst>
              <a:ahLst/>
              <a:cxnLst>
                <a:cxn ang="0">
                  <a:pos x="T0" y="T1"/>
                </a:cxn>
                <a:cxn ang="0">
                  <a:pos x="T2" y="T3"/>
                </a:cxn>
                <a:cxn ang="0">
                  <a:pos x="T4" y="T5"/>
                </a:cxn>
                <a:cxn ang="0">
                  <a:pos x="T6" y="T7"/>
                </a:cxn>
              </a:cxnLst>
              <a:rect l="0" t="0" r="r" b="b"/>
              <a:pathLst>
                <a:path w="84" h="152">
                  <a:moveTo>
                    <a:pt x="84" y="76"/>
                  </a:moveTo>
                  <a:lnTo>
                    <a:pt x="0" y="152"/>
                  </a:lnTo>
                  <a:lnTo>
                    <a:pt x="0" y="0"/>
                  </a:lnTo>
                  <a:lnTo>
                    <a:pt x="84" y="76"/>
                  </a:lnTo>
                  <a:close/>
                </a:path>
              </a:pathLst>
            </a:custGeom>
            <a:grpFill/>
            <a:ln>
              <a:noFill/>
            </a:ln>
          </p:spPr>
          <p:txBody>
            <a:bodyPr vert="horz" wrap="square" lIns="91440" tIns="45720" rIns="91440" bIns="45720" numCol="1" anchor="t" anchorCtr="0" compatLnSpc="1"/>
            <a:lstStyle/>
            <a:p>
              <a:endParaRPr lang="en-US"/>
            </a:p>
          </p:txBody>
        </p:sp>
        <p:sp>
          <p:nvSpPr>
            <p:cNvPr id="92" name="Freeform 305"/>
            <p:cNvSpPr/>
            <p:nvPr/>
          </p:nvSpPr>
          <p:spPr bwMode="auto">
            <a:xfrm>
              <a:off x="4492622" y="4784085"/>
              <a:ext cx="239934" cy="74669"/>
            </a:xfrm>
            <a:custGeom>
              <a:avLst/>
              <a:gdLst>
                <a:gd name="T0" fmla="*/ 84 w 241"/>
                <a:gd name="T1" fmla="*/ 0 h 75"/>
                <a:gd name="T2" fmla="*/ 120 w 241"/>
                <a:gd name="T3" fmla="*/ 34 h 75"/>
                <a:gd name="T4" fmla="*/ 158 w 241"/>
                <a:gd name="T5" fmla="*/ 0 h 75"/>
                <a:gd name="T6" fmla="*/ 241 w 241"/>
                <a:gd name="T7" fmla="*/ 75 h 75"/>
                <a:gd name="T8" fmla="*/ 0 w 241"/>
                <a:gd name="T9" fmla="*/ 75 h 75"/>
                <a:gd name="T10" fmla="*/ 84 w 241"/>
                <a:gd name="T11" fmla="*/ 0 h 75"/>
              </a:gdLst>
              <a:ahLst/>
              <a:cxnLst>
                <a:cxn ang="0">
                  <a:pos x="T0" y="T1"/>
                </a:cxn>
                <a:cxn ang="0">
                  <a:pos x="T2" y="T3"/>
                </a:cxn>
                <a:cxn ang="0">
                  <a:pos x="T4" y="T5"/>
                </a:cxn>
                <a:cxn ang="0">
                  <a:pos x="T6" y="T7"/>
                </a:cxn>
                <a:cxn ang="0">
                  <a:pos x="T8" y="T9"/>
                </a:cxn>
                <a:cxn ang="0">
                  <a:pos x="T10" y="T11"/>
                </a:cxn>
              </a:cxnLst>
              <a:rect l="0" t="0" r="r" b="b"/>
              <a:pathLst>
                <a:path w="241" h="75">
                  <a:moveTo>
                    <a:pt x="84" y="0"/>
                  </a:moveTo>
                  <a:lnTo>
                    <a:pt x="120" y="34"/>
                  </a:lnTo>
                  <a:lnTo>
                    <a:pt x="158" y="0"/>
                  </a:lnTo>
                  <a:lnTo>
                    <a:pt x="241" y="75"/>
                  </a:lnTo>
                  <a:lnTo>
                    <a:pt x="0" y="75"/>
                  </a:lnTo>
                  <a:lnTo>
                    <a:pt x="84" y="0"/>
                  </a:lnTo>
                  <a:close/>
                </a:path>
              </a:pathLst>
            </a:custGeom>
            <a:grpFill/>
            <a:ln>
              <a:noFill/>
            </a:ln>
          </p:spPr>
          <p:txBody>
            <a:bodyPr vert="horz" wrap="square" lIns="91440" tIns="45720" rIns="91440" bIns="45720" numCol="1" anchor="t" anchorCtr="0" compatLnSpc="1"/>
            <a:lstStyle/>
            <a:p>
              <a:endParaRPr lang="en-US"/>
            </a:p>
          </p:txBody>
        </p:sp>
        <p:sp>
          <p:nvSpPr>
            <p:cNvPr id="93" name="Freeform 306"/>
            <p:cNvSpPr/>
            <p:nvPr/>
          </p:nvSpPr>
          <p:spPr bwMode="auto">
            <a:xfrm>
              <a:off x="4659879" y="4698465"/>
              <a:ext cx="84624" cy="151328"/>
            </a:xfrm>
            <a:custGeom>
              <a:avLst/>
              <a:gdLst>
                <a:gd name="T0" fmla="*/ 0 w 85"/>
                <a:gd name="T1" fmla="*/ 76 h 152"/>
                <a:gd name="T2" fmla="*/ 85 w 85"/>
                <a:gd name="T3" fmla="*/ 0 h 152"/>
                <a:gd name="T4" fmla="*/ 85 w 85"/>
                <a:gd name="T5" fmla="*/ 152 h 152"/>
                <a:gd name="T6" fmla="*/ 0 w 85"/>
                <a:gd name="T7" fmla="*/ 76 h 152"/>
              </a:gdLst>
              <a:ahLst/>
              <a:cxnLst>
                <a:cxn ang="0">
                  <a:pos x="T0" y="T1"/>
                </a:cxn>
                <a:cxn ang="0">
                  <a:pos x="T2" y="T3"/>
                </a:cxn>
                <a:cxn ang="0">
                  <a:pos x="T4" y="T5"/>
                </a:cxn>
                <a:cxn ang="0">
                  <a:pos x="T6" y="T7"/>
                </a:cxn>
              </a:cxnLst>
              <a:rect l="0" t="0" r="r" b="b"/>
              <a:pathLst>
                <a:path w="85" h="152">
                  <a:moveTo>
                    <a:pt x="0" y="76"/>
                  </a:moveTo>
                  <a:lnTo>
                    <a:pt x="85" y="0"/>
                  </a:lnTo>
                  <a:lnTo>
                    <a:pt x="85" y="152"/>
                  </a:lnTo>
                  <a:lnTo>
                    <a:pt x="0" y="76"/>
                  </a:lnTo>
                  <a:close/>
                </a:path>
              </a:pathLst>
            </a:custGeom>
            <a:grpFill/>
            <a:ln>
              <a:noFill/>
            </a:ln>
          </p:spPr>
          <p:txBody>
            <a:bodyPr vert="horz" wrap="square" lIns="91440" tIns="45720" rIns="91440" bIns="45720" numCol="1" anchor="t" anchorCtr="0" compatLnSpc="1"/>
            <a:lstStyle/>
            <a:p>
              <a:endParaRPr lang="en-US"/>
            </a:p>
          </p:txBody>
        </p:sp>
      </p:grpSp>
      <p:sp>
        <p:nvSpPr>
          <p:cNvPr id="94" name="TextBox 68"/>
          <p:cNvSpPr txBox="1"/>
          <p:nvPr/>
        </p:nvSpPr>
        <p:spPr>
          <a:xfrm>
            <a:off x="6347329" y="2196268"/>
            <a:ext cx="595035" cy="523220"/>
          </a:xfrm>
          <a:prstGeom prst="rect">
            <a:avLst/>
          </a:prstGeom>
          <a:noFill/>
        </p:spPr>
        <p:txBody>
          <a:bodyPr wrap="none" rtlCol="0">
            <a:spAutoFit/>
          </a:bodyPr>
          <a:lstStyle/>
          <a:p>
            <a:r>
              <a:rPr lang="en-US" sz="2800">
                <a:solidFill>
                  <a:schemeClr val="bg1"/>
                </a:solidFill>
              </a:rPr>
              <a:t>01</a:t>
            </a:r>
          </a:p>
        </p:txBody>
      </p:sp>
      <p:sp>
        <p:nvSpPr>
          <p:cNvPr id="95" name="TextBox 69"/>
          <p:cNvSpPr txBox="1"/>
          <p:nvPr/>
        </p:nvSpPr>
        <p:spPr>
          <a:xfrm>
            <a:off x="7230969" y="4104119"/>
            <a:ext cx="595035" cy="523220"/>
          </a:xfrm>
          <a:prstGeom prst="rect">
            <a:avLst/>
          </a:prstGeom>
          <a:noFill/>
        </p:spPr>
        <p:txBody>
          <a:bodyPr wrap="none" rtlCol="0">
            <a:spAutoFit/>
          </a:bodyPr>
          <a:lstStyle/>
          <a:p>
            <a:r>
              <a:rPr lang="en-US" sz="2800">
                <a:solidFill>
                  <a:schemeClr val="bg1"/>
                </a:solidFill>
              </a:rPr>
              <a:t>02</a:t>
            </a:r>
          </a:p>
        </p:txBody>
      </p:sp>
      <p:sp>
        <p:nvSpPr>
          <p:cNvPr id="96" name="TextBox 70"/>
          <p:cNvSpPr txBox="1"/>
          <p:nvPr/>
        </p:nvSpPr>
        <p:spPr>
          <a:xfrm>
            <a:off x="5108962" y="4937810"/>
            <a:ext cx="595035" cy="523220"/>
          </a:xfrm>
          <a:prstGeom prst="rect">
            <a:avLst/>
          </a:prstGeom>
          <a:noFill/>
        </p:spPr>
        <p:txBody>
          <a:bodyPr wrap="none" rtlCol="0">
            <a:spAutoFit/>
          </a:bodyPr>
          <a:lstStyle/>
          <a:p>
            <a:r>
              <a:rPr lang="en-US" sz="2800">
                <a:solidFill>
                  <a:schemeClr val="bg1"/>
                </a:solidFill>
              </a:rPr>
              <a:t>03</a:t>
            </a:r>
          </a:p>
        </p:txBody>
      </p:sp>
      <p:sp>
        <p:nvSpPr>
          <p:cNvPr id="97" name="TextBox 71"/>
          <p:cNvSpPr txBox="1"/>
          <p:nvPr/>
        </p:nvSpPr>
        <p:spPr>
          <a:xfrm>
            <a:off x="4378497" y="3101663"/>
            <a:ext cx="595035" cy="523220"/>
          </a:xfrm>
          <a:prstGeom prst="rect">
            <a:avLst/>
          </a:prstGeom>
          <a:noFill/>
        </p:spPr>
        <p:txBody>
          <a:bodyPr wrap="none" rtlCol="0">
            <a:spAutoFit/>
          </a:bodyPr>
          <a:lstStyle/>
          <a:p>
            <a:r>
              <a:rPr lang="en-US" sz="2800">
                <a:solidFill>
                  <a:schemeClr val="bg1"/>
                </a:solidFill>
              </a:rPr>
              <a:t>04</a:t>
            </a:r>
          </a:p>
        </p:txBody>
      </p:sp>
      <p:sp>
        <p:nvSpPr>
          <p:cNvPr id="98" name="TextBox 72"/>
          <p:cNvSpPr txBox="1"/>
          <p:nvPr/>
        </p:nvSpPr>
        <p:spPr>
          <a:xfrm flipH="1">
            <a:off x="6213676" y="2620131"/>
            <a:ext cx="858248" cy="307777"/>
          </a:xfrm>
          <a:prstGeom prst="rect">
            <a:avLst/>
          </a:prstGeom>
          <a:noFill/>
        </p:spPr>
        <p:txBody>
          <a:bodyPr wrap="none" rtlCol="0">
            <a:spAutoFit/>
          </a:bodyPr>
          <a:lstStyle/>
          <a:p>
            <a:pPr algn="ctr"/>
            <a:r>
              <a:rPr lang="en-US" sz="1400" dirty="0">
                <a:solidFill>
                  <a:schemeClr val="bg1"/>
                </a:solidFill>
                <a:cs typeface="Lato Regular"/>
              </a:rPr>
              <a:t>text here</a:t>
            </a:r>
            <a:endParaRPr lang="id-ID" sz="1400" dirty="0">
              <a:solidFill>
                <a:schemeClr val="bg1"/>
              </a:solidFill>
              <a:cs typeface="Lato Regular"/>
            </a:endParaRPr>
          </a:p>
        </p:txBody>
      </p:sp>
      <p:sp>
        <p:nvSpPr>
          <p:cNvPr id="99" name="TextBox 73"/>
          <p:cNvSpPr txBox="1"/>
          <p:nvPr/>
        </p:nvSpPr>
        <p:spPr>
          <a:xfrm flipH="1">
            <a:off x="7024718" y="4548079"/>
            <a:ext cx="845040" cy="307777"/>
          </a:xfrm>
          <a:prstGeom prst="rect">
            <a:avLst/>
          </a:prstGeom>
          <a:noFill/>
        </p:spPr>
        <p:txBody>
          <a:bodyPr wrap="none" rtlCol="0">
            <a:spAutoFit/>
          </a:bodyPr>
          <a:lstStyle/>
          <a:p>
            <a:pPr algn="ctr"/>
            <a:r>
              <a:rPr lang="en-US" altLang="zh-CN" sz="1400" dirty="0">
                <a:solidFill>
                  <a:schemeClr val="bg1"/>
                </a:solidFill>
                <a:cs typeface="Lato Regular"/>
              </a:rPr>
              <a:t>text here</a:t>
            </a:r>
            <a:endParaRPr lang="id-ID" altLang="zh-CN" sz="1400" dirty="0">
              <a:solidFill>
                <a:schemeClr val="bg1"/>
              </a:solidFill>
              <a:cs typeface="Lato Regular"/>
            </a:endParaRPr>
          </a:p>
        </p:txBody>
      </p:sp>
      <p:sp>
        <p:nvSpPr>
          <p:cNvPr id="100" name="TextBox 74"/>
          <p:cNvSpPr txBox="1"/>
          <p:nvPr/>
        </p:nvSpPr>
        <p:spPr>
          <a:xfrm flipH="1">
            <a:off x="5113740" y="5368161"/>
            <a:ext cx="845040" cy="307777"/>
          </a:xfrm>
          <a:prstGeom prst="rect">
            <a:avLst/>
          </a:prstGeom>
          <a:noFill/>
        </p:spPr>
        <p:txBody>
          <a:bodyPr wrap="none" rtlCol="0">
            <a:spAutoFit/>
          </a:bodyPr>
          <a:lstStyle/>
          <a:p>
            <a:pPr algn="ctr"/>
            <a:r>
              <a:rPr lang="en-US" altLang="zh-CN" sz="1400" dirty="0">
                <a:solidFill>
                  <a:schemeClr val="bg1"/>
                </a:solidFill>
                <a:cs typeface="Lato Regular"/>
              </a:rPr>
              <a:t>text here</a:t>
            </a:r>
            <a:endParaRPr lang="id-ID" altLang="zh-CN" sz="1400" dirty="0">
              <a:solidFill>
                <a:schemeClr val="bg1"/>
              </a:solidFill>
              <a:cs typeface="Lato Regular"/>
            </a:endParaRPr>
          </a:p>
        </p:txBody>
      </p:sp>
      <p:sp>
        <p:nvSpPr>
          <p:cNvPr id="101" name="TextBox 75"/>
          <p:cNvSpPr txBox="1"/>
          <p:nvPr/>
        </p:nvSpPr>
        <p:spPr>
          <a:xfrm flipH="1">
            <a:off x="4213687" y="3528856"/>
            <a:ext cx="845040" cy="307777"/>
          </a:xfrm>
          <a:prstGeom prst="rect">
            <a:avLst/>
          </a:prstGeom>
          <a:noFill/>
        </p:spPr>
        <p:txBody>
          <a:bodyPr wrap="none" rtlCol="0">
            <a:spAutoFit/>
          </a:bodyPr>
          <a:lstStyle/>
          <a:p>
            <a:pPr algn="ctr"/>
            <a:r>
              <a:rPr lang="en-US" altLang="zh-CN" sz="1400" dirty="0">
                <a:solidFill>
                  <a:schemeClr val="bg1"/>
                </a:solidFill>
                <a:cs typeface="Lato Regular"/>
              </a:rPr>
              <a:t>text here</a:t>
            </a:r>
            <a:endParaRPr lang="id-ID" altLang="zh-CN" sz="1400" dirty="0">
              <a:solidFill>
                <a:schemeClr val="bg1"/>
              </a:solidFill>
              <a:cs typeface="Lato Regular"/>
            </a:endParaRPr>
          </a:p>
        </p:txBody>
      </p:sp>
      <p:grpSp>
        <p:nvGrpSpPr>
          <p:cNvPr id="102" name="Group 96"/>
          <p:cNvGrpSpPr/>
          <p:nvPr/>
        </p:nvGrpSpPr>
        <p:grpSpPr>
          <a:xfrm>
            <a:off x="8411828" y="2211542"/>
            <a:ext cx="596030" cy="407908"/>
            <a:chOff x="8690359" y="2461392"/>
            <a:chExt cx="318585" cy="218032"/>
          </a:xfrm>
          <a:solidFill>
            <a:srgbClr val="38866A"/>
          </a:solidFill>
        </p:grpSpPr>
        <p:sp>
          <p:nvSpPr>
            <p:cNvPr id="103" name="Freeform 287"/>
            <p:cNvSpPr>
              <a:spLocks noEditPoints="1"/>
            </p:cNvSpPr>
            <p:nvPr/>
          </p:nvSpPr>
          <p:spPr bwMode="auto">
            <a:xfrm>
              <a:off x="8690359" y="2650552"/>
              <a:ext cx="318585" cy="28872"/>
            </a:xfrm>
            <a:custGeom>
              <a:avLst/>
              <a:gdLst>
                <a:gd name="T0" fmla="*/ 320 w 320"/>
                <a:gd name="T1" fmla="*/ 0 h 29"/>
                <a:gd name="T2" fmla="*/ 0 w 320"/>
                <a:gd name="T3" fmla="*/ 0 h 29"/>
                <a:gd name="T4" fmla="*/ 0 w 320"/>
                <a:gd name="T5" fmla="*/ 29 h 29"/>
                <a:gd name="T6" fmla="*/ 320 w 320"/>
                <a:gd name="T7" fmla="*/ 29 h 29"/>
                <a:gd name="T8" fmla="*/ 320 w 320"/>
                <a:gd name="T9" fmla="*/ 0 h 29"/>
                <a:gd name="T10" fmla="*/ 306 w 320"/>
                <a:gd name="T11" fmla="*/ 18 h 29"/>
                <a:gd name="T12" fmla="*/ 279 w 320"/>
                <a:gd name="T13" fmla="*/ 18 h 29"/>
                <a:gd name="T14" fmla="*/ 279 w 320"/>
                <a:gd name="T15" fmla="*/ 12 h 29"/>
                <a:gd name="T16" fmla="*/ 306 w 320"/>
                <a:gd name="T17" fmla="*/ 12 h 29"/>
                <a:gd name="T18" fmla="*/ 306 w 320"/>
                <a:gd name="T19"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29">
                  <a:moveTo>
                    <a:pt x="320" y="0"/>
                  </a:moveTo>
                  <a:lnTo>
                    <a:pt x="0" y="0"/>
                  </a:lnTo>
                  <a:lnTo>
                    <a:pt x="0" y="29"/>
                  </a:lnTo>
                  <a:lnTo>
                    <a:pt x="320" y="29"/>
                  </a:lnTo>
                  <a:lnTo>
                    <a:pt x="320" y="0"/>
                  </a:lnTo>
                  <a:close/>
                  <a:moveTo>
                    <a:pt x="306" y="18"/>
                  </a:moveTo>
                  <a:lnTo>
                    <a:pt x="279" y="18"/>
                  </a:lnTo>
                  <a:lnTo>
                    <a:pt x="279" y="12"/>
                  </a:lnTo>
                  <a:lnTo>
                    <a:pt x="306" y="12"/>
                  </a:lnTo>
                  <a:lnTo>
                    <a:pt x="30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4" name="Freeform 288"/>
            <p:cNvSpPr>
              <a:spLocks noEditPoints="1"/>
            </p:cNvSpPr>
            <p:nvPr/>
          </p:nvSpPr>
          <p:spPr bwMode="auto">
            <a:xfrm>
              <a:off x="8704297" y="2461392"/>
              <a:ext cx="288717" cy="180200"/>
            </a:xfrm>
            <a:custGeom>
              <a:avLst/>
              <a:gdLst>
                <a:gd name="T0" fmla="*/ 290 w 290"/>
                <a:gd name="T1" fmla="*/ 0 h 181"/>
                <a:gd name="T2" fmla="*/ 0 w 290"/>
                <a:gd name="T3" fmla="*/ 0 h 181"/>
                <a:gd name="T4" fmla="*/ 0 w 290"/>
                <a:gd name="T5" fmla="*/ 181 h 181"/>
                <a:gd name="T6" fmla="*/ 290 w 290"/>
                <a:gd name="T7" fmla="*/ 181 h 181"/>
                <a:gd name="T8" fmla="*/ 290 w 290"/>
                <a:gd name="T9" fmla="*/ 0 h 181"/>
                <a:gd name="T10" fmla="*/ 258 w 290"/>
                <a:gd name="T11" fmla="*/ 155 h 181"/>
                <a:gd name="T12" fmla="*/ 32 w 290"/>
                <a:gd name="T13" fmla="*/ 155 h 181"/>
                <a:gd name="T14" fmla="*/ 32 w 290"/>
                <a:gd name="T15" fmla="*/ 25 h 181"/>
                <a:gd name="T16" fmla="*/ 258 w 290"/>
                <a:gd name="T17" fmla="*/ 25 h 181"/>
                <a:gd name="T18" fmla="*/ 258 w 290"/>
                <a:gd name="T19" fmla="*/ 15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181">
                  <a:moveTo>
                    <a:pt x="290" y="0"/>
                  </a:moveTo>
                  <a:lnTo>
                    <a:pt x="0" y="0"/>
                  </a:lnTo>
                  <a:lnTo>
                    <a:pt x="0" y="181"/>
                  </a:lnTo>
                  <a:lnTo>
                    <a:pt x="290" y="181"/>
                  </a:lnTo>
                  <a:lnTo>
                    <a:pt x="290" y="0"/>
                  </a:lnTo>
                  <a:close/>
                  <a:moveTo>
                    <a:pt x="258" y="155"/>
                  </a:moveTo>
                  <a:lnTo>
                    <a:pt x="32" y="155"/>
                  </a:lnTo>
                  <a:lnTo>
                    <a:pt x="32" y="25"/>
                  </a:lnTo>
                  <a:lnTo>
                    <a:pt x="258" y="25"/>
                  </a:lnTo>
                  <a:lnTo>
                    <a:pt x="258" y="1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05" name="Group 99"/>
          <p:cNvGrpSpPr/>
          <p:nvPr/>
        </p:nvGrpSpPr>
        <p:grpSpPr>
          <a:xfrm>
            <a:off x="8418348" y="4838155"/>
            <a:ext cx="582990" cy="420948"/>
            <a:chOff x="9186312" y="5744585"/>
            <a:chExt cx="311616" cy="225002"/>
          </a:xfrm>
          <a:solidFill>
            <a:srgbClr val="38866A"/>
          </a:solidFill>
        </p:grpSpPr>
        <p:sp>
          <p:nvSpPr>
            <p:cNvPr id="106" name="Freeform 289"/>
            <p:cNvSpPr/>
            <p:nvPr/>
          </p:nvSpPr>
          <p:spPr bwMode="auto">
            <a:xfrm>
              <a:off x="9276909" y="5885958"/>
              <a:ext cx="64713" cy="26881"/>
            </a:xfrm>
            <a:custGeom>
              <a:avLst/>
              <a:gdLst>
                <a:gd name="T0" fmla="*/ 62 w 65"/>
                <a:gd name="T1" fmla="*/ 27 h 27"/>
                <a:gd name="T2" fmla="*/ 65 w 65"/>
                <a:gd name="T3" fmla="*/ 0 h 27"/>
                <a:gd name="T4" fmla="*/ 0 w 65"/>
                <a:gd name="T5" fmla="*/ 0 h 27"/>
                <a:gd name="T6" fmla="*/ 4 w 65"/>
                <a:gd name="T7" fmla="*/ 27 h 27"/>
                <a:gd name="T8" fmla="*/ 62 w 65"/>
                <a:gd name="T9" fmla="*/ 27 h 27"/>
              </a:gdLst>
              <a:ahLst/>
              <a:cxnLst>
                <a:cxn ang="0">
                  <a:pos x="T0" y="T1"/>
                </a:cxn>
                <a:cxn ang="0">
                  <a:pos x="T2" y="T3"/>
                </a:cxn>
                <a:cxn ang="0">
                  <a:pos x="T4" y="T5"/>
                </a:cxn>
                <a:cxn ang="0">
                  <a:pos x="T6" y="T7"/>
                </a:cxn>
                <a:cxn ang="0">
                  <a:pos x="T8" y="T9"/>
                </a:cxn>
              </a:cxnLst>
              <a:rect l="0" t="0" r="r" b="b"/>
              <a:pathLst>
                <a:path w="65" h="27">
                  <a:moveTo>
                    <a:pt x="62" y="27"/>
                  </a:moveTo>
                  <a:lnTo>
                    <a:pt x="65" y="0"/>
                  </a:lnTo>
                  <a:lnTo>
                    <a:pt x="0" y="0"/>
                  </a:lnTo>
                  <a:lnTo>
                    <a:pt x="4" y="27"/>
                  </a:lnTo>
                  <a:lnTo>
                    <a:pt x="62" y="27"/>
                  </a:lnTo>
                  <a:close/>
                </a:path>
              </a:pathLst>
            </a:custGeom>
            <a:grpFill/>
            <a:ln>
              <a:noFill/>
            </a:ln>
          </p:spPr>
          <p:txBody>
            <a:bodyPr vert="horz" wrap="square" lIns="91440" tIns="45720" rIns="91440" bIns="45720" numCol="1" anchor="t" anchorCtr="0" compatLnSpc="1"/>
            <a:lstStyle/>
            <a:p>
              <a:endParaRPr lang="en-US"/>
            </a:p>
          </p:txBody>
        </p:sp>
        <p:sp>
          <p:nvSpPr>
            <p:cNvPr id="107" name="Freeform 290"/>
            <p:cNvSpPr/>
            <p:nvPr/>
          </p:nvSpPr>
          <p:spPr bwMode="auto">
            <a:xfrm>
              <a:off x="9350582" y="5830205"/>
              <a:ext cx="70686" cy="46792"/>
            </a:xfrm>
            <a:custGeom>
              <a:avLst/>
              <a:gdLst>
                <a:gd name="T0" fmla="*/ 0 w 71"/>
                <a:gd name="T1" fmla="*/ 47 h 47"/>
                <a:gd name="T2" fmla="*/ 59 w 71"/>
                <a:gd name="T3" fmla="*/ 47 h 47"/>
                <a:gd name="T4" fmla="*/ 71 w 71"/>
                <a:gd name="T5" fmla="*/ 0 h 47"/>
                <a:gd name="T6" fmla="*/ 5 w 71"/>
                <a:gd name="T7" fmla="*/ 0 h 47"/>
                <a:gd name="T8" fmla="*/ 0 w 71"/>
                <a:gd name="T9" fmla="*/ 47 h 47"/>
              </a:gdLst>
              <a:ahLst/>
              <a:cxnLst>
                <a:cxn ang="0">
                  <a:pos x="T0" y="T1"/>
                </a:cxn>
                <a:cxn ang="0">
                  <a:pos x="T2" y="T3"/>
                </a:cxn>
                <a:cxn ang="0">
                  <a:pos x="T4" y="T5"/>
                </a:cxn>
                <a:cxn ang="0">
                  <a:pos x="T6" y="T7"/>
                </a:cxn>
                <a:cxn ang="0">
                  <a:pos x="T8" y="T9"/>
                </a:cxn>
              </a:cxnLst>
              <a:rect l="0" t="0" r="r" b="b"/>
              <a:pathLst>
                <a:path w="71" h="47">
                  <a:moveTo>
                    <a:pt x="0" y="47"/>
                  </a:moveTo>
                  <a:lnTo>
                    <a:pt x="59" y="47"/>
                  </a:lnTo>
                  <a:lnTo>
                    <a:pt x="71" y="0"/>
                  </a:lnTo>
                  <a:lnTo>
                    <a:pt x="5" y="0"/>
                  </a:lnTo>
                  <a:lnTo>
                    <a:pt x="0" y="47"/>
                  </a:lnTo>
                  <a:close/>
                </a:path>
              </a:pathLst>
            </a:custGeom>
            <a:grpFill/>
            <a:ln>
              <a:noFill/>
            </a:ln>
          </p:spPr>
          <p:txBody>
            <a:bodyPr vert="horz" wrap="square" lIns="91440" tIns="45720" rIns="91440" bIns="45720" numCol="1" anchor="t" anchorCtr="0" compatLnSpc="1"/>
            <a:lstStyle/>
            <a:p>
              <a:endParaRPr lang="en-US"/>
            </a:p>
          </p:txBody>
        </p:sp>
        <p:sp>
          <p:nvSpPr>
            <p:cNvPr id="108" name="Freeform 291"/>
            <p:cNvSpPr/>
            <p:nvPr/>
          </p:nvSpPr>
          <p:spPr bwMode="auto">
            <a:xfrm>
              <a:off x="9212197" y="5885958"/>
              <a:ext cx="57743" cy="26881"/>
            </a:xfrm>
            <a:custGeom>
              <a:avLst/>
              <a:gdLst>
                <a:gd name="T0" fmla="*/ 0 w 58"/>
                <a:gd name="T1" fmla="*/ 0 h 27"/>
                <a:gd name="T2" fmla="*/ 7 w 58"/>
                <a:gd name="T3" fmla="*/ 27 h 27"/>
                <a:gd name="T4" fmla="*/ 58 w 58"/>
                <a:gd name="T5" fmla="*/ 27 h 27"/>
                <a:gd name="T6" fmla="*/ 57 w 58"/>
                <a:gd name="T7" fmla="*/ 0 h 27"/>
                <a:gd name="T8" fmla="*/ 0 w 58"/>
                <a:gd name="T9" fmla="*/ 0 h 27"/>
              </a:gdLst>
              <a:ahLst/>
              <a:cxnLst>
                <a:cxn ang="0">
                  <a:pos x="T0" y="T1"/>
                </a:cxn>
                <a:cxn ang="0">
                  <a:pos x="T2" y="T3"/>
                </a:cxn>
                <a:cxn ang="0">
                  <a:pos x="T4" y="T5"/>
                </a:cxn>
                <a:cxn ang="0">
                  <a:pos x="T6" y="T7"/>
                </a:cxn>
                <a:cxn ang="0">
                  <a:pos x="T8" y="T9"/>
                </a:cxn>
              </a:cxnLst>
              <a:rect l="0" t="0" r="r" b="b"/>
              <a:pathLst>
                <a:path w="58" h="27">
                  <a:moveTo>
                    <a:pt x="0" y="0"/>
                  </a:moveTo>
                  <a:lnTo>
                    <a:pt x="7" y="27"/>
                  </a:lnTo>
                  <a:lnTo>
                    <a:pt x="58" y="27"/>
                  </a:lnTo>
                  <a:lnTo>
                    <a:pt x="57" y="0"/>
                  </a:lnTo>
                  <a:lnTo>
                    <a:pt x="0" y="0"/>
                  </a:lnTo>
                  <a:close/>
                </a:path>
              </a:pathLst>
            </a:custGeom>
            <a:grpFill/>
            <a:ln>
              <a:noFill/>
            </a:ln>
          </p:spPr>
          <p:txBody>
            <a:bodyPr vert="horz" wrap="square" lIns="91440" tIns="45720" rIns="91440" bIns="45720" numCol="1" anchor="t" anchorCtr="0" compatLnSpc="1"/>
            <a:lstStyle/>
            <a:p>
              <a:endParaRPr lang="en-US"/>
            </a:p>
          </p:txBody>
        </p:sp>
        <p:sp>
          <p:nvSpPr>
            <p:cNvPr id="109" name="Freeform 292"/>
            <p:cNvSpPr/>
            <p:nvPr/>
          </p:nvSpPr>
          <p:spPr bwMode="auto">
            <a:xfrm>
              <a:off x="9348591" y="5885958"/>
              <a:ext cx="57743" cy="26881"/>
            </a:xfrm>
            <a:custGeom>
              <a:avLst/>
              <a:gdLst>
                <a:gd name="T0" fmla="*/ 58 w 58"/>
                <a:gd name="T1" fmla="*/ 0 h 27"/>
                <a:gd name="T2" fmla="*/ 2 w 58"/>
                <a:gd name="T3" fmla="*/ 0 h 27"/>
                <a:gd name="T4" fmla="*/ 0 w 58"/>
                <a:gd name="T5" fmla="*/ 27 h 27"/>
                <a:gd name="T6" fmla="*/ 51 w 58"/>
                <a:gd name="T7" fmla="*/ 27 h 27"/>
                <a:gd name="T8" fmla="*/ 58 w 58"/>
                <a:gd name="T9" fmla="*/ 0 h 27"/>
              </a:gdLst>
              <a:ahLst/>
              <a:cxnLst>
                <a:cxn ang="0">
                  <a:pos x="T0" y="T1"/>
                </a:cxn>
                <a:cxn ang="0">
                  <a:pos x="T2" y="T3"/>
                </a:cxn>
                <a:cxn ang="0">
                  <a:pos x="T4" y="T5"/>
                </a:cxn>
                <a:cxn ang="0">
                  <a:pos x="T6" y="T7"/>
                </a:cxn>
                <a:cxn ang="0">
                  <a:pos x="T8" y="T9"/>
                </a:cxn>
              </a:cxnLst>
              <a:rect l="0" t="0" r="r" b="b"/>
              <a:pathLst>
                <a:path w="58" h="27">
                  <a:moveTo>
                    <a:pt x="58" y="0"/>
                  </a:moveTo>
                  <a:lnTo>
                    <a:pt x="2" y="0"/>
                  </a:lnTo>
                  <a:lnTo>
                    <a:pt x="0" y="27"/>
                  </a:lnTo>
                  <a:lnTo>
                    <a:pt x="51" y="27"/>
                  </a:lnTo>
                  <a:lnTo>
                    <a:pt x="58" y="0"/>
                  </a:lnTo>
                  <a:close/>
                </a:path>
              </a:pathLst>
            </a:custGeom>
            <a:grpFill/>
            <a:ln>
              <a:noFill/>
            </a:ln>
          </p:spPr>
          <p:txBody>
            <a:bodyPr vert="horz" wrap="square" lIns="91440" tIns="45720" rIns="91440" bIns="45720" numCol="1" anchor="t" anchorCtr="0" compatLnSpc="1"/>
            <a:lstStyle/>
            <a:p>
              <a:endParaRPr lang="en-US"/>
            </a:p>
          </p:txBody>
        </p:sp>
        <p:sp>
          <p:nvSpPr>
            <p:cNvPr id="110" name="Freeform 293"/>
            <p:cNvSpPr/>
            <p:nvPr/>
          </p:nvSpPr>
          <p:spPr bwMode="auto">
            <a:xfrm>
              <a:off x="9355560" y="5744585"/>
              <a:ext cx="142368" cy="74669"/>
            </a:xfrm>
            <a:custGeom>
              <a:avLst/>
              <a:gdLst>
                <a:gd name="T0" fmla="*/ 57 w 84"/>
                <a:gd name="T1" fmla="*/ 0 h 44"/>
                <a:gd name="T2" fmla="*/ 53 w 84"/>
                <a:gd name="T3" fmla="*/ 1 h 44"/>
                <a:gd name="T4" fmla="*/ 51 w 84"/>
                <a:gd name="T5" fmla="*/ 3 h 44"/>
                <a:gd name="T6" fmla="*/ 30 w 84"/>
                <a:gd name="T7" fmla="*/ 24 h 44"/>
                <a:gd name="T8" fmla="*/ 28 w 84"/>
                <a:gd name="T9" fmla="*/ 27 h 44"/>
                <a:gd name="T10" fmla="*/ 2 w 84"/>
                <a:gd name="T11" fmla="*/ 27 h 44"/>
                <a:gd name="T12" fmla="*/ 0 w 84"/>
                <a:gd name="T13" fmla="*/ 44 h 44"/>
                <a:gd name="T14" fmla="*/ 40 w 84"/>
                <a:gd name="T15" fmla="*/ 44 h 44"/>
                <a:gd name="T16" fmla="*/ 43 w 84"/>
                <a:gd name="T17" fmla="*/ 33 h 44"/>
                <a:gd name="T18" fmla="*/ 60 w 84"/>
                <a:gd name="T19" fmla="*/ 17 h 44"/>
                <a:gd name="T20" fmla="*/ 74 w 84"/>
                <a:gd name="T21" fmla="*/ 17 h 44"/>
                <a:gd name="T22" fmla="*/ 74 w 84"/>
                <a:gd name="T23" fmla="*/ 0 h 44"/>
                <a:gd name="T24" fmla="*/ 57 w 84"/>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44">
                  <a:moveTo>
                    <a:pt x="57" y="0"/>
                  </a:moveTo>
                  <a:cubicBezTo>
                    <a:pt x="55" y="0"/>
                    <a:pt x="54" y="1"/>
                    <a:pt x="53" y="1"/>
                  </a:cubicBezTo>
                  <a:cubicBezTo>
                    <a:pt x="52" y="2"/>
                    <a:pt x="52" y="2"/>
                    <a:pt x="51" y="3"/>
                  </a:cubicBezTo>
                  <a:cubicBezTo>
                    <a:pt x="44" y="10"/>
                    <a:pt x="37" y="17"/>
                    <a:pt x="30" y="24"/>
                  </a:cubicBezTo>
                  <a:cubicBezTo>
                    <a:pt x="29" y="25"/>
                    <a:pt x="28" y="26"/>
                    <a:pt x="28" y="27"/>
                  </a:cubicBezTo>
                  <a:cubicBezTo>
                    <a:pt x="2" y="27"/>
                    <a:pt x="2" y="27"/>
                    <a:pt x="2" y="27"/>
                  </a:cubicBezTo>
                  <a:cubicBezTo>
                    <a:pt x="0" y="44"/>
                    <a:pt x="0" y="44"/>
                    <a:pt x="0" y="44"/>
                  </a:cubicBezTo>
                  <a:cubicBezTo>
                    <a:pt x="40" y="44"/>
                    <a:pt x="40" y="44"/>
                    <a:pt x="40" y="44"/>
                  </a:cubicBezTo>
                  <a:cubicBezTo>
                    <a:pt x="43" y="33"/>
                    <a:pt x="43" y="33"/>
                    <a:pt x="43" y="33"/>
                  </a:cubicBezTo>
                  <a:cubicBezTo>
                    <a:pt x="49" y="28"/>
                    <a:pt x="54" y="22"/>
                    <a:pt x="60" y="17"/>
                  </a:cubicBezTo>
                  <a:cubicBezTo>
                    <a:pt x="74" y="17"/>
                    <a:pt x="74" y="17"/>
                    <a:pt x="74" y="17"/>
                  </a:cubicBezTo>
                  <a:cubicBezTo>
                    <a:pt x="84" y="17"/>
                    <a:pt x="84" y="0"/>
                    <a:pt x="74" y="0"/>
                  </a:cubicBezTo>
                  <a:lnTo>
                    <a:pt x="57" y="0"/>
                  </a:lnTo>
                  <a:close/>
                </a:path>
              </a:pathLst>
            </a:custGeom>
            <a:grpFill/>
            <a:ln>
              <a:noFill/>
            </a:ln>
          </p:spPr>
          <p:txBody>
            <a:bodyPr vert="horz" wrap="square" lIns="91440" tIns="45720" rIns="91440" bIns="45720" numCol="1" anchor="t" anchorCtr="0" compatLnSpc="1"/>
            <a:lstStyle/>
            <a:p>
              <a:endParaRPr lang="en-US"/>
            </a:p>
          </p:txBody>
        </p:sp>
        <p:sp>
          <p:nvSpPr>
            <p:cNvPr id="111" name="Freeform 294"/>
            <p:cNvSpPr/>
            <p:nvPr/>
          </p:nvSpPr>
          <p:spPr bwMode="auto">
            <a:xfrm>
              <a:off x="9269940" y="5790382"/>
              <a:ext cx="78651" cy="28872"/>
            </a:xfrm>
            <a:custGeom>
              <a:avLst/>
              <a:gdLst>
                <a:gd name="T0" fmla="*/ 2 w 79"/>
                <a:gd name="T1" fmla="*/ 29 h 29"/>
                <a:gd name="T2" fmla="*/ 77 w 79"/>
                <a:gd name="T3" fmla="*/ 29 h 29"/>
                <a:gd name="T4" fmla="*/ 79 w 79"/>
                <a:gd name="T5" fmla="*/ 0 h 29"/>
                <a:gd name="T6" fmla="*/ 0 w 79"/>
                <a:gd name="T7" fmla="*/ 0 h 29"/>
                <a:gd name="T8" fmla="*/ 2 w 79"/>
                <a:gd name="T9" fmla="*/ 29 h 29"/>
              </a:gdLst>
              <a:ahLst/>
              <a:cxnLst>
                <a:cxn ang="0">
                  <a:pos x="T0" y="T1"/>
                </a:cxn>
                <a:cxn ang="0">
                  <a:pos x="T2" y="T3"/>
                </a:cxn>
                <a:cxn ang="0">
                  <a:pos x="T4" y="T5"/>
                </a:cxn>
                <a:cxn ang="0">
                  <a:pos x="T6" y="T7"/>
                </a:cxn>
                <a:cxn ang="0">
                  <a:pos x="T8" y="T9"/>
                </a:cxn>
              </a:cxnLst>
              <a:rect l="0" t="0" r="r" b="b"/>
              <a:pathLst>
                <a:path w="79" h="29">
                  <a:moveTo>
                    <a:pt x="2" y="29"/>
                  </a:moveTo>
                  <a:lnTo>
                    <a:pt x="77" y="29"/>
                  </a:lnTo>
                  <a:lnTo>
                    <a:pt x="79" y="0"/>
                  </a:lnTo>
                  <a:lnTo>
                    <a:pt x="0" y="0"/>
                  </a:lnTo>
                  <a:lnTo>
                    <a:pt x="2" y="29"/>
                  </a:lnTo>
                  <a:close/>
                </a:path>
              </a:pathLst>
            </a:custGeom>
            <a:grpFill/>
            <a:ln>
              <a:noFill/>
            </a:ln>
          </p:spPr>
          <p:txBody>
            <a:bodyPr vert="horz" wrap="square" lIns="91440" tIns="45720" rIns="91440" bIns="45720" numCol="1" anchor="t" anchorCtr="0" compatLnSpc="1"/>
            <a:lstStyle/>
            <a:p>
              <a:endParaRPr lang="en-US"/>
            </a:p>
          </p:txBody>
        </p:sp>
        <p:sp>
          <p:nvSpPr>
            <p:cNvPr id="112" name="Freeform 295"/>
            <p:cNvSpPr/>
            <p:nvPr/>
          </p:nvSpPr>
          <p:spPr bwMode="auto">
            <a:xfrm>
              <a:off x="9197263" y="5830205"/>
              <a:ext cx="71682" cy="46792"/>
            </a:xfrm>
            <a:custGeom>
              <a:avLst/>
              <a:gdLst>
                <a:gd name="T0" fmla="*/ 72 w 72"/>
                <a:gd name="T1" fmla="*/ 47 h 47"/>
                <a:gd name="T2" fmla="*/ 66 w 72"/>
                <a:gd name="T3" fmla="*/ 0 h 47"/>
                <a:gd name="T4" fmla="*/ 0 w 72"/>
                <a:gd name="T5" fmla="*/ 0 h 47"/>
                <a:gd name="T6" fmla="*/ 12 w 72"/>
                <a:gd name="T7" fmla="*/ 47 h 47"/>
                <a:gd name="T8" fmla="*/ 72 w 72"/>
                <a:gd name="T9" fmla="*/ 47 h 47"/>
              </a:gdLst>
              <a:ahLst/>
              <a:cxnLst>
                <a:cxn ang="0">
                  <a:pos x="T0" y="T1"/>
                </a:cxn>
                <a:cxn ang="0">
                  <a:pos x="T2" y="T3"/>
                </a:cxn>
                <a:cxn ang="0">
                  <a:pos x="T4" y="T5"/>
                </a:cxn>
                <a:cxn ang="0">
                  <a:pos x="T6" y="T7"/>
                </a:cxn>
                <a:cxn ang="0">
                  <a:pos x="T8" y="T9"/>
                </a:cxn>
              </a:cxnLst>
              <a:rect l="0" t="0" r="r" b="b"/>
              <a:pathLst>
                <a:path w="72" h="47">
                  <a:moveTo>
                    <a:pt x="72" y="47"/>
                  </a:moveTo>
                  <a:lnTo>
                    <a:pt x="66" y="0"/>
                  </a:lnTo>
                  <a:lnTo>
                    <a:pt x="0" y="0"/>
                  </a:lnTo>
                  <a:lnTo>
                    <a:pt x="12" y="47"/>
                  </a:lnTo>
                  <a:lnTo>
                    <a:pt x="72" y="47"/>
                  </a:lnTo>
                  <a:close/>
                </a:path>
              </a:pathLst>
            </a:custGeom>
            <a:grpFill/>
            <a:ln>
              <a:noFill/>
            </a:ln>
          </p:spPr>
          <p:txBody>
            <a:bodyPr vert="horz" wrap="square" lIns="91440" tIns="45720" rIns="91440" bIns="45720" numCol="1" anchor="t" anchorCtr="0" compatLnSpc="1"/>
            <a:lstStyle/>
            <a:p>
              <a:endParaRPr lang="en-US"/>
            </a:p>
          </p:txBody>
        </p:sp>
        <p:sp>
          <p:nvSpPr>
            <p:cNvPr id="113" name="Freeform 296"/>
            <p:cNvSpPr/>
            <p:nvPr/>
          </p:nvSpPr>
          <p:spPr bwMode="auto">
            <a:xfrm>
              <a:off x="9186312" y="5790382"/>
              <a:ext cx="76659" cy="28872"/>
            </a:xfrm>
            <a:custGeom>
              <a:avLst/>
              <a:gdLst>
                <a:gd name="T0" fmla="*/ 0 w 77"/>
                <a:gd name="T1" fmla="*/ 0 h 29"/>
                <a:gd name="T2" fmla="*/ 9 w 77"/>
                <a:gd name="T3" fmla="*/ 29 h 29"/>
                <a:gd name="T4" fmla="*/ 77 w 77"/>
                <a:gd name="T5" fmla="*/ 29 h 29"/>
                <a:gd name="T6" fmla="*/ 74 w 77"/>
                <a:gd name="T7" fmla="*/ 0 h 29"/>
                <a:gd name="T8" fmla="*/ 0 w 77"/>
                <a:gd name="T9" fmla="*/ 0 h 29"/>
              </a:gdLst>
              <a:ahLst/>
              <a:cxnLst>
                <a:cxn ang="0">
                  <a:pos x="T0" y="T1"/>
                </a:cxn>
                <a:cxn ang="0">
                  <a:pos x="T2" y="T3"/>
                </a:cxn>
                <a:cxn ang="0">
                  <a:pos x="T4" y="T5"/>
                </a:cxn>
                <a:cxn ang="0">
                  <a:pos x="T6" y="T7"/>
                </a:cxn>
                <a:cxn ang="0">
                  <a:pos x="T8" y="T9"/>
                </a:cxn>
              </a:cxnLst>
              <a:rect l="0" t="0" r="r" b="b"/>
              <a:pathLst>
                <a:path w="77" h="29">
                  <a:moveTo>
                    <a:pt x="0" y="0"/>
                  </a:moveTo>
                  <a:lnTo>
                    <a:pt x="9" y="29"/>
                  </a:lnTo>
                  <a:lnTo>
                    <a:pt x="77" y="29"/>
                  </a:lnTo>
                  <a:lnTo>
                    <a:pt x="74" y="0"/>
                  </a:lnTo>
                  <a:lnTo>
                    <a:pt x="0" y="0"/>
                  </a:lnTo>
                  <a:close/>
                </a:path>
              </a:pathLst>
            </a:custGeom>
            <a:grpFill/>
            <a:ln>
              <a:noFill/>
            </a:ln>
          </p:spPr>
          <p:txBody>
            <a:bodyPr vert="horz" wrap="square" lIns="91440" tIns="45720" rIns="91440" bIns="45720" numCol="1" anchor="t" anchorCtr="0" compatLnSpc="1"/>
            <a:lstStyle/>
            <a:p>
              <a:endParaRPr lang="en-US"/>
            </a:p>
          </p:txBody>
        </p:sp>
        <p:sp>
          <p:nvSpPr>
            <p:cNvPr id="114" name="Freeform 297"/>
            <p:cNvSpPr/>
            <p:nvPr/>
          </p:nvSpPr>
          <p:spPr bwMode="auto">
            <a:xfrm>
              <a:off x="9273923" y="5830205"/>
              <a:ext cx="70686" cy="46792"/>
            </a:xfrm>
            <a:custGeom>
              <a:avLst/>
              <a:gdLst>
                <a:gd name="T0" fmla="*/ 71 w 71"/>
                <a:gd name="T1" fmla="*/ 0 h 47"/>
                <a:gd name="T2" fmla="*/ 0 w 71"/>
                <a:gd name="T3" fmla="*/ 0 h 47"/>
                <a:gd name="T4" fmla="*/ 3 w 71"/>
                <a:gd name="T5" fmla="*/ 47 h 47"/>
                <a:gd name="T6" fmla="*/ 68 w 71"/>
                <a:gd name="T7" fmla="*/ 47 h 47"/>
                <a:gd name="T8" fmla="*/ 71 w 71"/>
                <a:gd name="T9" fmla="*/ 0 h 47"/>
              </a:gdLst>
              <a:ahLst/>
              <a:cxnLst>
                <a:cxn ang="0">
                  <a:pos x="T0" y="T1"/>
                </a:cxn>
                <a:cxn ang="0">
                  <a:pos x="T2" y="T3"/>
                </a:cxn>
                <a:cxn ang="0">
                  <a:pos x="T4" y="T5"/>
                </a:cxn>
                <a:cxn ang="0">
                  <a:pos x="T6" y="T7"/>
                </a:cxn>
                <a:cxn ang="0">
                  <a:pos x="T8" y="T9"/>
                </a:cxn>
              </a:cxnLst>
              <a:rect l="0" t="0" r="r" b="b"/>
              <a:pathLst>
                <a:path w="71" h="47">
                  <a:moveTo>
                    <a:pt x="71" y="0"/>
                  </a:moveTo>
                  <a:lnTo>
                    <a:pt x="0" y="0"/>
                  </a:lnTo>
                  <a:lnTo>
                    <a:pt x="3" y="47"/>
                  </a:lnTo>
                  <a:lnTo>
                    <a:pt x="68" y="47"/>
                  </a:lnTo>
                  <a:lnTo>
                    <a:pt x="71" y="0"/>
                  </a:lnTo>
                  <a:close/>
                </a:path>
              </a:pathLst>
            </a:custGeom>
            <a:grpFill/>
            <a:ln>
              <a:noFill/>
            </a:ln>
          </p:spPr>
          <p:txBody>
            <a:bodyPr vert="horz" wrap="square" lIns="91440" tIns="45720" rIns="91440" bIns="45720" numCol="1" anchor="t" anchorCtr="0" compatLnSpc="1"/>
            <a:lstStyle/>
            <a:p>
              <a:endParaRPr lang="en-US"/>
            </a:p>
          </p:txBody>
        </p:sp>
        <p:sp>
          <p:nvSpPr>
            <p:cNvPr id="115" name="Oval 298"/>
            <p:cNvSpPr>
              <a:spLocks noChangeArrowheads="1"/>
            </p:cNvSpPr>
            <p:nvPr/>
          </p:nvSpPr>
          <p:spPr bwMode="auto">
            <a:xfrm>
              <a:off x="9222153" y="5921799"/>
              <a:ext cx="47788" cy="47788"/>
            </a:xfrm>
            <a:prstGeom prst="ellipse">
              <a:avLst/>
            </a:prstGeom>
            <a:grpFill/>
            <a:ln>
              <a:noFill/>
            </a:ln>
          </p:spPr>
          <p:txBody>
            <a:bodyPr vert="horz" wrap="square" lIns="91440" tIns="45720" rIns="91440" bIns="45720" numCol="1" anchor="t" anchorCtr="0" compatLnSpc="1"/>
            <a:lstStyle/>
            <a:p>
              <a:endParaRPr lang="en-US"/>
            </a:p>
          </p:txBody>
        </p:sp>
        <p:sp>
          <p:nvSpPr>
            <p:cNvPr id="116" name="Oval 299"/>
            <p:cNvSpPr>
              <a:spLocks noChangeArrowheads="1"/>
            </p:cNvSpPr>
            <p:nvPr/>
          </p:nvSpPr>
          <p:spPr bwMode="auto">
            <a:xfrm>
              <a:off x="9348591" y="5921799"/>
              <a:ext cx="47788" cy="47788"/>
            </a:xfrm>
            <a:prstGeom prst="ellipse">
              <a:avLst/>
            </a:prstGeom>
            <a:grpFill/>
            <a:ln>
              <a:noFill/>
            </a:ln>
          </p:spPr>
          <p:txBody>
            <a:bodyPr vert="horz" wrap="square" lIns="91440" tIns="45720" rIns="91440" bIns="45720" numCol="1" anchor="t" anchorCtr="0" compatLnSpc="1"/>
            <a:lstStyle/>
            <a:p>
              <a:endParaRPr lang="en-US"/>
            </a:p>
          </p:txBody>
        </p:sp>
      </p:grpSp>
      <p:grpSp>
        <p:nvGrpSpPr>
          <p:cNvPr id="117" name="Group 111"/>
          <p:cNvGrpSpPr/>
          <p:nvPr/>
        </p:nvGrpSpPr>
        <p:grpSpPr>
          <a:xfrm>
            <a:off x="3199185" y="4889376"/>
            <a:ext cx="493582" cy="318504"/>
            <a:chOff x="4480676" y="4688509"/>
            <a:chExt cx="263827" cy="170245"/>
          </a:xfrm>
          <a:solidFill>
            <a:srgbClr val="38866A"/>
          </a:solidFill>
        </p:grpSpPr>
        <p:sp>
          <p:nvSpPr>
            <p:cNvPr id="118" name="Freeform 303"/>
            <p:cNvSpPr/>
            <p:nvPr/>
          </p:nvSpPr>
          <p:spPr bwMode="auto">
            <a:xfrm>
              <a:off x="4492622" y="4688509"/>
              <a:ext cx="239934" cy="108518"/>
            </a:xfrm>
            <a:custGeom>
              <a:avLst/>
              <a:gdLst>
                <a:gd name="T0" fmla="*/ 120 w 241"/>
                <a:gd name="T1" fmla="*/ 109 h 109"/>
                <a:gd name="T2" fmla="*/ 0 w 241"/>
                <a:gd name="T3" fmla="*/ 0 h 109"/>
                <a:gd name="T4" fmla="*/ 241 w 241"/>
                <a:gd name="T5" fmla="*/ 0 h 109"/>
                <a:gd name="T6" fmla="*/ 120 w 241"/>
                <a:gd name="T7" fmla="*/ 109 h 109"/>
              </a:gdLst>
              <a:ahLst/>
              <a:cxnLst>
                <a:cxn ang="0">
                  <a:pos x="T0" y="T1"/>
                </a:cxn>
                <a:cxn ang="0">
                  <a:pos x="T2" y="T3"/>
                </a:cxn>
                <a:cxn ang="0">
                  <a:pos x="T4" y="T5"/>
                </a:cxn>
                <a:cxn ang="0">
                  <a:pos x="T6" y="T7"/>
                </a:cxn>
              </a:cxnLst>
              <a:rect l="0" t="0" r="r" b="b"/>
              <a:pathLst>
                <a:path w="241" h="109">
                  <a:moveTo>
                    <a:pt x="120" y="109"/>
                  </a:moveTo>
                  <a:lnTo>
                    <a:pt x="0" y="0"/>
                  </a:lnTo>
                  <a:lnTo>
                    <a:pt x="241" y="0"/>
                  </a:lnTo>
                  <a:lnTo>
                    <a:pt x="120" y="109"/>
                  </a:lnTo>
                  <a:close/>
                </a:path>
              </a:pathLst>
            </a:custGeom>
            <a:grpFill/>
            <a:ln>
              <a:noFill/>
            </a:ln>
          </p:spPr>
          <p:txBody>
            <a:bodyPr vert="horz" wrap="square" lIns="91440" tIns="45720" rIns="91440" bIns="45720" numCol="1" anchor="t" anchorCtr="0" compatLnSpc="1"/>
            <a:lstStyle/>
            <a:p>
              <a:endParaRPr lang="en-US"/>
            </a:p>
          </p:txBody>
        </p:sp>
        <p:sp>
          <p:nvSpPr>
            <p:cNvPr id="119" name="Freeform 304"/>
            <p:cNvSpPr/>
            <p:nvPr/>
          </p:nvSpPr>
          <p:spPr bwMode="auto">
            <a:xfrm>
              <a:off x="4480676" y="4698465"/>
              <a:ext cx="83629" cy="151328"/>
            </a:xfrm>
            <a:custGeom>
              <a:avLst/>
              <a:gdLst>
                <a:gd name="T0" fmla="*/ 84 w 84"/>
                <a:gd name="T1" fmla="*/ 76 h 152"/>
                <a:gd name="T2" fmla="*/ 0 w 84"/>
                <a:gd name="T3" fmla="*/ 152 h 152"/>
                <a:gd name="T4" fmla="*/ 0 w 84"/>
                <a:gd name="T5" fmla="*/ 0 h 152"/>
                <a:gd name="T6" fmla="*/ 84 w 84"/>
                <a:gd name="T7" fmla="*/ 76 h 152"/>
              </a:gdLst>
              <a:ahLst/>
              <a:cxnLst>
                <a:cxn ang="0">
                  <a:pos x="T0" y="T1"/>
                </a:cxn>
                <a:cxn ang="0">
                  <a:pos x="T2" y="T3"/>
                </a:cxn>
                <a:cxn ang="0">
                  <a:pos x="T4" y="T5"/>
                </a:cxn>
                <a:cxn ang="0">
                  <a:pos x="T6" y="T7"/>
                </a:cxn>
              </a:cxnLst>
              <a:rect l="0" t="0" r="r" b="b"/>
              <a:pathLst>
                <a:path w="84" h="152">
                  <a:moveTo>
                    <a:pt x="84" y="76"/>
                  </a:moveTo>
                  <a:lnTo>
                    <a:pt x="0" y="152"/>
                  </a:lnTo>
                  <a:lnTo>
                    <a:pt x="0" y="0"/>
                  </a:lnTo>
                  <a:lnTo>
                    <a:pt x="84" y="76"/>
                  </a:lnTo>
                  <a:close/>
                </a:path>
              </a:pathLst>
            </a:custGeom>
            <a:grpFill/>
            <a:ln>
              <a:noFill/>
            </a:ln>
          </p:spPr>
          <p:txBody>
            <a:bodyPr vert="horz" wrap="square" lIns="91440" tIns="45720" rIns="91440" bIns="45720" numCol="1" anchor="t" anchorCtr="0" compatLnSpc="1"/>
            <a:lstStyle/>
            <a:p>
              <a:endParaRPr lang="en-US"/>
            </a:p>
          </p:txBody>
        </p:sp>
        <p:sp>
          <p:nvSpPr>
            <p:cNvPr id="120" name="Freeform 305"/>
            <p:cNvSpPr/>
            <p:nvPr/>
          </p:nvSpPr>
          <p:spPr bwMode="auto">
            <a:xfrm>
              <a:off x="4492622" y="4784085"/>
              <a:ext cx="239934" cy="74669"/>
            </a:xfrm>
            <a:custGeom>
              <a:avLst/>
              <a:gdLst>
                <a:gd name="T0" fmla="*/ 84 w 241"/>
                <a:gd name="T1" fmla="*/ 0 h 75"/>
                <a:gd name="T2" fmla="*/ 120 w 241"/>
                <a:gd name="T3" fmla="*/ 34 h 75"/>
                <a:gd name="T4" fmla="*/ 158 w 241"/>
                <a:gd name="T5" fmla="*/ 0 h 75"/>
                <a:gd name="T6" fmla="*/ 241 w 241"/>
                <a:gd name="T7" fmla="*/ 75 h 75"/>
                <a:gd name="T8" fmla="*/ 0 w 241"/>
                <a:gd name="T9" fmla="*/ 75 h 75"/>
                <a:gd name="T10" fmla="*/ 84 w 241"/>
                <a:gd name="T11" fmla="*/ 0 h 75"/>
              </a:gdLst>
              <a:ahLst/>
              <a:cxnLst>
                <a:cxn ang="0">
                  <a:pos x="T0" y="T1"/>
                </a:cxn>
                <a:cxn ang="0">
                  <a:pos x="T2" y="T3"/>
                </a:cxn>
                <a:cxn ang="0">
                  <a:pos x="T4" y="T5"/>
                </a:cxn>
                <a:cxn ang="0">
                  <a:pos x="T6" y="T7"/>
                </a:cxn>
                <a:cxn ang="0">
                  <a:pos x="T8" y="T9"/>
                </a:cxn>
                <a:cxn ang="0">
                  <a:pos x="T10" y="T11"/>
                </a:cxn>
              </a:cxnLst>
              <a:rect l="0" t="0" r="r" b="b"/>
              <a:pathLst>
                <a:path w="241" h="75">
                  <a:moveTo>
                    <a:pt x="84" y="0"/>
                  </a:moveTo>
                  <a:lnTo>
                    <a:pt x="120" y="34"/>
                  </a:lnTo>
                  <a:lnTo>
                    <a:pt x="158" y="0"/>
                  </a:lnTo>
                  <a:lnTo>
                    <a:pt x="241" y="75"/>
                  </a:lnTo>
                  <a:lnTo>
                    <a:pt x="0" y="75"/>
                  </a:lnTo>
                  <a:lnTo>
                    <a:pt x="84" y="0"/>
                  </a:lnTo>
                  <a:close/>
                </a:path>
              </a:pathLst>
            </a:custGeom>
            <a:grpFill/>
            <a:ln>
              <a:noFill/>
            </a:ln>
          </p:spPr>
          <p:txBody>
            <a:bodyPr vert="horz" wrap="square" lIns="91440" tIns="45720" rIns="91440" bIns="45720" numCol="1" anchor="t" anchorCtr="0" compatLnSpc="1"/>
            <a:lstStyle/>
            <a:p>
              <a:endParaRPr lang="en-US"/>
            </a:p>
          </p:txBody>
        </p:sp>
        <p:sp>
          <p:nvSpPr>
            <p:cNvPr id="121" name="Freeform 306"/>
            <p:cNvSpPr/>
            <p:nvPr/>
          </p:nvSpPr>
          <p:spPr bwMode="auto">
            <a:xfrm>
              <a:off x="4659879" y="4698465"/>
              <a:ext cx="84624" cy="151328"/>
            </a:xfrm>
            <a:custGeom>
              <a:avLst/>
              <a:gdLst>
                <a:gd name="T0" fmla="*/ 0 w 85"/>
                <a:gd name="T1" fmla="*/ 76 h 152"/>
                <a:gd name="T2" fmla="*/ 85 w 85"/>
                <a:gd name="T3" fmla="*/ 0 h 152"/>
                <a:gd name="T4" fmla="*/ 85 w 85"/>
                <a:gd name="T5" fmla="*/ 152 h 152"/>
                <a:gd name="T6" fmla="*/ 0 w 85"/>
                <a:gd name="T7" fmla="*/ 76 h 152"/>
              </a:gdLst>
              <a:ahLst/>
              <a:cxnLst>
                <a:cxn ang="0">
                  <a:pos x="T0" y="T1"/>
                </a:cxn>
                <a:cxn ang="0">
                  <a:pos x="T2" y="T3"/>
                </a:cxn>
                <a:cxn ang="0">
                  <a:pos x="T4" y="T5"/>
                </a:cxn>
                <a:cxn ang="0">
                  <a:pos x="T6" y="T7"/>
                </a:cxn>
              </a:cxnLst>
              <a:rect l="0" t="0" r="r" b="b"/>
              <a:pathLst>
                <a:path w="85" h="152">
                  <a:moveTo>
                    <a:pt x="0" y="76"/>
                  </a:moveTo>
                  <a:lnTo>
                    <a:pt x="85" y="0"/>
                  </a:lnTo>
                  <a:lnTo>
                    <a:pt x="85" y="152"/>
                  </a:lnTo>
                  <a:lnTo>
                    <a:pt x="0" y="76"/>
                  </a:lnTo>
                  <a:close/>
                </a:path>
              </a:pathLst>
            </a:custGeom>
            <a:grpFill/>
            <a:ln>
              <a:noFill/>
            </a:ln>
          </p:spPr>
          <p:txBody>
            <a:bodyPr vert="horz" wrap="square" lIns="91440" tIns="45720" rIns="91440" bIns="45720" numCol="1" anchor="t" anchorCtr="0" compatLnSpc="1"/>
            <a:lstStyle/>
            <a:p>
              <a:endParaRPr lang="en-US"/>
            </a:p>
          </p:txBody>
        </p:sp>
      </p:grpSp>
      <p:grpSp>
        <p:nvGrpSpPr>
          <p:cNvPr id="122" name="Group 116"/>
          <p:cNvGrpSpPr/>
          <p:nvPr/>
        </p:nvGrpSpPr>
        <p:grpSpPr>
          <a:xfrm>
            <a:off x="3226191" y="2204092"/>
            <a:ext cx="439570" cy="422808"/>
            <a:chOff x="5374704" y="2641592"/>
            <a:chExt cx="234956" cy="225997"/>
          </a:xfrm>
          <a:solidFill>
            <a:srgbClr val="38866A"/>
          </a:solidFill>
        </p:grpSpPr>
        <p:sp>
          <p:nvSpPr>
            <p:cNvPr id="123" name="Freeform 300"/>
            <p:cNvSpPr>
              <a:spLocks noEditPoints="1"/>
            </p:cNvSpPr>
            <p:nvPr/>
          </p:nvSpPr>
          <p:spPr bwMode="auto">
            <a:xfrm>
              <a:off x="5374704" y="2641592"/>
              <a:ext cx="227987" cy="225997"/>
            </a:xfrm>
            <a:custGeom>
              <a:avLst/>
              <a:gdLst>
                <a:gd name="T0" fmla="*/ 102 w 134"/>
                <a:gd name="T1" fmla="*/ 111 h 133"/>
                <a:gd name="T2" fmla="*/ 90 w 134"/>
                <a:gd name="T3" fmla="*/ 118 h 133"/>
                <a:gd name="T4" fmla="*/ 94 w 134"/>
                <a:gd name="T5" fmla="*/ 111 h 133"/>
                <a:gd name="T6" fmla="*/ 87 w 134"/>
                <a:gd name="T7" fmla="*/ 112 h 133"/>
                <a:gd name="T8" fmla="*/ 82 w 134"/>
                <a:gd name="T9" fmla="*/ 112 h 133"/>
                <a:gd name="T10" fmla="*/ 67 w 134"/>
                <a:gd name="T11" fmla="*/ 123 h 133"/>
                <a:gd name="T12" fmla="*/ 44 w 134"/>
                <a:gd name="T13" fmla="*/ 93 h 133"/>
                <a:gd name="T14" fmla="*/ 55 w 134"/>
                <a:gd name="T15" fmla="*/ 93 h 133"/>
                <a:gd name="T16" fmla="*/ 52 w 134"/>
                <a:gd name="T17" fmla="*/ 86 h 133"/>
                <a:gd name="T18" fmla="*/ 51 w 134"/>
                <a:gd name="T19" fmla="*/ 83 h 133"/>
                <a:gd name="T20" fmla="*/ 42 w 134"/>
                <a:gd name="T21" fmla="*/ 83 h 133"/>
                <a:gd name="T22" fmla="*/ 40 w 134"/>
                <a:gd name="T23" fmla="*/ 66 h 133"/>
                <a:gd name="T24" fmla="*/ 41 w 134"/>
                <a:gd name="T25" fmla="*/ 51 h 133"/>
                <a:gd name="T26" fmla="*/ 58 w 134"/>
                <a:gd name="T27" fmla="*/ 51 h 133"/>
                <a:gd name="T28" fmla="*/ 71 w 134"/>
                <a:gd name="T29" fmla="*/ 41 h 133"/>
                <a:gd name="T30" fmla="*/ 43 w 134"/>
                <a:gd name="T31" fmla="*/ 41 h 133"/>
                <a:gd name="T32" fmla="*/ 67 w 134"/>
                <a:gd name="T33" fmla="*/ 9 h 133"/>
                <a:gd name="T34" fmla="*/ 90 w 134"/>
                <a:gd name="T35" fmla="*/ 37 h 133"/>
                <a:gd name="T36" fmla="*/ 101 w 134"/>
                <a:gd name="T37" fmla="*/ 40 h 133"/>
                <a:gd name="T38" fmla="*/ 90 w 134"/>
                <a:gd name="T39" fmla="*/ 14 h 133"/>
                <a:gd name="T40" fmla="*/ 118 w 134"/>
                <a:gd name="T41" fmla="*/ 41 h 133"/>
                <a:gd name="T42" fmla="*/ 104 w 134"/>
                <a:gd name="T43" fmla="*/ 41 h 133"/>
                <a:gd name="T44" fmla="*/ 116 w 134"/>
                <a:gd name="T45" fmla="*/ 51 h 133"/>
                <a:gd name="T46" fmla="*/ 122 w 134"/>
                <a:gd name="T47" fmla="*/ 51 h 133"/>
                <a:gd name="T48" fmla="*/ 124 w 134"/>
                <a:gd name="T49" fmla="*/ 66 h 133"/>
                <a:gd name="T50" fmla="*/ 124 w 134"/>
                <a:gd name="T51" fmla="*/ 67 h 133"/>
                <a:gd name="T52" fmla="*/ 122 w 134"/>
                <a:gd name="T53" fmla="*/ 87 h 133"/>
                <a:gd name="T54" fmla="*/ 128 w 134"/>
                <a:gd name="T55" fmla="*/ 94 h 133"/>
                <a:gd name="T56" fmla="*/ 128 w 134"/>
                <a:gd name="T57" fmla="*/ 93 h 133"/>
                <a:gd name="T58" fmla="*/ 129 w 134"/>
                <a:gd name="T59" fmla="*/ 93 h 133"/>
                <a:gd name="T60" fmla="*/ 129 w 134"/>
                <a:gd name="T61" fmla="*/ 92 h 133"/>
                <a:gd name="T62" fmla="*/ 134 w 134"/>
                <a:gd name="T63" fmla="*/ 66 h 133"/>
                <a:gd name="T64" fmla="*/ 67 w 134"/>
                <a:gd name="T65" fmla="*/ 0 h 133"/>
                <a:gd name="T66" fmla="*/ 0 w 134"/>
                <a:gd name="T67" fmla="*/ 66 h 133"/>
                <a:gd name="T68" fmla="*/ 67 w 134"/>
                <a:gd name="T69" fmla="*/ 133 h 133"/>
                <a:gd name="T70" fmla="*/ 109 w 134"/>
                <a:gd name="T71" fmla="*/ 118 h 133"/>
                <a:gd name="T72" fmla="*/ 102 w 134"/>
                <a:gd name="T73" fmla="*/ 111 h 133"/>
                <a:gd name="T74" fmla="*/ 44 w 134"/>
                <a:gd name="T75" fmla="*/ 14 h 133"/>
                <a:gd name="T76" fmla="*/ 33 w 134"/>
                <a:gd name="T77" fmla="*/ 41 h 133"/>
                <a:gd name="T78" fmla="*/ 16 w 134"/>
                <a:gd name="T79" fmla="*/ 41 h 133"/>
                <a:gd name="T80" fmla="*/ 44 w 134"/>
                <a:gd name="T81" fmla="*/ 14 h 133"/>
                <a:gd name="T82" fmla="*/ 10 w 134"/>
                <a:gd name="T83" fmla="*/ 66 h 133"/>
                <a:gd name="T84" fmla="*/ 12 w 134"/>
                <a:gd name="T85" fmla="*/ 51 h 133"/>
                <a:gd name="T86" fmla="*/ 31 w 134"/>
                <a:gd name="T87" fmla="*/ 51 h 133"/>
                <a:gd name="T88" fmla="*/ 30 w 134"/>
                <a:gd name="T89" fmla="*/ 66 h 133"/>
                <a:gd name="T90" fmla="*/ 31 w 134"/>
                <a:gd name="T91" fmla="*/ 83 h 133"/>
                <a:gd name="T92" fmla="*/ 13 w 134"/>
                <a:gd name="T93" fmla="*/ 83 h 133"/>
                <a:gd name="T94" fmla="*/ 10 w 134"/>
                <a:gd name="T95" fmla="*/ 66 h 133"/>
                <a:gd name="T96" fmla="*/ 17 w 134"/>
                <a:gd name="T97" fmla="*/ 93 h 133"/>
                <a:gd name="T98" fmla="*/ 33 w 134"/>
                <a:gd name="T99" fmla="*/ 93 h 133"/>
                <a:gd name="T100" fmla="*/ 44 w 134"/>
                <a:gd name="T101" fmla="*/ 118 h 133"/>
                <a:gd name="T102" fmla="*/ 17 w 134"/>
                <a:gd name="T103" fmla="*/ 9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33">
                  <a:moveTo>
                    <a:pt x="102" y="111"/>
                  </a:moveTo>
                  <a:cubicBezTo>
                    <a:pt x="98" y="114"/>
                    <a:pt x="95" y="116"/>
                    <a:pt x="90" y="118"/>
                  </a:cubicBezTo>
                  <a:cubicBezTo>
                    <a:pt x="92" y="116"/>
                    <a:pt x="93" y="114"/>
                    <a:pt x="94" y="111"/>
                  </a:cubicBezTo>
                  <a:cubicBezTo>
                    <a:pt x="92" y="112"/>
                    <a:pt x="90" y="112"/>
                    <a:pt x="87" y="112"/>
                  </a:cubicBezTo>
                  <a:cubicBezTo>
                    <a:pt x="86" y="112"/>
                    <a:pt x="84" y="112"/>
                    <a:pt x="82" y="112"/>
                  </a:cubicBezTo>
                  <a:cubicBezTo>
                    <a:pt x="78" y="119"/>
                    <a:pt x="72" y="123"/>
                    <a:pt x="67" y="123"/>
                  </a:cubicBezTo>
                  <a:cubicBezTo>
                    <a:pt x="58" y="123"/>
                    <a:pt x="49" y="111"/>
                    <a:pt x="44" y="93"/>
                  </a:cubicBezTo>
                  <a:cubicBezTo>
                    <a:pt x="55" y="93"/>
                    <a:pt x="55" y="93"/>
                    <a:pt x="55" y="93"/>
                  </a:cubicBezTo>
                  <a:cubicBezTo>
                    <a:pt x="54" y="91"/>
                    <a:pt x="52" y="88"/>
                    <a:pt x="52" y="86"/>
                  </a:cubicBezTo>
                  <a:cubicBezTo>
                    <a:pt x="51" y="85"/>
                    <a:pt x="51" y="84"/>
                    <a:pt x="51" y="83"/>
                  </a:cubicBezTo>
                  <a:cubicBezTo>
                    <a:pt x="42" y="83"/>
                    <a:pt x="42" y="83"/>
                    <a:pt x="42" y="83"/>
                  </a:cubicBezTo>
                  <a:cubicBezTo>
                    <a:pt x="41" y="78"/>
                    <a:pt x="40" y="72"/>
                    <a:pt x="40" y="66"/>
                  </a:cubicBezTo>
                  <a:cubicBezTo>
                    <a:pt x="40" y="61"/>
                    <a:pt x="41" y="56"/>
                    <a:pt x="41" y="51"/>
                  </a:cubicBezTo>
                  <a:cubicBezTo>
                    <a:pt x="58" y="51"/>
                    <a:pt x="58" y="51"/>
                    <a:pt x="58" y="51"/>
                  </a:cubicBezTo>
                  <a:cubicBezTo>
                    <a:pt x="62" y="47"/>
                    <a:pt x="66" y="44"/>
                    <a:pt x="71" y="41"/>
                  </a:cubicBezTo>
                  <a:cubicBezTo>
                    <a:pt x="43" y="41"/>
                    <a:pt x="43" y="41"/>
                    <a:pt x="43" y="41"/>
                  </a:cubicBezTo>
                  <a:cubicBezTo>
                    <a:pt x="48" y="22"/>
                    <a:pt x="58" y="9"/>
                    <a:pt x="67" y="9"/>
                  </a:cubicBezTo>
                  <a:cubicBezTo>
                    <a:pt x="76" y="9"/>
                    <a:pt x="85" y="20"/>
                    <a:pt x="90" y="37"/>
                  </a:cubicBezTo>
                  <a:cubicBezTo>
                    <a:pt x="94" y="38"/>
                    <a:pt x="97" y="39"/>
                    <a:pt x="101" y="40"/>
                  </a:cubicBezTo>
                  <a:cubicBezTo>
                    <a:pt x="99" y="30"/>
                    <a:pt x="95" y="21"/>
                    <a:pt x="90" y="14"/>
                  </a:cubicBezTo>
                  <a:cubicBezTo>
                    <a:pt x="102" y="20"/>
                    <a:pt x="112" y="29"/>
                    <a:pt x="118" y="41"/>
                  </a:cubicBezTo>
                  <a:cubicBezTo>
                    <a:pt x="104" y="41"/>
                    <a:pt x="104" y="41"/>
                    <a:pt x="104" y="41"/>
                  </a:cubicBezTo>
                  <a:cubicBezTo>
                    <a:pt x="109" y="44"/>
                    <a:pt x="113" y="47"/>
                    <a:pt x="116" y="51"/>
                  </a:cubicBezTo>
                  <a:cubicBezTo>
                    <a:pt x="122" y="51"/>
                    <a:pt x="122" y="51"/>
                    <a:pt x="122" y="51"/>
                  </a:cubicBezTo>
                  <a:cubicBezTo>
                    <a:pt x="123" y="56"/>
                    <a:pt x="124" y="61"/>
                    <a:pt x="124" y="66"/>
                  </a:cubicBezTo>
                  <a:cubicBezTo>
                    <a:pt x="124" y="67"/>
                    <a:pt x="124" y="67"/>
                    <a:pt x="124" y="67"/>
                  </a:cubicBezTo>
                  <a:cubicBezTo>
                    <a:pt x="125" y="74"/>
                    <a:pt x="125" y="81"/>
                    <a:pt x="122" y="87"/>
                  </a:cubicBezTo>
                  <a:cubicBezTo>
                    <a:pt x="128" y="94"/>
                    <a:pt x="128" y="94"/>
                    <a:pt x="128" y="94"/>
                  </a:cubicBezTo>
                  <a:cubicBezTo>
                    <a:pt x="128" y="93"/>
                    <a:pt x="128" y="93"/>
                    <a:pt x="128" y="93"/>
                  </a:cubicBezTo>
                  <a:cubicBezTo>
                    <a:pt x="129" y="93"/>
                    <a:pt x="129" y="93"/>
                    <a:pt x="129" y="93"/>
                  </a:cubicBezTo>
                  <a:cubicBezTo>
                    <a:pt x="129" y="92"/>
                    <a:pt x="129" y="92"/>
                    <a:pt x="129" y="92"/>
                  </a:cubicBezTo>
                  <a:cubicBezTo>
                    <a:pt x="132" y="84"/>
                    <a:pt x="134" y="75"/>
                    <a:pt x="134" y="66"/>
                  </a:cubicBezTo>
                  <a:cubicBezTo>
                    <a:pt x="134" y="29"/>
                    <a:pt x="104" y="0"/>
                    <a:pt x="67" y="0"/>
                  </a:cubicBezTo>
                  <a:cubicBezTo>
                    <a:pt x="30" y="0"/>
                    <a:pt x="0" y="29"/>
                    <a:pt x="0" y="66"/>
                  </a:cubicBezTo>
                  <a:cubicBezTo>
                    <a:pt x="0" y="103"/>
                    <a:pt x="30" y="133"/>
                    <a:pt x="67" y="133"/>
                  </a:cubicBezTo>
                  <a:cubicBezTo>
                    <a:pt x="83" y="133"/>
                    <a:pt x="97" y="127"/>
                    <a:pt x="109" y="118"/>
                  </a:cubicBezTo>
                  <a:lnTo>
                    <a:pt x="102" y="111"/>
                  </a:lnTo>
                  <a:close/>
                  <a:moveTo>
                    <a:pt x="44" y="14"/>
                  </a:moveTo>
                  <a:cubicBezTo>
                    <a:pt x="39" y="22"/>
                    <a:pt x="35" y="31"/>
                    <a:pt x="33" y="41"/>
                  </a:cubicBezTo>
                  <a:cubicBezTo>
                    <a:pt x="16" y="41"/>
                    <a:pt x="16" y="41"/>
                    <a:pt x="16" y="41"/>
                  </a:cubicBezTo>
                  <a:cubicBezTo>
                    <a:pt x="22" y="29"/>
                    <a:pt x="32" y="20"/>
                    <a:pt x="44" y="14"/>
                  </a:cubicBezTo>
                  <a:close/>
                  <a:moveTo>
                    <a:pt x="10" y="66"/>
                  </a:moveTo>
                  <a:cubicBezTo>
                    <a:pt x="10" y="61"/>
                    <a:pt x="11" y="56"/>
                    <a:pt x="12" y="51"/>
                  </a:cubicBezTo>
                  <a:cubicBezTo>
                    <a:pt x="31" y="51"/>
                    <a:pt x="31" y="51"/>
                    <a:pt x="31" y="51"/>
                  </a:cubicBezTo>
                  <a:cubicBezTo>
                    <a:pt x="31" y="56"/>
                    <a:pt x="30" y="61"/>
                    <a:pt x="30" y="66"/>
                  </a:cubicBezTo>
                  <a:cubicBezTo>
                    <a:pt x="30" y="72"/>
                    <a:pt x="31" y="78"/>
                    <a:pt x="31" y="83"/>
                  </a:cubicBezTo>
                  <a:cubicBezTo>
                    <a:pt x="13" y="83"/>
                    <a:pt x="13" y="83"/>
                    <a:pt x="13" y="83"/>
                  </a:cubicBezTo>
                  <a:cubicBezTo>
                    <a:pt x="11" y="78"/>
                    <a:pt x="10" y="72"/>
                    <a:pt x="10" y="66"/>
                  </a:cubicBezTo>
                  <a:close/>
                  <a:moveTo>
                    <a:pt x="17" y="93"/>
                  </a:moveTo>
                  <a:cubicBezTo>
                    <a:pt x="33" y="93"/>
                    <a:pt x="33" y="93"/>
                    <a:pt x="33" y="93"/>
                  </a:cubicBezTo>
                  <a:cubicBezTo>
                    <a:pt x="36" y="103"/>
                    <a:pt x="39" y="111"/>
                    <a:pt x="44" y="118"/>
                  </a:cubicBezTo>
                  <a:cubicBezTo>
                    <a:pt x="32" y="113"/>
                    <a:pt x="23" y="104"/>
                    <a:pt x="1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4" name="Freeform 301"/>
            <p:cNvSpPr>
              <a:spLocks noEditPoints="1"/>
            </p:cNvSpPr>
            <p:nvPr/>
          </p:nvSpPr>
          <p:spPr bwMode="auto">
            <a:xfrm>
              <a:off x="5468288" y="2712278"/>
              <a:ext cx="141372" cy="145355"/>
            </a:xfrm>
            <a:custGeom>
              <a:avLst/>
              <a:gdLst>
                <a:gd name="T0" fmla="*/ 83 w 83"/>
                <a:gd name="T1" fmla="*/ 74 h 85"/>
                <a:gd name="T2" fmla="*/ 58 w 83"/>
                <a:gd name="T3" fmla="*/ 47 h 85"/>
                <a:gd name="T4" fmla="*/ 57 w 83"/>
                <a:gd name="T5" fmla="*/ 47 h 85"/>
                <a:gd name="T6" fmla="*/ 60 w 83"/>
                <a:gd name="T7" fmla="*/ 24 h 85"/>
                <a:gd name="T8" fmla="*/ 24 w 83"/>
                <a:gd name="T9" fmla="*/ 5 h 85"/>
                <a:gd name="T10" fmla="*/ 5 w 83"/>
                <a:gd name="T11" fmla="*/ 41 h 85"/>
                <a:gd name="T12" fmla="*/ 41 w 83"/>
                <a:gd name="T13" fmla="*/ 60 h 85"/>
                <a:gd name="T14" fmla="*/ 48 w 83"/>
                <a:gd name="T15" fmla="*/ 57 h 85"/>
                <a:gd name="T16" fmla="*/ 72 w 83"/>
                <a:gd name="T17" fmla="*/ 84 h 85"/>
                <a:gd name="T18" fmla="*/ 76 w 83"/>
                <a:gd name="T19" fmla="*/ 83 h 85"/>
                <a:gd name="T20" fmla="*/ 82 w 83"/>
                <a:gd name="T21" fmla="*/ 78 h 85"/>
                <a:gd name="T22" fmla="*/ 83 w 83"/>
                <a:gd name="T23" fmla="*/ 74 h 85"/>
                <a:gd name="T24" fmla="*/ 12 w 83"/>
                <a:gd name="T25" fmla="*/ 39 h 85"/>
                <a:gd name="T26" fmla="*/ 26 w 83"/>
                <a:gd name="T27" fmla="*/ 12 h 85"/>
                <a:gd name="T28" fmla="*/ 52 w 83"/>
                <a:gd name="T29" fmla="*/ 26 h 85"/>
                <a:gd name="T30" fmla="*/ 39 w 83"/>
                <a:gd name="T31" fmla="*/ 53 h 85"/>
                <a:gd name="T32" fmla="*/ 12 w 83"/>
                <a:gd name="T3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85">
                  <a:moveTo>
                    <a:pt x="83" y="74"/>
                  </a:moveTo>
                  <a:cubicBezTo>
                    <a:pt x="58" y="47"/>
                    <a:pt x="58" y="47"/>
                    <a:pt x="58" y="47"/>
                  </a:cubicBezTo>
                  <a:cubicBezTo>
                    <a:pt x="57" y="47"/>
                    <a:pt x="57" y="47"/>
                    <a:pt x="57" y="47"/>
                  </a:cubicBezTo>
                  <a:cubicBezTo>
                    <a:pt x="61" y="40"/>
                    <a:pt x="62" y="32"/>
                    <a:pt x="60" y="24"/>
                  </a:cubicBezTo>
                  <a:cubicBezTo>
                    <a:pt x="55" y="9"/>
                    <a:pt x="39" y="0"/>
                    <a:pt x="24" y="5"/>
                  </a:cubicBezTo>
                  <a:cubicBezTo>
                    <a:pt x="8" y="10"/>
                    <a:pt x="0" y="26"/>
                    <a:pt x="5" y="41"/>
                  </a:cubicBezTo>
                  <a:cubicBezTo>
                    <a:pt x="9" y="57"/>
                    <a:pt x="26" y="65"/>
                    <a:pt x="41" y="60"/>
                  </a:cubicBezTo>
                  <a:cubicBezTo>
                    <a:pt x="43" y="60"/>
                    <a:pt x="46" y="59"/>
                    <a:pt x="48" y="57"/>
                  </a:cubicBezTo>
                  <a:cubicBezTo>
                    <a:pt x="72" y="84"/>
                    <a:pt x="72" y="84"/>
                    <a:pt x="72" y="84"/>
                  </a:cubicBezTo>
                  <a:cubicBezTo>
                    <a:pt x="73" y="85"/>
                    <a:pt x="75" y="84"/>
                    <a:pt x="76" y="83"/>
                  </a:cubicBezTo>
                  <a:cubicBezTo>
                    <a:pt x="82" y="78"/>
                    <a:pt x="82" y="78"/>
                    <a:pt x="82" y="78"/>
                  </a:cubicBezTo>
                  <a:cubicBezTo>
                    <a:pt x="83" y="77"/>
                    <a:pt x="83" y="75"/>
                    <a:pt x="83" y="74"/>
                  </a:cubicBezTo>
                  <a:close/>
                  <a:moveTo>
                    <a:pt x="12" y="39"/>
                  </a:moveTo>
                  <a:cubicBezTo>
                    <a:pt x="9" y="28"/>
                    <a:pt x="15" y="16"/>
                    <a:pt x="26" y="12"/>
                  </a:cubicBezTo>
                  <a:cubicBezTo>
                    <a:pt x="37" y="9"/>
                    <a:pt x="49" y="15"/>
                    <a:pt x="52" y="26"/>
                  </a:cubicBezTo>
                  <a:cubicBezTo>
                    <a:pt x="56" y="37"/>
                    <a:pt x="50" y="49"/>
                    <a:pt x="39" y="53"/>
                  </a:cubicBezTo>
                  <a:cubicBezTo>
                    <a:pt x="27" y="56"/>
                    <a:pt x="16" y="50"/>
                    <a:pt x="1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5" name="Freeform 302"/>
            <p:cNvSpPr/>
            <p:nvPr/>
          </p:nvSpPr>
          <p:spPr bwMode="auto">
            <a:xfrm>
              <a:off x="5505125" y="2748119"/>
              <a:ext cx="45797" cy="28872"/>
            </a:xfrm>
            <a:custGeom>
              <a:avLst/>
              <a:gdLst>
                <a:gd name="T0" fmla="*/ 0 w 27"/>
                <a:gd name="T1" fmla="*/ 3 h 17"/>
                <a:gd name="T2" fmla="*/ 27 w 27"/>
                <a:gd name="T3" fmla="*/ 17 h 17"/>
              </a:gdLst>
              <a:ahLst/>
              <a:cxnLst>
                <a:cxn ang="0">
                  <a:pos x="T0" y="T1"/>
                </a:cxn>
                <a:cxn ang="0">
                  <a:pos x="T2" y="T3"/>
                </a:cxn>
              </a:cxnLst>
              <a:rect l="0" t="0" r="r" b="b"/>
              <a:pathLst>
                <a:path w="27" h="17">
                  <a:moveTo>
                    <a:pt x="0" y="3"/>
                  </a:moveTo>
                  <a:cubicBezTo>
                    <a:pt x="12" y="0"/>
                    <a:pt x="24" y="6"/>
                    <a:pt x="2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26" name="文本框 125"/>
          <p:cNvSpPr txBox="1"/>
          <p:nvPr/>
        </p:nvSpPr>
        <p:spPr>
          <a:xfrm>
            <a:off x="8708879" y="2605164"/>
            <a:ext cx="203991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27" name="文本框 126"/>
          <p:cNvSpPr txBox="1"/>
          <p:nvPr/>
        </p:nvSpPr>
        <p:spPr>
          <a:xfrm>
            <a:off x="9124921" y="2316266"/>
            <a:ext cx="1180935"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28" name="文本框 127"/>
          <p:cNvSpPr txBox="1"/>
          <p:nvPr/>
        </p:nvSpPr>
        <p:spPr>
          <a:xfrm>
            <a:off x="8708879" y="5259102"/>
            <a:ext cx="203991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29" name="文本框 128"/>
          <p:cNvSpPr txBox="1"/>
          <p:nvPr/>
        </p:nvSpPr>
        <p:spPr>
          <a:xfrm>
            <a:off x="9124921" y="4970204"/>
            <a:ext cx="1180935"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30" name="文本框 129"/>
          <p:cNvSpPr txBox="1"/>
          <p:nvPr/>
        </p:nvSpPr>
        <p:spPr>
          <a:xfrm>
            <a:off x="1506951" y="2605164"/>
            <a:ext cx="203991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31" name="文本框 130"/>
          <p:cNvSpPr txBox="1"/>
          <p:nvPr/>
        </p:nvSpPr>
        <p:spPr>
          <a:xfrm>
            <a:off x="1922993" y="2316266"/>
            <a:ext cx="1180935"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32" name="文本框 131"/>
          <p:cNvSpPr txBox="1"/>
          <p:nvPr/>
        </p:nvSpPr>
        <p:spPr>
          <a:xfrm>
            <a:off x="1506951" y="5259102"/>
            <a:ext cx="203991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33" name="文本框 132"/>
          <p:cNvSpPr txBox="1"/>
          <p:nvPr/>
        </p:nvSpPr>
        <p:spPr>
          <a:xfrm>
            <a:off x="1922993" y="4970204"/>
            <a:ext cx="1180935"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Effect transition="in" filter="fade">
                                      <p:cBhvr>
                                        <p:cTn id="9" dur="500"/>
                                        <p:tgtEl>
                                          <p:spTgt spid="10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p:cTn id="13" dur="500" fill="hold"/>
                                        <p:tgtEl>
                                          <p:spTgt spid="105"/>
                                        </p:tgtEl>
                                        <p:attrNameLst>
                                          <p:attrName>ppt_w</p:attrName>
                                        </p:attrNameLst>
                                      </p:cBhvr>
                                      <p:tavLst>
                                        <p:tav tm="0">
                                          <p:val>
                                            <p:fltVal val="0"/>
                                          </p:val>
                                        </p:tav>
                                        <p:tav tm="100000">
                                          <p:val>
                                            <p:strVal val="#ppt_w"/>
                                          </p:val>
                                        </p:tav>
                                      </p:tavLst>
                                    </p:anim>
                                    <p:anim calcmode="lin" valueType="num">
                                      <p:cBhvr>
                                        <p:cTn id="14" dur="500" fill="hold"/>
                                        <p:tgtEl>
                                          <p:spTgt spid="105"/>
                                        </p:tgtEl>
                                        <p:attrNameLst>
                                          <p:attrName>ppt_h</p:attrName>
                                        </p:attrNameLst>
                                      </p:cBhvr>
                                      <p:tavLst>
                                        <p:tav tm="0">
                                          <p:val>
                                            <p:fltVal val="0"/>
                                          </p:val>
                                        </p:tav>
                                        <p:tav tm="100000">
                                          <p:val>
                                            <p:strVal val="#ppt_h"/>
                                          </p:val>
                                        </p:tav>
                                      </p:tavLst>
                                    </p:anim>
                                    <p:animEffect transition="in" filter="fade">
                                      <p:cBhvr>
                                        <p:cTn id="15" dur="500"/>
                                        <p:tgtEl>
                                          <p:spTgt spid="10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p:cTn id="19" dur="500" fill="hold"/>
                                        <p:tgtEl>
                                          <p:spTgt spid="117"/>
                                        </p:tgtEl>
                                        <p:attrNameLst>
                                          <p:attrName>ppt_w</p:attrName>
                                        </p:attrNameLst>
                                      </p:cBhvr>
                                      <p:tavLst>
                                        <p:tav tm="0">
                                          <p:val>
                                            <p:fltVal val="0"/>
                                          </p:val>
                                        </p:tav>
                                        <p:tav tm="100000">
                                          <p:val>
                                            <p:strVal val="#ppt_w"/>
                                          </p:val>
                                        </p:tav>
                                      </p:tavLst>
                                    </p:anim>
                                    <p:anim calcmode="lin" valueType="num">
                                      <p:cBhvr>
                                        <p:cTn id="20" dur="500" fill="hold"/>
                                        <p:tgtEl>
                                          <p:spTgt spid="117"/>
                                        </p:tgtEl>
                                        <p:attrNameLst>
                                          <p:attrName>ppt_h</p:attrName>
                                        </p:attrNameLst>
                                      </p:cBhvr>
                                      <p:tavLst>
                                        <p:tav tm="0">
                                          <p:val>
                                            <p:fltVal val="0"/>
                                          </p:val>
                                        </p:tav>
                                        <p:tav tm="100000">
                                          <p:val>
                                            <p:strVal val="#ppt_h"/>
                                          </p:val>
                                        </p:tav>
                                      </p:tavLst>
                                    </p:anim>
                                    <p:animEffect transition="in" filter="fade">
                                      <p:cBhvr>
                                        <p:cTn id="21" dur="500"/>
                                        <p:tgtEl>
                                          <p:spTgt spid="11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2"/>
                                        </p:tgtEl>
                                        <p:attrNameLst>
                                          <p:attrName>style.visibility</p:attrName>
                                        </p:attrNameLst>
                                      </p:cBhvr>
                                      <p:to>
                                        <p:strVal val="visible"/>
                                      </p:to>
                                    </p:set>
                                    <p:anim calcmode="lin" valueType="num">
                                      <p:cBhvr>
                                        <p:cTn id="25" dur="500" fill="hold"/>
                                        <p:tgtEl>
                                          <p:spTgt spid="122"/>
                                        </p:tgtEl>
                                        <p:attrNameLst>
                                          <p:attrName>ppt_w</p:attrName>
                                        </p:attrNameLst>
                                      </p:cBhvr>
                                      <p:tavLst>
                                        <p:tav tm="0">
                                          <p:val>
                                            <p:fltVal val="0"/>
                                          </p:val>
                                        </p:tav>
                                        <p:tav tm="100000">
                                          <p:val>
                                            <p:strVal val="#ppt_w"/>
                                          </p:val>
                                        </p:tav>
                                      </p:tavLst>
                                    </p:anim>
                                    <p:anim calcmode="lin" valueType="num">
                                      <p:cBhvr>
                                        <p:cTn id="26" dur="500" fill="hold"/>
                                        <p:tgtEl>
                                          <p:spTgt spid="122"/>
                                        </p:tgtEl>
                                        <p:attrNameLst>
                                          <p:attrName>ppt_h</p:attrName>
                                        </p:attrNameLst>
                                      </p:cBhvr>
                                      <p:tavLst>
                                        <p:tav tm="0">
                                          <p:val>
                                            <p:fltVal val="0"/>
                                          </p:val>
                                        </p:tav>
                                        <p:tav tm="100000">
                                          <p:val>
                                            <p:strVal val="#ppt_h"/>
                                          </p:val>
                                        </p:tav>
                                      </p:tavLst>
                                    </p:anim>
                                    <p:animEffect transition="in" filter="fade">
                                      <p:cBhvr>
                                        <p:cTn id="2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01</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11" name="矩形 10"/>
          <p:cNvSpPr/>
          <p:nvPr/>
        </p:nvSpPr>
        <p:spPr>
          <a:xfrm>
            <a:off x="1171206" y="67834"/>
            <a:ext cx="3794494" cy="650306"/>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选题的背景及意义</a:t>
            </a:r>
          </a:p>
        </p:txBody>
      </p:sp>
      <p:sp>
        <p:nvSpPr>
          <p:cNvPr id="12" name="文本框 11"/>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TOPIC BACKGROUND AND SIGNIFICANCE</a:t>
            </a:r>
          </a:p>
        </p:txBody>
      </p:sp>
      <p:grpSp>
        <p:nvGrpSpPr>
          <p:cNvPr id="7" name="组合 6"/>
          <p:cNvGrpSpPr/>
          <p:nvPr/>
        </p:nvGrpSpPr>
        <p:grpSpPr>
          <a:xfrm>
            <a:off x="472756" y="2170363"/>
            <a:ext cx="7954170" cy="3563260"/>
            <a:chOff x="648987" y="1937655"/>
            <a:chExt cx="8472566" cy="3795488"/>
          </a:xfrm>
        </p:grpSpPr>
        <p:graphicFrame>
          <p:nvGraphicFramePr>
            <p:cNvPr id="8" name="Diagram 2"/>
            <p:cNvGraphicFramePr/>
            <p:nvPr/>
          </p:nvGraphicFramePr>
          <p:xfrm>
            <a:off x="648987" y="2009902"/>
            <a:ext cx="5426941" cy="36179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405969" y="3416155"/>
              <a:ext cx="842247" cy="842247"/>
            </a:xfrm>
            <a:prstGeom prst="rect">
              <a:avLst/>
            </a:prstGeom>
          </p:spPr>
        </p:pic>
        <p:sp>
          <p:nvSpPr>
            <p:cNvPr id="14" name="Arc 12"/>
            <p:cNvSpPr/>
            <p:nvPr/>
          </p:nvSpPr>
          <p:spPr>
            <a:xfrm rot="188158" flipH="1">
              <a:off x="826924" y="2837110"/>
              <a:ext cx="2000336" cy="2000337"/>
            </a:xfrm>
            <a:prstGeom prst="arc">
              <a:avLst>
                <a:gd name="adj1" fmla="val 16200000"/>
                <a:gd name="adj2" fmla="val 21373126"/>
              </a:avLst>
            </a:prstGeom>
            <a:ln>
              <a:solidFill>
                <a:srgbClr val="38866A"/>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15" name="Straight Connector 21"/>
            <p:cNvCxnSpPr>
              <a:endCxn id="19" idx="2"/>
            </p:cNvCxnSpPr>
            <p:nvPr/>
          </p:nvCxnSpPr>
          <p:spPr>
            <a:xfrm>
              <a:off x="4049888" y="2469435"/>
              <a:ext cx="3260384" cy="1"/>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45"/>
            <p:cNvCxnSpPr>
              <a:endCxn id="20" idx="2"/>
            </p:cNvCxnSpPr>
            <p:nvPr/>
          </p:nvCxnSpPr>
          <p:spPr>
            <a:xfrm>
              <a:off x="4383914" y="3837279"/>
              <a:ext cx="3674077" cy="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46"/>
            <p:cNvCxnSpPr>
              <a:endCxn id="18" idx="2"/>
            </p:cNvCxnSpPr>
            <p:nvPr/>
          </p:nvCxnSpPr>
          <p:spPr>
            <a:xfrm>
              <a:off x="4049888" y="5201363"/>
              <a:ext cx="3260384" cy="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24"/>
            <p:cNvSpPr/>
            <p:nvPr/>
          </p:nvSpPr>
          <p:spPr>
            <a:xfrm>
              <a:off x="7310272" y="4669581"/>
              <a:ext cx="1063562" cy="1063562"/>
            </a:xfrm>
            <a:prstGeom prst="ellipse">
              <a:avLst/>
            </a:pr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Oval 47"/>
            <p:cNvSpPr/>
            <p:nvPr/>
          </p:nvSpPr>
          <p:spPr>
            <a:xfrm>
              <a:off x="7310272" y="1937655"/>
              <a:ext cx="1063562" cy="1063562"/>
            </a:xfrm>
            <a:prstGeom prst="ellipse">
              <a:avLst/>
            </a:pr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Oval 48"/>
            <p:cNvSpPr/>
            <p:nvPr/>
          </p:nvSpPr>
          <p:spPr>
            <a:xfrm>
              <a:off x="8057991" y="3305497"/>
              <a:ext cx="1063562" cy="1063562"/>
            </a:xfrm>
            <a:prstGeom prst="ellipse">
              <a:avLst/>
            </a:pr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1"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64096" y="5018318"/>
              <a:ext cx="366086" cy="366086"/>
            </a:xfrm>
            <a:prstGeom prst="rect">
              <a:avLst/>
            </a:prstGeom>
          </p:spPr>
        </p:pic>
        <p:pic>
          <p:nvPicPr>
            <p:cNvPr id="22"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64096" y="2262988"/>
              <a:ext cx="356776" cy="356776"/>
            </a:xfrm>
            <a:prstGeom prst="rect">
              <a:avLst/>
            </a:prstGeom>
          </p:spPr>
        </p:pic>
        <p:pic>
          <p:nvPicPr>
            <p:cNvPr id="23" name="Picture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405636" y="3653142"/>
              <a:ext cx="368270" cy="368270"/>
            </a:xfrm>
            <a:prstGeom prst="rect">
              <a:avLst/>
            </a:prstGeom>
          </p:spPr>
        </p:pic>
        <p:sp>
          <p:nvSpPr>
            <p:cNvPr id="24" name="文本框 23"/>
            <p:cNvSpPr txBox="1"/>
            <p:nvPr/>
          </p:nvSpPr>
          <p:spPr>
            <a:xfrm>
              <a:off x="5357328" y="2062933"/>
              <a:ext cx="64550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25" name="文本框 24"/>
            <p:cNvSpPr txBox="1"/>
            <p:nvPr/>
          </p:nvSpPr>
          <p:spPr>
            <a:xfrm>
              <a:off x="5357328" y="4818263"/>
              <a:ext cx="64550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26" name="文本框 25"/>
            <p:cNvSpPr txBox="1"/>
            <p:nvPr/>
          </p:nvSpPr>
          <p:spPr>
            <a:xfrm>
              <a:off x="6074275" y="3428512"/>
              <a:ext cx="64550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text</a:t>
              </a:r>
              <a:endParaRPr lang="zh-CN" altLang="en-US" sz="2000" dirty="0">
                <a:solidFill>
                  <a:schemeClr val="tx1">
                    <a:lumMod val="75000"/>
                    <a:lumOff val="25000"/>
                  </a:schemeClr>
                </a:solidFill>
              </a:endParaRPr>
            </a:p>
          </p:txBody>
        </p:sp>
      </p:grpSp>
      <p:sp>
        <p:nvSpPr>
          <p:cNvPr id="27" name="文本框 26"/>
          <p:cNvSpPr txBox="1"/>
          <p:nvPr/>
        </p:nvSpPr>
        <p:spPr>
          <a:xfrm>
            <a:off x="7953913" y="2271190"/>
            <a:ext cx="3516037"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8" name="文本框 27"/>
          <p:cNvSpPr txBox="1"/>
          <p:nvPr/>
        </p:nvSpPr>
        <p:spPr>
          <a:xfrm>
            <a:off x="7953913" y="4841963"/>
            <a:ext cx="3516037"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9" name="文本框 28"/>
          <p:cNvSpPr txBox="1"/>
          <p:nvPr/>
        </p:nvSpPr>
        <p:spPr>
          <a:xfrm>
            <a:off x="8573215" y="3564285"/>
            <a:ext cx="2896735"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4362192" y="2842469"/>
            <a:ext cx="3467616" cy="841064"/>
          </a:xfrm>
          <a:prstGeom prst="rect">
            <a:avLst/>
          </a:prstGeom>
        </p:spPr>
        <p:txBody>
          <a:bodyPr wrap="none">
            <a:spAutoFit/>
          </a:bodyPr>
          <a:lstStyle/>
          <a:p>
            <a:pPr algn="ctr">
              <a:lnSpc>
                <a:spcPct val="175000"/>
              </a:lnSpc>
            </a:pPr>
            <a:r>
              <a:rPr lang="zh-CN" altLang="en-US" sz="3200" dirty="0">
                <a:solidFill>
                  <a:srgbClr val="38866A"/>
                </a:solidFill>
                <a:latin typeface="方正清刻本悦宋简体" panose="02000000000000000000" pitchFamily="2" charset="-122"/>
                <a:ea typeface="方正清刻本悦宋简体" panose="02000000000000000000" pitchFamily="2" charset="-122"/>
              </a:rPr>
              <a:t>研究的思路与方法</a:t>
            </a:r>
          </a:p>
        </p:txBody>
      </p:sp>
      <p:sp>
        <p:nvSpPr>
          <p:cNvPr id="8" name="文本框 7"/>
          <p:cNvSpPr txBox="1"/>
          <p:nvPr/>
        </p:nvSpPr>
        <p:spPr>
          <a:xfrm>
            <a:off x="2794000" y="3653843"/>
            <a:ext cx="6604000" cy="400110"/>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2000" b="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RESEARCH IDEAS AND METHODS</a:t>
            </a:r>
          </a:p>
        </p:txBody>
      </p:sp>
      <p:sp>
        <p:nvSpPr>
          <p:cNvPr id="9" name="Rectangle 11"/>
          <p:cNvSpPr/>
          <p:nvPr/>
        </p:nvSpPr>
        <p:spPr>
          <a:xfrm>
            <a:off x="4191000" y="4051170"/>
            <a:ext cx="3810000" cy="553998"/>
          </a:xfrm>
          <a:prstGeom prst="rect">
            <a:avLst/>
          </a:prstGeom>
        </p:spPr>
        <p:txBody>
          <a:bodyPr wrap="square">
            <a:spAutoFit/>
          </a:bodyPr>
          <a:lstStyle/>
          <a:p>
            <a:pPr algn="ctr">
              <a:lnSpc>
                <a:spcPct val="125000"/>
              </a:lnSpc>
            </a:pPr>
            <a:r>
              <a:rPr lang="en-US" altLang="zh-CN" sz="12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A company is an association or collection of individuals, whether natural persons, legal persons, or a mixture of both. </a:t>
            </a:r>
          </a:p>
        </p:txBody>
      </p:sp>
      <p:sp>
        <p:nvSpPr>
          <p:cNvPr id="10" name="矩形 9"/>
          <p:cNvSpPr/>
          <p:nvPr/>
        </p:nvSpPr>
        <p:spPr>
          <a:xfrm>
            <a:off x="4551347" y="1559257"/>
            <a:ext cx="3089307" cy="1636538"/>
          </a:xfrm>
          <a:prstGeom prst="rect">
            <a:avLst/>
          </a:prstGeom>
        </p:spPr>
        <p:txBody>
          <a:bodyPr wrap="none">
            <a:spAutoFit/>
          </a:bodyPr>
          <a:lstStyle/>
          <a:p>
            <a:pPr algn="ctr">
              <a:lnSpc>
                <a:spcPct val="175000"/>
              </a:lnSpc>
            </a:pPr>
            <a:r>
              <a:rPr lang="en-US" altLang="zh-CN" sz="6600" dirty="0">
                <a:solidFill>
                  <a:srgbClr val="38866A"/>
                </a:solidFill>
                <a:latin typeface="方正清刻本悦宋简体" panose="02000000000000000000" pitchFamily="2" charset="-122"/>
                <a:ea typeface="方正清刻本悦宋简体" panose="02000000000000000000" pitchFamily="2" charset="-122"/>
              </a:rPr>
              <a:t>PART 02</a:t>
            </a:r>
            <a:endParaRPr lang="zh-CN" altLang="en-US" sz="6600" dirty="0">
              <a:solidFill>
                <a:srgbClr val="38866A"/>
              </a:solidFill>
              <a:latin typeface="方正清刻本悦宋简体" panose="02000000000000000000" pitchFamily="2" charset="-122"/>
              <a:ea typeface="方正清刻本悦宋简体" panose="02000000000000000000"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7" name="矩形 6"/>
          <p:cNvSpPr/>
          <p:nvPr/>
        </p:nvSpPr>
        <p:spPr>
          <a:xfrm>
            <a:off x="1171206" y="67834"/>
            <a:ext cx="3794494" cy="653897"/>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研究的思路与方法</a:t>
            </a:r>
          </a:p>
        </p:txBody>
      </p:sp>
      <p:sp>
        <p:nvSpPr>
          <p:cNvPr id="8" name="文本框 7"/>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RESEARCH IDEAS AND METHODS</a:t>
            </a:r>
          </a:p>
        </p:txBody>
      </p:sp>
      <p:sp>
        <p:nvSpPr>
          <p:cNvPr id="11" name="任意多边形: 形状 10"/>
          <p:cNvSpPr/>
          <p:nvPr/>
        </p:nvSpPr>
        <p:spPr>
          <a:xfrm rot="20700000">
            <a:off x="423853" y="2589277"/>
            <a:ext cx="5210247" cy="2995333"/>
          </a:xfrm>
          <a:custGeom>
            <a:avLst/>
            <a:gdLst>
              <a:gd name="connsiteX0" fmla="*/ 635865 w 6263253"/>
              <a:gd name="connsiteY0" fmla="*/ 3157439 h 3839610"/>
              <a:gd name="connsiteX1" fmla="*/ 5561413 w 6263253"/>
              <a:gd name="connsiteY1" fmla="*/ 3157439 h 3839610"/>
              <a:gd name="connsiteX2" fmla="*/ 5834582 w 6263253"/>
              <a:gd name="connsiteY2" fmla="*/ 3430608 h 3839610"/>
              <a:gd name="connsiteX3" fmla="*/ 5834582 w 6263253"/>
              <a:gd name="connsiteY3" fmla="*/ 3566441 h 3839610"/>
              <a:gd name="connsiteX4" fmla="*/ 5561413 w 6263253"/>
              <a:gd name="connsiteY4" fmla="*/ 3839610 h 3839610"/>
              <a:gd name="connsiteX5" fmla="*/ 635865 w 6263253"/>
              <a:gd name="connsiteY5" fmla="*/ 3839610 h 3839610"/>
              <a:gd name="connsiteX6" fmla="*/ 362696 w 6263253"/>
              <a:gd name="connsiteY6" fmla="*/ 3566441 h 3839610"/>
              <a:gd name="connsiteX7" fmla="*/ 362696 w 6263253"/>
              <a:gd name="connsiteY7" fmla="*/ 3430608 h 3839610"/>
              <a:gd name="connsiteX8" fmla="*/ 635865 w 6263253"/>
              <a:gd name="connsiteY8" fmla="*/ 3157439 h 3839610"/>
              <a:gd name="connsiteX9" fmla="*/ 1064536 w 6263253"/>
              <a:gd name="connsiteY9" fmla="*/ 2369457 h 3839610"/>
              <a:gd name="connsiteX10" fmla="*/ 5990084 w 6263253"/>
              <a:gd name="connsiteY10" fmla="*/ 2369457 h 3839610"/>
              <a:gd name="connsiteX11" fmla="*/ 6263253 w 6263253"/>
              <a:gd name="connsiteY11" fmla="*/ 2642626 h 3839610"/>
              <a:gd name="connsiteX12" fmla="*/ 6263253 w 6263253"/>
              <a:gd name="connsiteY12" fmla="*/ 2778459 h 3839610"/>
              <a:gd name="connsiteX13" fmla="*/ 5990084 w 6263253"/>
              <a:gd name="connsiteY13" fmla="*/ 3051628 h 3839610"/>
              <a:gd name="connsiteX14" fmla="*/ 1064536 w 6263253"/>
              <a:gd name="connsiteY14" fmla="*/ 3051628 h 3839610"/>
              <a:gd name="connsiteX15" fmla="*/ 791367 w 6263253"/>
              <a:gd name="connsiteY15" fmla="*/ 2778459 h 3839610"/>
              <a:gd name="connsiteX16" fmla="*/ 791367 w 6263253"/>
              <a:gd name="connsiteY16" fmla="*/ 2642626 h 3839610"/>
              <a:gd name="connsiteX17" fmla="*/ 1064536 w 6263253"/>
              <a:gd name="connsiteY17" fmla="*/ 2369457 h 3839610"/>
              <a:gd name="connsiteX18" fmla="*/ 273169 w 6263253"/>
              <a:gd name="connsiteY18" fmla="*/ 1581476 h 3839610"/>
              <a:gd name="connsiteX19" fmla="*/ 5198717 w 6263253"/>
              <a:gd name="connsiteY19" fmla="*/ 1581476 h 3839610"/>
              <a:gd name="connsiteX20" fmla="*/ 5471886 w 6263253"/>
              <a:gd name="connsiteY20" fmla="*/ 1854645 h 3839610"/>
              <a:gd name="connsiteX21" fmla="*/ 5471886 w 6263253"/>
              <a:gd name="connsiteY21" fmla="*/ 1990478 h 3839610"/>
              <a:gd name="connsiteX22" fmla="*/ 5198717 w 6263253"/>
              <a:gd name="connsiteY22" fmla="*/ 2263647 h 3839610"/>
              <a:gd name="connsiteX23" fmla="*/ 273169 w 6263253"/>
              <a:gd name="connsiteY23" fmla="*/ 2263647 h 3839610"/>
              <a:gd name="connsiteX24" fmla="*/ 0 w 6263253"/>
              <a:gd name="connsiteY24" fmla="*/ 1990478 h 3839610"/>
              <a:gd name="connsiteX25" fmla="*/ 0 w 6263253"/>
              <a:gd name="connsiteY25" fmla="*/ 1854645 h 3839610"/>
              <a:gd name="connsiteX26" fmla="*/ 273169 w 6263253"/>
              <a:gd name="connsiteY26" fmla="*/ 1581476 h 3839610"/>
              <a:gd name="connsiteX27" fmla="*/ 936294 w 6263253"/>
              <a:gd name="connsiteY27" fmla="*/ 787981 h 3839610"/>
              <a:gd name="connsiteX28" fmla="*/ 5861842 w 6263253"/>
              <a:gd name="connsiteY28" fmla="*/ 787981 h 3839610"/>
              <a:gd name="connsiteX29" fmla="*/ 6135011 w 6263253"/>
              <a:gd name="connsiteY29" fmla="*/ 1061150 h 3839610"/>
              <a:gd name="connsiteX30" fmla="*/ 6135011 w 6263253"/>
              <a:gd name="connsiteY30" fmla="*/ 1196983 h 3839610"/>
              <a:gd name="connsiteX31" fmla="*/ 5861842 w 6263253"/>
              <a:gd name="connsiteY31" fmla="*/ 1470152 h 3839610"/>
              <a:gd name="connsiteX32" fmla="*/ 936294 w 6263253"/>
              <a:gd name="connsiteY32" fmla="*/ 1470152 h 3839610"/>
              <a:gd name="connsiteX33" fmla="*/ 663125 w 6263253"/>
              <a:gd name="connsiteY33" fmla="*/ 1196983 h 3839610"/>
              <a:gd name="connsiteX34" fmla="*/ 663125 w 6263253"/>
              <a:gd name="connsiteY34" fmla="*/ 1061150 h 3839610"/>
              <a:gd name="connsiteX35" fmla="*/ 936294 w 6263253"/>
              <a:gd name="connsiteY35" fmla="*/ 787981 h 3839610"/>
              <a:gd name="connsiteX36" fmla="*/ 616980 w 6263253"/>
              <a:gd name="connsiteY36" fmla="*/ 0 h 3839610"/>
              <a:gd name="connsiteX37" fmla="*/ 5542528 w 6263253"/>
              <a:gd name="connsiteY37" fmla="*/ 0 h 3839610"/>
              <a:gd name="connsiteX38" fmla="*/ 5815697 w 6263253"/>
              <a:gd name="connsiteY38" fmla="*/ 273169 h 3839610"/>
              <a:gd name="connsiteX39" fmla="*/ 5815697 w 6263253"/>
              <a:gd name="connsiteY39" fmla="*/ 409002 h 3839610"/>
              <a:gd name="connsiteX40" fmla="*/ 5542528 w 6263253"/>
              <a:gd name="connsiteY40" fmla="*/ 682171 h 3839610"/>
              <a:gd name="connsiteX41" fmla="*/ 616980 w 6263253"/>
              <a:gd name="connsiteY41" fmla="*/ 682171 h 3839610"/>
              <a:gd name="connsiteX42" fmla="*/ 343811 w 6263253"/>
              <a:gd name="connsiteY42" fmla="*/ 409002 h 3839610"/>
              <a:gd name="connsiteX43" fmla="*/ 343811 w 6263253"/>
              <a:gd name="connsiteY43" fmla="*/ 273169 h 3839610"/>
              <a:gd name="connsiteX44" fmla="*/ 616980 w 6263253"/>
              <a:gd name="connsiteY44" fmla="*/ 0 h 383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263253" h="3839610">
                <a:moveTo>
                  <a:pt x="635865" y="3157439"/>
                </a:moveTo>
                <a:lnTo>
                  <a:pt x="5561413" y="3157439"/>
                </a:lnTo>
                <a:cubicBezTo>
                  <a:pt x="5712280" y="3157439"/>
                  <a:pt x="5834582" y="3279741"/>
                  <a:pt x="5834582" y="3430608"/>
                </a:cubicBezTo>
                <a:lnTo>
                  <a:pt x="5834582" y="3566441"/>
                </a:lnTo>
                <a:cubicBezTo>
                  <a:pt x="5834582" y="3717308"/>
                  <a:pt x="5712280" y="3839610"/>
                  <a:pt x="5561413" y="3839610"/>
                </a:cubicBezTo>
                <a:lnTo>
                  <a:pt x="635865" y="3839610"/>
                </a:lnTo>
                <a:cubicBezTo>
                  <a:pt x="484998" y="3839610"/>
                  <a:pt x="362696" y="3717308"/>
                  <a:pt x="362696" y="3566441"/>
                </a:cubicBezTo>
                <a:lnTo>
                  <a:pt x="362696" y="3430608"/>
                </a:lnTo>
                <a:cubicBezTo>
                  <a:pt x="362696" y="3279741"/>
                  <a:pt x="484998" y="3157439"/>
                  <a:pt x="635865" y="3157439"/>
                </a:cubicBezTo>
                <a:close/>
                <a:moveTo>
                  <a:pt x="1064536" y="2369457"/>
                </a:moveTo>
                <a:lnTo>
                  <a:pt x="5990084" y="2369457"/>
                </a:lnTo>
                <a:cubicBezTo>
                  <a:pt x="6140951" y="2369457"/>
                  <a:pt x="6263253" y="2491759"/>
                  <a:pt x="6263253" y="2642626"/>
                </a:cubicBezTo>
                <a:lnTo>
                  <a:pt x="6263253" y="2778459"/>
                </a:lnTo>
                <a:cubicBezTo>
                  <a:pt x="6263253" y="2929326"/>
                  <a:pt x="6140951" y="3051628"/>
                  <a:pt x="5990084" y="3051628"/>
                </a:cubicBezTo>
                <a:lnTo>
                  <a:pt x="1064536" y="3051628"/>
                </a:lnTo>
                <a:cubicBezTo>
                  <a:pt x="913669" y="3051628"/>
                  <a:pt x="791367" y="2929326"/>
                  <a:pt x="791367" y="2778459"/>
                </a:cubicBezTo>
                <a:lnTo>
                  <a:pt x="791367" y="2642626"/>
                </a:lnTo>
                <a:cubicBezTo>
                  <a:pt x="791367" y="2491759"/>
                  <a:pt x="913669" y="2369457"/>
                  <a:pt x="1064536" y="2369457"/>
                </a:cubicBezTo>
                <a:close/>
                <a:moveTo>
                  <a:pt x="273169" y="1581476"/>
                </a:moveTo>
                <a:lnTo>
                  <a:pt x="5198717" y="1581476"/>
                </a:lnTo>
                <a:cubicBezTo>
                  <a:pt x="5349584" y="1581476"/>
                  <a:pt x="5471886" y="1703778"/>
                  <a:pt x="5471886" y="1854645"/>
                </a:cubicBezTo>
                <a:lnTo>
                  <a:pt x="5471886" y="1990478"/>
                </a:lnTo>
                <a:cubicBezTo>
                  <a:pt x="5471886" y="2141345"/>
                  <a:pt x="5349584" y="2263647"/>
                  <a:pt x="5198717" y="2263647"/>
                </a:cubicBezTo>
                <a:lnTo>
                  <a:pt x="273169" y="2263647"/>
                </a:lnTo>
                <a:cubicBezTo>
                  <a:pt x="122302" y="2263647"/>
                  <a:pt x="0" y="2141345"/>
                  <a:pt x="0" y="1990478"/>
                </a:cubicBezTo>
                <a:lnTo>
                  <a:pt x="0" y="1854645"/>
                </a:lnTo>
                <a:cubicBezTo>
                  <a:pt x="0" y="1703778"/>
                  <a:pt x="122302" y="1581476"/>
                  <a:pt x="273169" y="1581476"/>
                </a:cubicBezTo>
                <a:close/>
                <a:moveTo>
                  <a:pt x="936294" y="787981"/>
                </a:moveTo>
                <a:lnTo>
                  <a:pt x="5861842" y="787981"/>
                </a:lnTo>
                <a:cubicBezTo>
                  <a:pt x="6012709" y="787981"/>
                  <a:pt x="6135011" y="910283"/>
                  <a:pt x="6135011" y="1061150"/>
                </a:cubicBezTo>
                <a:lnTo>
                  <a:pt x="6135011" y="1196983"/>
                </a:lnTo>
                <a:cubicBezTo>
                  <a:pt x="6135011" y="1347850"/>
                  <a:pt x="6012709" y="1470152"/>
                  <a:pt x="5861842" y="1470152"/>
                </a:cubicBezTo>
                <a:lnTo>
                  <a:pt x="936294" y="1470152"/>
                </a:lnTo>
                <a:cubicBezTo>
                  <a:pt x="785427" y="1470152"/>
                  <a:pt x="663125" y="1347850"/>
                  <a:pt x="663125" y="1196983"/>
                </a:cubicBezTo>
                <a:lnTo>
                  <a:pt x="663125" y="1061150"/>
                </a:lnTo>
                <a:cubicBezTo>
                  <a:pt x="663125" y="910283"/>
                  <a:pt x="785427" y="787981"/>
                  <a:pt x="936294" y="787981"/>
                </a:cubicBezTo>
                <a:close/>
                <a:moveTo>
                  <a:pt x="616980" y="0"/>
                </a:moveTo>
                <a:lnTo>
                  <a:pt x="5542528" y="0"/>
                </a:lnTo>
                <a:cubicBezTo>
                  <a:pt x="5693395" y="0"/>
                  <a:pt x="5815697" y="122302"/>
                  <a:pt x="5815697" y="273169"/>
                </a:cubicBezTo>
                <a:lnTo>
                  <a:pt x="5815697" y="409002"/>
                </a:lnTo>
                <a:cubicBezTo>
                  <a:pt x="5815697" y="559869"/>
                  <a:pt x="5693395" y="682171"/>
                  <a:pt x="5542528" y="682171"/>
                </a:cubicBezTo>
                <a:lnTo>
                  <a:pt x="616980" y="682171"/>
                </a:lnTo>
                <a:cubicBezTo>
                  <a:pt x="466113" y="682171"/>
                  <a:pt x="343811" y="559869"/>
                  <a:pt x="343811" y="409002"/>
                </a:cubicBezTo>
                <a:lnTo>
                  <a:pt x="343811" y="273169"/>
                </a:lnTo>
                <a:cubicBezTo>
                  <a:pt x="343811" y="122302"/>
                  <a:pt x="466113" y="0"/>
                  <a:pt x="616980" y="0"/>
                </a:cubicBez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7182774" y="2227059"/>
            <a:ext cx="3751926"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3" name="Oval 93"/>
          <p:cNvSpPr/>
          <p:nvPr/>
        </p:nvSpPr>
        <p:spPr>
          <a:xfrm>
            <a:off x="6422446" y="2196522"/>
            <a:ext cx="671408" cy="671405"/>
          </a:xfrm>
          <a:prstGeom prst="ellipse">
            <a:avLst/>
          </a:prstGeom>
          <a:solidFill>
            <a:srgbClr val="388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4" name="TextBox 51"/>
          <p:cNvSpPr txBox="1"/>
          <p:nvPr/>
        </p:nvSpPr>
        <p:spPr>
          <a:xfrm>
            <a:off x="6546225" y="2258128"/>
            <a:ext cx="383438" cy="523220"/>
          </a:xfrm>
          <a:prstGeom prst="rect">
            <a:avLst/>
          </a:prstGeom>
          <a:noFill/>
        </p:spPr>
        <p:txBody>
          <a:bodyPr wrap="none" rtlCol="0">
            <a:spAutoFit/>
          </a:bodyPr>
          <a:lstStyle/>
          <a:p>
            <a:pPr algn="ctr"/>
            <a:r>
              <a:rPr lang="id-ID" sz="2800" b="1" dirty="0">
                <a:solidFill>
                  <a:schemeClr val="bg1"/>
                </a:solidFill>
              </a:rPr>
              <a:t>1</a:t>
            </a:r>
          </a:p>
        </p:txBody>
      </p:sp>
      <p:sp>
        <p:nvSpPr>
          <p:cNvPr id="15" name="Oval 53"/>
          <p:cNvSpPr/>
          <p:nvPr/>
        </p:nvSpPr>
        <p:spPr>
          <a:xfrm>
            <a:off x="6422442" y="3216496"/>
            <a:ext cx="671408" cy="671405"/>
          </a:xfrm>
          <a:prstGeom prst="ellipse">
            <a:avLst/>
          </a:prstGeom>
          <a:solidFill>
            <a:srgbClr val="4BB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6" name="TextBox 53"/>
          <p:cNvSpPr txBox="1"/>
          <p:nvPr/>
        </p:nvSpPr>
        <p:spPr>
          <a:xfrm>
            <a:off x="6546222" y="3278104"/>
            <a:ext cx="383438" cy="523220"/>
          </a:xfrm>
          <a:prstGeom prst="rect">
            <a:avLst/>
          </a:prstGeom>
          <a:noFill/>
        </p:spPr>
        <p:txBody>
          <a:bodyPr wrap="none" rtlCol="0">
            <a:spAutoFit/>
          </a:bodyPr>
          <a:lstStyle/>
          <a:p>
            <a:pPr algn="ctr"/>
            <a:r>
              <a:rPr lang="id-ID" sz="2800" b="1" dirty="0">
                <a:solidFill>
                  <a:schemeClr val="bg1"/>
                </a:solidFill>
              </a:rPr>
              <a:t>2</a:t>
            </a:r>
          </a:p>
        </p:txBody>
      </p:sp>
      <p:sp>
        <p:nvSpPr>
          <p:cNvPr id="17" name="Oval 106"/>
          <p:cNvSpPr/>
          <p:nvPr/>
        </p:nvSpPr>
        <p:spPr>
          <a:xfrm>
            <a:off x="6410448" y="4230991"/>
            <a:ext cx="671408" cy="671405"/>
          </a:xfrm>
          <a:prstGeom prst="ellipse">
            <a:avLst/>
          </a:prstGeom>
          <a:solidFill>
            <a:srgbClr val="388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8" name="TextBox 55"/>
          <p:cNvSpPr txBox="1"/>
          <p:nvPr/>
        </p:nvSpPr>
        <p:spPr>
          <a:xfrm>
            <a:off x="6571766" y="4292600"/>
            <a:ext cx="383438" cy="523220"/>
          </a:xfrm>
          <a:prstGeom prst="rect">
            <a:avLst/>
          </a:prstGeom>
          <a:noFill/>
        </p:spPr>
        <p:txBody>
          <a:bodyPr wrap="none" rtlCol="0">
            <a:spAutoFit/>
          </a:bodyPr>
          <a:lstStyle/>
          <a:p>
            <a:pPr algn="ctr"/>
            <a:r>
              <a:rPr lang="id-ID" sz="2800" b="1" dirty="0">
                <a:solidFill>
                  <a:schemeClr val="bg1"/>
                </a:solidFill>
              </a:rPr>
              <a:t>3</a:t>
            </a:r>
          </a:p>
        </p:txBody>
      </p:sp>
      <p:sp>
        <p:nvSpPr>
          <p:cNvPr id="19" name="Oval 124"/>
          <p:cNvSpPr/>
          <p:nvPr/>
        </p:nvSpPr>
        <p:spPr>
          <a:xfrm>
            <a:off x="6410446" y="5193531"/>
            <a:ext cx="671408" cy="671405"/>
          </a:xfrm>
          <a:prstGeom prst="ellipse">
            <a:avLst/>
          </a:prstGeom>
          <a:solidFill>
            <a:srgbClr val="4BB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0" name="TextBox 57"/>
          <p:cNvSpPr txBox="1"/>
          <p:nvPr/>
        </p:nvSpPr>
        <p:spPr>
          <a:xfrm>
            <a:off x="6534220" y="5255140"/>
            <a:ext cx="383438" cy="523220"/>
          </a:xfrm>
          <a:prstGeom prst="rect">
            <a:avLst/>
          </a:prstGeom>
          <a:noFill/>
        </p:spPr>
        <p:txBody>
          <a:bodyPr wrap="none" rtlCol="0">
            <a:spAutoFit/>
          </a:bodyPr>
          <a:lstStyle/>
          <a:p>
            <a:pPr algn="ctr"/>
            <a:r>
              <a:rPr lang="id-ID" sz="2800" b="1" dirty="0">
                <a:solidFill>
                  <a:schemeClr val="bg1"/>
                </a:solidFill>
              </a:rPr>
              <a:t>4</a:t>
            </a:r>
          </a:p>
        </p:txBody>
      </p:sp>
      <p:sp>
        <p:nvSpPr>
          <p:cNvPr id="21" name="文本框 20"/>
          <p:cNvSpPr txBox="1"/>
          <p:nvPr/>
        </p:nvSpPr>
        <p:spPr>
          <a:xfrm>
            <a:off x="7182774" y="3258343"/>
            <a:ext cx="3751926"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2" name="文本框 21"/>
          <p:cNvSpPr txBox="1"/>
          <p:nvPr/>
        </p:nvSpPr>
        <p:spPr>
          <a:xfrm>
            <a:off x="7182774" y="4272838"/>
            <a:ext cx="3751926"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3" name="文本框 22"/>
          <p:cNvSpPr txBox="1"/>
          <p:nvPr/>
        </p:nvSpPr>
        <p:spPr>
          <a:xfrm>
            <a:off x="7182774" y="5222489"/>
            <a:ext cx="3751926" cy="553998"/>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椭圆 8"/>
          <p:cNvSpPr/>
          <p:nvPr/>
        </p:nvSpPr>
        <p:spPr>
          <a:xfrm>
            <a:off x="472793" y="299315"/>
            <a:ext cx="621956" cy="621958"/>
          </a:xfrm>
          <a:prstGeom prst="ellipse">
            <a:avLst/>
          </a:prstGeom>
          <a:solidFill>
            <a:srgbClr val="38866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solidFill>
                <a:srgbClr val="013AAB"/>
              </a:solidFill>
              <a:effectLst>
                <a:outerShdw blurRad="50800" dist="38100" dir="2700000" algn="tl" rotWithShape="0">
                  <a:prstClr val="black">
                    <a:alpha val="40000"/>
                  </a:prstClr>
                </a:outerShdw>
              </a:effectLst>
              <a:latin typeface="方正清刻本悦宋简体" panose="02000000000000000000" pitchFamily="2" charset="-122"/>
              <a:ea typeface="方正清刻本悦宋简体" panose="02000000000000000000" pitchFamily="2" charset="-122"/>
            </a:endParaRPr>
          </a:p>
        </p:txBody>
      </p:sp>
      <p:sp>
        <p:nvSpPr>
          <p:cNvPr id="10" name="文本框 9"/>
          <p:cNvSpPr txBox="1"/>
          <p:nvPr/>
        </p:nvSpPr>
        <p:spPr>
          <a:xfrm>
            <a:off x="396336" y="256351"/>
            <a:ext cx="774870" cy="70788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rPr>
              <a:t>02</a:t>
            </a:r>
            <a:endParaRPr lang="zh-CN" altLang="en-US" sz="4000" b="0" dirty="0">
              <a:solidFill>
                <a:srgbClr val="FEFEFE"/>
              </a:solidFill>
              <a:latin typeface="方正清刻本悦宋简体" panose="02000000000000000000" pitchFamily="2" charset="-122"/>
              <a:ea typeface="方正清刻本悦宋简体" panose="02000000000000000000" pitchFamily="2" charset="-122"/>
              <a:cs typeface="Arial" panose="020B0604020202020204" pitchFamily="34" charset="0"/>
            </a:endParaRPr>
          </a:p>
        </p:txBody>
      </p:sp>
      <p:sp>
        <p:nvSpPr>
          <p:cNvPr id="7" name="矩形 6"/>
          <p:cNvSpPr/>
          <p:nvPr/>
        </p:nvSpPr>
        <p:spPr>
          <a:xfrm>
            <a:off x="1171206" y="67834"/>
            <a:ext cx="3794494" cy="653897"/>
          </a:xfrm>
          <a:prstGeom prst="rect">
            <a:avLst/>
          </a:prstGeom>
        </p:spPr>
        <p:txBody>
          <a:bodyPr wrap="square">
            <a:spAutoFit/>
          </a:bodyPr>
          <a:lstStyle/>
          <a:p>
            <a:pPr>
              <a:lnSpc>
                <a:spcPct val="175000"/>
              </a:lnSpc>
            </a:pPr>
            <a:r>
              <a:rPr lang="zh-CN" altLang="en-US" sz="2400" dirty="0">
                <a:solidFill>
                  <a:srgbClr val="38866A"/>
                </a:solidFill>
                <a:latin typeface="方正清刻本悦宋简体" panose="02000000000000000000" pitchFamily="2" charset="-122"/>
                <a:ea typeface="方正清刻本悦宋简体" panose="02000000000000000000" pitchFamily="2" charset="-122"/>
              </a:rPr>
              <a:t>研究的思路与方法</a:t>
            </a:r>
          </a:p>
        </p:txBody>
      </p:sp>
      <p:sp>
        <p:nvSpPr>
          <p:cNvPr id="8" name="文本框 7"/>
          <p:cNvSpPr txBox="1"/>
          <p:nvPr/>
        </p:nvSpPr>
        <p:spPr>
          <a:xfrm>
            <a:off x="1113971" y="650164"/>
            <a:ext cx="5022106" cy="307777"/>
          </a:xfrm>
          <a:prstGeom prst="snip1Rect">
            <a:avLst>
              <a:gd name="adj" fmla="val 0"/>
            </a:avLst>
          </a:prstGeom>
          <a:noFill/>
          <a:ln w="28575">
            <a:noFill/>
          </a:ln>
        </p:spPr>
        <p:txBody>
          <a:bodyPr wrap="square" rtlCol="0">
            <a:spAutoFit/>
          </a:bodyPr>
          <a:lstStyle/>
          <a:p>
            <a:r>
              <a:rPr lang="en-US" altLang="zh-CN" sz="1400" dirty="0">
                <a:solidFill>
                  <a:srgbClr val="38866A"/>
                </a:solidFill>
                <a:latin typeface="方正清刻本悦宋简体" panose="02000000000000000000" pitchFamily="2" charset="-122"/>
                <a:ea typeface="方正清刻本悦宋简体" panose="02000000000000000000" pitchFamily="2" charset="-122"/>
                <a:cs typeface="Arial" panose="020B0604020202020204" pitchFamily="34" charset="0"/>
              </a:rPr>
              <a:t> RESEARCH IDEAS AND METHODS</a:t>
            </a:r>
          </a:p>
        </p:txBody>
      </p:sp>
      <p:sp>
        <p:nvSpPr>
          <p:cNvPr id="11" name="矩形 19"/>
          <p:cNvSpPr/>
          <p:nvPr/>
        </p:nvSpPr>
        <p:spPr>
          <a:xfrm>
            <a:off x="4955367" y="2004911"/>
            <a:ext cx="3259977" cy="1682147"/>
          </a:xfrm>
          <a:custGeom>
            <a:avLst/>
            <a:gdLst>
              <a:gd name="connsiteX0" fmla="*/ 0 w 1374870"/>
              <a:gd name="connsiteY0" fmla="*/ 0 h 1513224"/>
              <a:gd name="connsiteX1" fmla="*/ 1374870 w 1374870"/>
              <a:gd name="connsiteY1" fmla="*/ 0 h 1513224"/>
              <a:gd name="connsiteX2" fmla="*/ 1374870 w 1374870"/>
              <a:gd name="connsiteY2" fmla="*/ 1513224 h 1513224"/>
              <a:gd name="connsiteX3" fmla="*/ 0 w 1374870"/>
              <a:gd name="connsiteY3" fmla="*/ 1513224 h 1513224"/>
              <a:gd name="connsiteX4" fmla="*/ 0 w 1374870"/>
              <a:gd name="connsiteY4" fmla="*/ 0 h 1513224"/>
              <a:gd name="connsiteX0-1" fmla="*/ 0 w 2520918"/>
              <a:gd name="connsiteY0-2" fmla="*/ 0 h 1537608"/>
              <a:gd name="connsiteX1-3" fmla="*/ 1374870 w 2520918"/>
              <a:gd name="connsiteY1-4" fmla="*/ 0 h 1537608"/>
              <a:gd name="connsiteX2-5" fmla="*/ 2520918 w 2520918"/>
              <a:gd name="connsiteY2-6" fmla="*/ 1537608 h 1537608"/>
              <a:gd name="connsiteX3-7" fmla="*/ 0 w 2520918"/>
              <a:gd name="connsiteY3-8" fmla="*/ 1513224 h 1537608"/>
              <a:gd name="connsiteX4-9" fmla="*/ 0 w 2520918"/>
              <a:gd name="connsiteY4-10" fmla="*/ 0 h 1537608"/>
              <a:gd name="connsiteX0-11" fmla="*/ 999744 w 3520662"/>
              <a:gd name="connsiteY0-12" fmla="*/ 0 h 1549800"/>
              <a:gd name="connsiteX1-13" fmla="*/ 2374614 w 3520662"/>
              <a:gd name="connsiteY1-14" fmla="*/ 0 h 1549800"/>
              <a:gd name="connsiteX2-15" fmla="*/ 3520662 w 3520662"/>
              <a:gd name="connsiteY2-16" fmla="*/ 1537608 h 1549800"/>
              <a:gd name="connsiteX3-17" fmla="*/ 0 w 3520662"/>
              <a:gd name="connsiteY3-18" fmla="*/ 1549800 h 1549800"/>
              <a:gd name="connsiteX4-19" fmla="*/ 999744 w 3520662"/>
              <a:gd name="connsiteY4-20" fmla="*/ 0 h 1549800"/>
              <a:gd name="connsiteX0-21" fmla="*/ 1276470 w 3520662"/>
              <a:gd name="connsiteY0-22" fmla="*/ 0 h 1573863"/>
              <a:gd name="connsiteX1-23" fmla="*/ 2374614 w 3520662"/>
              <a:gd name="connsiteY1-24" fmla="*/ 24063 h 1573863"/>
              <a:gd name="connsiteX2-25" fmla="*/ 3520662 w 3520662"/>
              <a:gd name="connsiteY2-26" fmla="*/ 1561671 h 1573863"/>
              <a:gd name="connsiteX3-27" fmla="*/ 0 w 3520662"/>
              <a:gd name="connsiteY3-28" fmla="*/ 1573863 h 1573863"/>
              <a:gd name="connsiteX4-29" fmla="*/ 1276470 w 3520662"/>
              <a:gd name="connsiteY4-30" fmla="*/ 0 h 1573863"/>
              <a:gd name="connsiteX0-31" fmla="*/ 1276470 w 3520662"/>
              <a:gd name="connsiteY0-32" fmla="*/ 84221 h 1658084"/>
              <a:gd name="connsiteX1-33" fmla="*/ 2061793 w 3520662"/>
              <a:gd name="connsiteY1-34" fmla="*/ 0 h 1658084"/>
              <a:gd name="connsiteX2-35" fmla="*/ 3520662 w 3520662"/>
              <a:gd name="connsiteY2-36" fmla="*/ 1645892 h 1658084"/>
              <a:gd name="connsiteX3-37" fmla="*/ 0 w 3520662"/>
              <a:gd name="connsiteY3-38" fmla="*/ 1658084 h 1658084"/>
              <a:gd name="connsiteX4-39" fmla="*/ 1276470 w 3520662"/>
              <a:gd name="connsiteY4-40" fmla="*/ 84221 h 1658084"/>
              <a:gd name="connsiteX0-41" fmla="*/ 1300534 w 3520662"/>
              <a:gd name="connsiteY0-42" fmla="*/ 0 h 1682147"/>
              <a:gd name="connsiteX1-43" fmla="*/ 2061793 w 3520662"/>
              <a:gd name="connsiteY1-44" fmla="*/ 24063 h 1682147"/>
              <a:gd name="connsiteX2-45" fmla="*/ 3520662 w 3520662"/>
              <a:gd name="connsiteY2-46" fmla="*/ 1669955 h 1682147"/>
              <a:gd name="connsiteX3-47" fmla="*/ 0 w 3520662"/>
              <a:gd name="connsiteY3-48" fmla="*/ 1682147 h 1682147"/>
              <a:gd name="connsiteX4-49" fmla="*/ 1300534 w 3520662"/>
              <a:gd name="connsiteY4-50" fmla="*/ 0 h 1682147"/>
              <a:gd name="connsiteX0-51" fmla="*/ 1300534 w 3171746"/>
              <a:gd name="connsiteY0-52" fmla="*/ 0 h 1682147"/>
              <a:gd name="connsiteX1-53" fmla="*/ 2061793 w 3171746"/>
              <a:gd name="connsiteY1-54" fmla="*/ 24063 h 1682147"/>
              <a:gd name="connsiteX2-55" fmla="*/ 3171746 w 3171746"/>
              <a:gd name="connsiteY2-56" fmla="*/ 1669955 h 1682147"/>
              <a:gd name="connsiteX3-57" fmla="*/ 0 w 3171746"/>
              <a:gd name="connsiteY3-58" fmla="*/ 1682147 h 1682147"/>
              <a:gd name="connsiteX4-59" fmla="*/ 1300534 w 3171746"/>
              <a:gd name="connsiteY4-60" fmla="*/ 0 h 1682147"/>
              <a:gd name="connsiteX0-61" fmla="*/ 1083965 w 2955177"/>
              <a:gd name="connsiteY0-62" fmla="*/ 0 h 1682147"/>
              <a:gd name="connsiteX1-63" fmla="*/ 1845224 w 2955177"/>
              <a:gd name="connsiteY1-64" fmla="*/ 24063 h 1682147"/>
              <a:gd name="connsiteX2-65" fmla="*/ 2955177 w 2955177"/>
              <a:gd name="connsiteY2-66" fmla="*/ 1669955 h 1682147"/>
              <a:gd name="connsiteX3-67" fmla="*/ 0 w 2955177"/>
              <a:gd name="connsiteY3-68" fmla="*/ 1682147 h 1682147"/>
              <a:gd name="connsiteX4-69" fmla="*/ 1083965 w 2955177"/>
              <a:gd name="connsiteY4-70" fmla="*/ 0 h 1682147"/>
              <a:gd name="connsiteX0-71" fmla="*/ 1083965 w 3259977"/>
              <a:gd name="connsiteY0-72" fmla="*/ 0 h 1682147"/>
              <a:gd name="connsiteX1-73" fmla="*/ 1845224 w 3259977"/>
              <a:gd name="connsiteY1-74" fmla="*/ 24063 h 1682147"/>
              <a:gd name="connsiteX2-75" fmla="*/ 3259977 w 3259977"/>
              <a:gd name="connsiteY2-76" fmla="*/ 1658232 h 1682147"/>
              <a:gd name="connsiteX3-77" fmla="*/ 0 w 3259977"/>
              <a:gd name="connsiteY3-78" fmla="*/ 1682147 h 1682147"/>
              <a:gd name="connsiteX4-79" fmla="*/ 1083965 w 3259977"/>
              <a:gd name="connsiteY4-80" fmla="*/ 0 h 16821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59977" h="1682147">
                <a:moveTo>
                  <a:pt x="1083965" y="0"/>
                </a:moveTo>
                <a:lnTo>
                  <a:pt x="1845224" y="24063"/>
                </a:lnTo>
                <a:lnTo>
                  <a:pt x="3259977" y="1658232"/>
                </a:lnTo>
                <a:lnTo>
                  <a:pt x="0" y="1682147"/>
                </a:lnTo>
                <a:lnTo>
                  <a:pt x="1083965" y="0"/>
                </a:lnTo>
                <a:close/>
              </a:path>
            </a:pathLst>
          </a:custGeom>
          <a:gradFill flip="none" rotWithShape="1">
            <a:gsLst>
              <a:gs pos="77000">
                <a:schemeClr val="bg1">
                  <a:alpha val="52000"/>
                </a:schemeClr>
              </a:gs>
              <a:gs pos="0">
                <a:srgbClr val="4BB38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2" name="组合 7"/>
          <p:cNvGrpSpPr/>
          <p:nvPr/>
        </p:nvGrpSpPr>
        <p:grpSpPr>
          <a:xfrm rot="3686282">
            <a:off x="4378628" y="1546583"/>
            <a:ext cx="2211154" cy="4232526"/>
            <a:chOff x="1621599" y="290878"/>
            <a:chExt cx="3696751" cy="6439021"/>
          </a:xfrm>
          <a:solidFill>
            <a:srgbClr val="38866A"/>
          </a:solidFill>
        </p:grpSpPr>
        <p:sp>
          <p:nvSpPr>
            <p:cNvPr id="13" name="形状 8"/>
            <p:cNvSpPr/>
            <p:nvPr/>
          </p:nvSpPr>
          <p:spPr>
            <a:xfrm rot="17893389" flipV="1">
              <a:off x="252235" y="1685653"/>
              <a:ext cx="6413610" cy="3674882"/>
            </a:xfrm>
            <a:prstGeom prst="swooshArrow">
              <a:avLst>
                <a:gd name="adj1" fmla="val 18690"/>
                <a:gd name="adj2" fmla="val 29712"/>
              </a:avLst>
            </a:prstGeom>
            <a:grpFill/>
            <a:ln>
              <a:solidFill>
                <a:schemeClr val="bg1"/>
              </a:solidFill>
            </a:ln>
            <a:effectLst>
              <a:outerShdw blurRad="50800" dist="38100" dir="5400000" algn="t" rotWithShape="0">
                <a:prstClr val="black">
                  <a:alpha val="40000"/>
                </a:prstClr>
              </a:outerShdw>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sp>
        <p:sp>
          <p:nvSpPr>
            <p:cNvPr id="14" name="形状 9"/>
            <p:cNvSpPr/>
            <p:nvPr/>
          </p:nvSpPr>
          <p:spPr>
            <a:xfrm rot="17893389" flipV="1">
              <a:off x="274104" y="1660241"/>
              <a:ext cx="6413610" cy="3674883"/>
            </a:xfrm>
            <a:prstGeom prst="swooshArrow">
              <a:avLst>
                <a:gd name="adj1" fmla="val 18690"/>
                <a:gd name="adj2" fmla="val 29712"/>
              </a:avLst>
            </a:prstGeom>
            <a:grpFill/>
            <a:ln>
              <a:solidFill>
                <a:schemeClr val="bg1"/>
              </a:solid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sp>
      </p:grpSp>
      <p:grpSp>
        <p:nvGrpSpPr>
          <p:cNvPr id="15" name="组合 10"/>
          <p:cNvGrpSpPr/>
          <p:nvPr/>
        </p:nvGrpSpPr>
        <p:grpSpPr>
          <a:xfrm rot="759888">
            <a:off x="3731380" y="1767488"/>
            <a:ext cx="1569632" cy="1661435"/>
            <a:chOff x="1621599" y="316289"/>
            <a:chExt cx="3679484" cy="6458998"/>
          </a:xfrm>
          <a:solidFill>
            <a:srgbClr val="38866A"/>
          </a:solidFill>
        </p:grpSpPr>
        <p:sp>
          <p:nvSpPr>
            <p:cNvPr id="16" name="形状 11"/>
            <p:cNvSpPr/>
            <p:nvPr/>
          </p:nvSpPr>
          <p:spPr>
            <a:xfrm rot="17893389" flipV="1">
              <a:off x="252235" y="1685653"/>
              <a:ext cx="6413610" cy="3674882"/>
            </a:xfrm>
            <a:prstGeom prst="swooshArrow">
              <a:avLst>
                <a:gd name="adj1" fmla="val 18690"/>
                <a:gd name="adj2" fmla="val 29712"/>
              </a:avLst>
            </a:prstGeom>
            <a:grpFill/>
            <a:ln>
              <a:solidFill>
                <a:schemeClr val="bg1"/>
              </a:solidFill>
            </a:ln>
            <a:effectLst>
              <a:outerShdw blurRad="50800" dist="38100" dir="5400000" algn="t" rotWithShape="0">
                <a:prstClr val="black">
                  <a:alpha val="40000"/>
                </a:prstClr>
              </a:outerShdw>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sp>
        <p:sp>
          <p:nvSpPr>
            <p:cNvPr id="17" name="形状 12"/>
            <p:cNvSpPr/>
            <p:nvPr/>
          </p:nvSpPr>
          <p:spPr>
            <a:xfrm rot="17893389" flipV="1">
              <a:off x="256834" y="1731039"/>
              <a:ext cx="6413611" cy="3674886"/>
            </a:xfrm>
            <a:prstGeom prst="swooshArrow">
              <a:avLst>
                <a:gd name="adj1" fmla="val 18690"/>
                <a:gd name="adj2" fmla="val 29712"/>
              </a:avLst>
            </a:prstGeom>
            <a:grpFill/>
            <a:ln>
              <a:solidFill>
                <a:schemeClr val="bg1"/>
              </a:solid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sp>
      </p:grpSp>
      <p:sp>
        <p:nvSpPr>
          <p:cNvPr id="18" name="矩形 19"/>
          <p:cNvSpPr/>
          <p:nvPr/>
        </p:nvSpPr>
        <p:spPr>
          <a:xfrm>
            <a:off x="6782793" y="4225887"/>
            <a:ext cx="3072408" cy="1682147"/>
          </a:xfrm>
          <a:custGeom>
            <a:avLst/>
            <a:gdLst>
              <a:gd name="connsiteX0" fmla="*/ 0 w 1374870"/>
              <a:gd name="connsiteY0" fmla="*/ 0 h 1513224"/>
              <a:gd name="connsiteX1" fmla="*/ 1374870 w 1374870"/>
              <a:gd name="connsiteY1" fmla="*/ 0 h 1513224"/>
              <a:gd name="connsiteX2" fmla="*/ 1374870 w 1374870"/>
              <a:gd name="connsiteY2" fmla="*/ 1513224 h 1513224"/>
              <a:gd name="connsiteX3" fmla="*/ 0 w 1374870"/>
              <a:gd name="connsiteY3" fmla="*/ 1513224 h 1513224"/>
              <a:gd name="connsiteX4" fmla="*/ 0 w 1374870"/>
              <a:gd name="connsiteY4" fmla="*/ 0 h 1513224"/>
              <a:gd name="connsiteX0-1" fmla="*/ 0 w 2520918"/>
              <a:gd name="connsiteY0-2" fmla="*/ 0 h 1537608"/>
              <a:gd name="connsiteX1-3" fmla="*/ 1374870 w 2520918"/>
              <a:gd name="connsiteY1-4" fmla="*/ 0 h 1537608"/>
              <a:gd name="connsiteX2-5" fmla="*/ 2520918 w 2520918"/>
              <a:gd name="connsiteY2-6" fmla="*/ 1537608 h 1537608"/>
              <a:gd name="connsiteX3-7" fmla="*/ 0 w 2520918"/>
              <a:gd name="connsiteY3-8" fmla="*/ 1513224 h 1537608"/>
              <a:gd name="connsiteX4-9" fmla="*/ 0 w 2520918"/>
              <a:gd name="connsiteY4-10" fmla="*/ 0 h 1537608"/>
              <a:gd name="connsiteX0-11" fmla="*/ 999744 w 3520662"/>
              <a:gd name="connsiteY0-12" fmla="*/ 0 h 1549800"/>
              <a:gd name="connsiteX1-13" fmla="*/ 2374614 w 3520662"/>
              <a:gd name="connsiteY1-14" fmla="*/ 0 h 1549800"/>
              <a:gd name="connsiteX2-15" fmla="*/ 3520662 w 3520662"/>
              <a:gd name="connsiteY2-16" fmla="*/ 1537608 h 1549800"/>
              <a:gd name="connsiteX3-17" fmla="*/ 0 w 3520662"/>
              <a:gd name="connsiteY3-18" fmla="*/ 1549800 h 1549800"/>
              <a:gd name="connsiteX4-19" fmla="*/ 999744 w 3520662"/>
              <a:gd name="connsiteY4-20" fmla="*/ 0 h 1549800"/>
              <a:gd name="connsiteX0-21" fmla="*/ 1276470 w 3520662"/>
              <a:gd name="connsiteY0-22" fmla="*/ 0 h 1573863"/>
              <a:gd name="connsiteX1-23" fmla="*/ 2374614 w 3520662"/>
              <a:gd name="connsiteY1-24" fmla="*/ 24063 h 1573863"/>
              <a:gd name="connsiteX2-25" fmla="*/ 3520662 w 3520662"/>
              <a:gd name="connsiteY2-26" fmla="*/ 1561671 h 1573863"/>
              <a:gd name="connsiteX3-27" fmla="*/ 0 w 3520662"/>
              <a:gd name="connsiteY3-28" fmla="*/ 1573863 h 1573863"/>
              <a:gd name="connsiteX4-29" fmla="*/ 1276470 w 3520662"/>
              <a:gd name="connsiteY4-30" fmla="*/ 0 h 1573863"/>
              <a:gd name="connsiteX0-31" fmla="*/ 1276470 w 3520662"/>
              <a:gd name="connsiteY0-32" fmla="*/ 84221 h 1658084"/>
              <a:gd name="connsiteX1-33" fmla="*/ 2061793 w 3520662"/>
              <a:gd name="connsiteY1-34" fmla="*/ 0 h 1658084"/>
              <a:gd name="connsiteX2-35" fmla="*/ 3520662 w 3520662"/>
              <a:gd name="connsiteY2-36" fmla="*/ 1645892 h 1658084"/>
              <a:gd name="connsiteX3-37" fmla="*/ 0 w 3520662"/>
              <a:gd name="connsiteY3-38" fmla="*/ 1658084 h 1658084"/>
              <a:gd name="connsiteX4-39" fmla="*/ 1276470 w 3520662"/>
              <a:gd name="connsiteY4-40" fmla="*/ 84221 h 1658084"/>
              <a:gd name="connsiteX0-41" fmla="*/ 1300534 w 3520662"/>
              <a:gd name="connsiteY0-42" fmla="*/ 0 h 1682147"/>
              <a:gd name="connsiteX1-43" fmla="*/ 2061793 w 3520662"/>
              <a:gd name="connsiteY1-44" fmla="*/ 24063 h 1682147"/>
              <a:gd name="connsiteX2-45" fmla="*/ 3520662 w 3520662"/>
              <a:gd name="connsiteY2-46" fmla="*/ 1669955 h 1682147"/>
              <a:gd name="connsiteX3-47" fmla="*/ 0 w 3520662"/>
              <a:gd name="connsiteY3-48" fmla="*/ 1682147 h 1682147"/>
              <a:gd name="connsiteX4-49" fmla="*/ 1300534 w 3520662"/>
              <a:gd name="connsiteY4-50" fmla="*/ 0 h 1682147"/>
              <a:gd name="connsiteX0-51" fmla="*/ 1300534 w 3171746"/>
              <a:gd name="connsiteY0-52" fmla="*/ 0 h 1682147"/>
              <a:gd name="connsiteX1-53" fmla="*/ 2061793 w 3171746"/>
              <a:gd name="connsiteY1-54" fmla="*/ 24063 h 1682147"/>
              <a:gd name="connsiteX2-55" fmla="*/ 3171746 w 3171746"/>
              <a:gd name="connsiteY2-56" fmla="*/ 1669955 h 1682147"/>
              <a:gd name="connsiteX3-57" fmla="*/ 0 w 3171746"/>
              <a:gd name="connsiteY3-58" fmla="*/ 1682147 h 1682147"/>
              <a:gd name="connsiteX4-59" fmla="*/ 1300534 w 3171746"/>
              <a:gd name="connsiteY4-60" fmla="*/ 0 h 1682147"/>
              <a:gd name="connsiteX0-61" fmla="*/ 1083965 w 2955177"/>
              <a:gd name="connsiteY0-62" fmla="*/ 0 h 1682147"/>
              <a:gd name="connsiteX1-63" fmla="*/ 1845224 w 2955177"/>
              <a:gd name="connsiteY1-64" fmla="*/ 24063 h 1682147"/>
              <a:gd name="connsiteX2-65" fmla="*/ 2955177 w 2955177"/>
              <a:gd name="connsiteY2-66" fmla="*/ 1669955 h 1682147"/>
              <a:gd name="connsiteX3-67" fmla="*/ 0 w 2955177"/>
              <a:gd name="connsiteY3-68" fmla="*/ 1682147 h 1682147"/>
              <a:gd name="connsiteX4-69" fmla="*/ 1083965 w 2955177"/>
              <a:gd name="connsiteY4-70" fmla="*/ 0 h 1682147"/>
              <a:gd name="connsiteX0-71" fmla="*/ 1083965 w 3072408"/>
              <a:gd name="connsiteY0-72" fmla="*/ 0 h 1682147"/>
              <a:gd name="connsiteX1-73" fmla="*/ 1845224 w 3072408"/>
              <a:gd name="connsiteY1-74" fmla="*/ 24063 h 1682147"/>
              <a:gd name="connsiteX2-75" fmla="*/ 3072408 w 3072408"/>
              <a:gd name="connsiteY2-76" fmla="*/ 1669955 h 1682147"/>
              <a:gd name="connsiteX3-77" fmla="*/ 0 w 3072408"/>
              <a:gd name="connsiteY3-78" fmla="*/ 1682147 h 1682147"/>
              <a:gd name="connsiteX4-79" fmla="*/ 1083965 w 3072408"/>
              <a:gd name="connsiteY4-80" fmla="*/ 0 h 16821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72408" h="1682147">
                <a:moveTo>
                  <a:pt x="1083965" y="0"/>
                </a:moveTo>
                <a:lnTo>
                  <a:pt x="1845224" y="24063"/>
                </a:lnTo>
                <a:lnTo>
                  <a:pt x="3072408" y="1669955"/>
                </a:lnTo>
                <a:lnTo>
                  <a:pt x="0" y="1682147"/>
                </a:lnTo>
                <a:lnTo>
                  <a:pt x="1083965" y="0"/>
                </a:lnTo>
                <a:close/>
              </a:path>
            </a:pathLst>
          </a:custGeom>
          <a:gradFill flip="none" rotWithShape="1">
            <a:gsLst>
              <a:gs pos="77000">
                <a:schemeClr val="bg1">
                  <a:alpha val="52000"/>
                </a:schemeClr>
              </a:gs>
              <a:gs pos="0">
                <a:srgbClr val="38866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9" name="组合 10"/>
          <p:cNvGrpSpPr/>
          <p:nvPr/>
        </p:nvGrpSpPr>
        <p:grpSpPr>
          <a:xfrm rot="2729759" flipV="1">
            <a:off x="3187161" y="2827139"/>
            <a:ext cx="855157" cy="1639254"/>
            <a:chOff x="1621599" y="283326"/>
            <a:chExt cx="3707839" cy="6446573"/>
          </a:xfrm>
          <a:solidFill>
            <a:srgbClr val="38866A"/>
          </a:solidFill>
        </p:grpSpPr>
        <p:sp>
          <p:nvSpPr>
            <p:cNvPr id="20" name="形状 11"/>
            <p:cNvSpPr/>
            <p:nvPr/>
          </p:nvSpPr>
          <p:spPr>
            <a:xfrm rot="17893389" flipV="1">
              <a:off x="252235" y="1685653"/>
              <a:ext cx="6413610" cy="3674882"/>
            </a:xfrm>
            <a:prstGeom prst="swooshArrow">
              <a:avLst>
                <a:gd name="adj1" fmla="val 18690"/>
                <a:gd name="adj2" fmla="val 29712"/>
              </a:avLst>
            </a:prstGeom>
            <a:grpFill/>
            <a:ln>
              <a:solidFill>
                <a:schemeClr val="bg1"/>
              </a:solidFill>
            </a:ln>
            <a:effectLst>
              <a:outerShdw blurRad="50800" dist="38100" dir="5400000" algn="t" rotWithShape="0">
                <a:prstClr val="black">
                  <a:alpha val="40000"/>
                </a:prstClr>
              </a:outerShdw>
            </a:effectLst>
            <a:scene3d>
              <a:camera prst="orthographicFront">
                <a:rot lat="0" lon="0" rev="0"/>
              </a:camera>
              <a:lightRig rig="glow" dir="t">
                <a:rot lat="0" lon="0" rev="14100000"/>
              </a:lightRig>
            </a:scene3d>
            <a:sp3d prstMaterial="softEdge"/>
          </p:spPr>
          <p:style>
            <a:lnRef idx="2">
              <a:schemeClr val="accent1">
                <a:shade val="50000"/>
              </a:schemeClr>
            </a:lnRef>
            <a:fillRef idx="1">
              <a:schemeClr val="accent1"/>
            </a:fillRef>
            <a:effectRef idx="0">
              <a:schemeClr val="accent1"/>
            </a:effectRef>
            <a:fontRef idx="minor">
              <a:schemeClr val="lt1"/>
            </a:fontRef>
          </p:style>
        </p:sp>
        <p:sp>
          <p:nvSpPr>
            <p:cNvPr id="21" name="形状 12"/>
            <p:cNvSpPr/>
            <p:nvPr/>
          </p:nvSpPr>
          <p:spPr>
            <a:xfrm rot="17893389" flipV="1">
              <a:off x="285190" y="1652688"/>
              <a:ext cx="6413610" cy="3674886"/>
            </a:xfrm>
            <a:prstGeom prst="swooshArrow">
              <a:avLst>
                <a:gd name="adj1" fmla="val 18690"/>
                <a:gd name="adj2" fmla="val 29712"/>
              </a:avLst>
            </a:prstGeom>
            <a:grpFill/>
            <a:ln>
              <a:solidFill>
                <a:schemeClr val="bg1"/>
              </a:solid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sp>
      </p:grpSp>
      <p:grpSp>
        <p:nvGrpSpPr>
          <p:cNvPr id="22" name="组合 21"/>
          <p:cNvGrpSpPr/>
          <p:nvPr/>
        </p:nvGrpSpPr>
        <p:grpSpPr>
          <a:xfrm>
            <a:off x="7783184" y="3589086"/>
            <a:ext cx="939906" cy="939909"/>
            <a:chOff x="3133055" y="1546405"/>
            <a:chExt cx="1559482" cy="1559485"/>
          </a:xfrm>
          <a:solidFill>
            <a:srgbClr val="38866A"/>
          </a:solidFill>
          <a:effectLst>
            <a:outerShdw blurRad="50800" dist="50800" dir="5400000" algn="ctr" rotWithShape="0">
              <a:schemeClr val="bg1">
                <a:lumMod val="50000"/>
              </a:schemeClr>
            </a:outerShdw>
          </a:effectLst>
        </p:grpSpPr>
        <p:sp>
          <p:nvSpPr>
            <p:cNvPr id="23" name="椭圆 22"/>
            <p:cNvSpPr/>
            <p:nvPr/>
          </p:nvSpPr>
          <p:spPr bwMode="auto">
            <a:xfrm rot="1267204">
              <a:off x="3133055" y="1546405"/>
              <a:ext cx="1559482" cy="1559485"/>
            </a:xfrm>
            <a:prstGeom prst="ellipse">
              <a:avLst/>
            </a:prstGeom>
            <a:grpFill/>
            <a:ln w="6350">
              <a:solidFill>
                <a:schemeClr val="bg1"/>
              </a:solidFill>
            </a:ln>
            <a:effectLst>
              <a:outerShdw blurRad="50800" dist="38100" dir="5400000" algn="t" rotWithShape="0">
                <a:schemeClr val="bg1">
                  <a:lumMod val="50000"/>
                  <a:alpha val="6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椭圆 23"/>
            <p:cNvSpPr/>
            <p:nvPr/>
          </p:nvSpPr>
          <p:spPr bwMode="auto">
            <a:xfrm rot="2140418">
              <a:off x="3352291" y="1614365"/>
              <a:ext cx="1284785" cy="117804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椭圆 24"/>
            <p:cNvSpPr/>
            <p:nvPr/>
          </p:nvSpPr>
          <p:spPr>
            <a:xfrm>
              <a:off x="3368807" y="2200788"/>
              <a:ext cx="1109764" cy="8148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5107820">
              <a:off x="3026358" y="1927489"/>
              <a:ext cx="1109764" cy="814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43"/>
          <p:cNvGrpSpPr/>
          <p:nvPr/>
        </p:nvGrpSpPr>
        <p:grpSpPr>
          <a:xfrm>
            <a:off x="3183964" y="4664433"/>
            <a:ext cx="804485" cy="804487"/>
            <a:chOff x="3133055" y="1546405"/>
            <a:chExt cx="1559482" cy="1559485"/>
          </a:xfrm>
          <a:solidFill>
            <a:srgbClr val="4BB38E"/>
          </a:solidFill>
          <a:effectLst>
            <a:outerShdw blurRad="50800" dist="50800" dir="5400000" algn="ctr" rotWithShape="0">
              <a:schemeClr val="bg1">
                <a:lumMod val="50000"/>
              </a:schemeClr>
            </a:outerShdw>
          </a:effectLst>
        </p:grpSpPr>
        <p:sp>
          <p:nvSpPr>
            <p:cNvPr id="28" name="椭圆 45"/>
            <p:cNvSpPr/>
            <p:nvPr/>
          </p:nvSpPr>
          <p:spPr bwMode="auto">
            <a:xfrm rot="1267204">
              <a:off x="3133055" y="1546405"/>
              <a:ext cx="1559482" cy="1559485"/>
            </a:xfrm>
            <a:prstGeom prst="ellipse">
              <a:avLst/>
            </a:prstGeom>
            <a:grpFill/>
            <a:ln w="6350">
              <a:solidFill>
                <a:schemeClr val="bg1"/>
              </a:solidFill>
            </a:ln>
            <a:effectLst>
              <a:outerShdw blurRad="50800" dist="38100" dir="5400000" algn="t" rotWithShape="0">
                <a:schemeClr val="bg1">
                  <a:lumMod val="50000"/>
                  <a:alpha val="6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椭圆 46"/>
            <p:cNvSpPr/>
            <p:nvPr/>
          </p:nvSpPr>
          <p:spPr bwMode="auto">
            <a:xfrm rot="2140418">
              <a:off x="3352291" y="1614365"/>
              <a:ext cx="1284785" cy="117804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椭圆 47"/>
            <p:cNvSpPr/>
            <p:nvPr/>
          </p:nvSpPr>
          <p:spPr>
            <a:xfrm>
              <a:off x="3368807" y="2200788"/>
              <a:ext cx="1109764" cy="8148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48"/>
            <p:cNvSpPr/>
            <p:nvPr/>
          </p:nvSpPr>
          <p:spPr>
            <a:xfrm rot="5107820">
              <a:off x="3026358" y="1927489"/>
              <a:ext cx="1109764" cy="814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52"/>
          <p:cNvGrpSpPr/>
          <p:nvPr/>
        </p:nvGrpSpPr>
        <p:grpSpPr>
          <a:xfrm>
            <a:off x="2353380" y="1765882"/>
            <a:ext cx="1282003" cy="1282005"/>
            <a:chOff x="3133055" y="1546405"/>
            <a:chExt cx="1559482" cy="1559485"/>
          </a:xfrm>
          <a:solidFill>
            <a:srgbClr val="9EB1B4"/>
          </a:solidFill>
        </p:grpSpPr>
        <p:sp>
          <p:nvSpPr>
            <p:cNvPr id="33" name="椭圆 54"/>
            <p:cNvSpPr/>
            <p:nvPr/>
          </p:nvSpPr>
          <p:spPr bwMode="auto">
            <a:xfrm rot="1267204">
              <a:off x="3133055" y="1546405"/>
              <a:ext cx="1559482" cy="1559485"/>
            </a:xfrm>
            <a:prstGeom prst="ellipse">
              <a:avLst/>
            </a:prstGeom>
            <a:solidFill>
              <a:srgbClr val="38866A"/>
            </a:solidFill>
            <a:ln w="6350">
              <a:solidFill>
                <a:schemeClr val="accent3"/>
              </a:solidFill>
            </a:ln>
            <a:effectLst>
              <a:outerShdw blurRad="50800" dist="38100" dir="5400000" algn="t" rotWithShape="0">
                <a:schemeClr val="bg1">
                  <a:lumMod val="50000"/>
                  <a:alpha val="5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椭圆 55"/>
            <p:cNvSpPr/>
            <p:nvPr/>
          </p:nvSpPr>
          <p:spPr bwMode="auto">
            <a:xfrm rot="2140418">
              <a:off x="3352291" y="1614365"/>
              <a:ext cx="1284785" cy="1178045"/>
            </a:xfrm>
            <a:prstGeom prst="ellipse">
              <a:avLst/>
            </a:prstGeom>
            <a:solidFill>
              <a:srgbClr val="3886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椭圆 56"/>
            <p:cNvSpPr/>
            <p:nvPr/>
          </p:nvSpPr>
          <p:spPr>
            <a:xfrm>
              <a:off x="3384592" y="2218024"/>
              <a:ext cx="1092648" cy="816791"/>
            </a:xfrm>
            <a:prstGeom prst="ellipse">
              <a:avLst/>
            </a:prstGeom>
            <a:solidFill>
              <a:srgbClr val="388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57"/>
            <p:cNvSpPr/>
            <p:nvPr/>
          </p:nvSpPr>
          <p:spPr>
            <a:xfrm rot="5400000">
              <a:off x="3084553" y="1931415"/>
              <a:ext cx="1092649" cy="816791"/>
            </a:xfrm>
            <a:prstGeom prst="ellipse">
              <a:avLst/>
            </a:prstGeom>
            <a:solidFill>
              <a:srgbClr val="388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Freeform 30"/>
          <p:cNvSpPr>
            <a:spLocks noChangeArrowheads="1"/>
          </p:cNvSpPr>
          <p:nvPr/>
        </p:nvSpPr>
        <p:spPr bwMode="auto">
          <a:xfrm rot="19105918">
            <a:off x="3419718" y="4866460"/>
            <a:ext cx="391344" cy="370564"/>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chemeClr val="bg1"/>
          </a:solidFill>
          <a:ln>
            <a:noFill/>
          </a:ln>
          <a:effectLst/>
        </p:spPr>
        <p:txBody>
          <a:bodyPr wrap="none" anchor="ctr"/>
          <a:lstStyle/>
          <a:p>
            <a:endParaRPr lang="en-US" sz="900"/>
          </a:p>
        </p:txBody>
      </p:sp>
      <p:sp>
        <p:nvSpPr>
          <p:cNvPr id="38" name="Freeform 102"/>
          <p:cNvSpPr>
            <a:spLocks noChangeArrowheads="1"/>
          </p:cNvSpPr>
          <p:nvPr/>
        </p:nvSpPr>
        <p:spPr bwMode="auto">
          <a:xfrm>
            <a:off x="8063337" y="3875498"/>
            <a:ext cx="391344" cy="349782"/>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p>
            <a:endParaRPr lang="en-US" sz="900"/>
          </a:p>
        </p:txBody>
      </p:sp>
      <p:grpSp>
        <p:nvGrpSpPr>
          <p:cNvPr id="39" name="组合 26"/>
          <p:cNvGrpSpPr/>
          <p:nvPr/>
        </p:nvGrpSpPr>
        <p:grpSpPr>
          <a:xfrm>
            <a:off x="5941721" y="1522770"/>
            <a:ext cx="939906" cy="939909"/>
            <a:chOff x="3133055" y="1546405"/>
            <a:chExt cx="1559482" cy="1559485"/>
          </a:xfrm>
          <a:solidFill>
            <a:srgbClr val="4BB38E"/>
          </a:solidFill>
          <a:effectLst>
            <a:outerShdw blurRad="50800" dist="50800" dir="5400000" algn="ctr" rotWithShape="0">
              <a:schemeClr val="bg1">
                <a:lumMod val="50000"/>
              </a:schemeClr>
            </a:outerShdw>
          </a:effectLst>
        </p:grpSpPr>
        <p:sp>
          <p:nvSpPr>
            <p:cNvPr id="40" name="椭圆 28"/>
            <p:cNvSpPr/>
            <p:nvPr/>
          </p:nvSpPr>
          <p:spPr bwMode="auto">
            <a:xfrm rot="1267204">
              <a:off x="3133055" y="1546405"/>
              <a:ext cx="1559482" cy="1559485"/>
            </a:xfrm>
            <a:prstGeom prst="ellipse">
              <a:avLst/>
            </a:prstGeom>
            <a:grpFill/>
            <a:ln w="6350">
              <a:solidFill>
                <a:schemeClr val="bg1"/>
              </a:solidFill>
            </a:ln>
            <a:effectLst>
              <a:outerShdw blurRad="50800" dist="38100" dir="5400000" algn="t" rotWithShape="0">
                <a:schemeClr val="bg1">
                  <a:lumMod val="50000"/>
                  <a:alpha val="6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椭圆 29"/>
            <p:cNvSpPr/>
            <p:nvPr/>
          </p:nvSpPr>
          <p:spPr bwMode="auto">
            <a:xfrm rot="2140418">
              <a:off x="3352291" y="1614365"/>
              <a:ext cx="1284785" cy="117804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椭圆 30"/>
            <p:cNvSpPr/>
            <p:nvPr/>
          </p:nvSpPr>
          <p:spPr>
            <a:xfrm>
              <a:off x="3368807" y="2200788"/>
              <a:ext cx="1109764" cy="81482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31"/>
            <p:cNvSpPr/>
            <p:nvPr/>
          </p:nvSpPr>
          <p:spPr>
            <a:xfrm rot="5107820">
              <a:off x="3026358" y="1927489"/>
              <a:ext cx="1109764" cy="814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3"/>
          <p:cNvSpPr>
            <a:spLocks noChangeArrowheads="1"/>
          </p:cNvSpPr>
          <p:nvPr/>
        </p:nvSpPr>
        <p:spPr bwMode="auto">
          <a:xfrm>
            <a:off x="6239884" y="1801859"/>
            <a:ext cx="356709" cy="363635"/>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p:spPr>
        <p:txBody>
          <a:bodyPr wrap="none" anchor="ctr"/>
          <a:lstStyle/>
          <a:p>
            <a:endParaRPr lang="en-US" sz="900"/>
          </a:p>
        </p:txBody>
      </p:sp>
      <p:sp>
        <p:nvSpPr>
          <p:cNvPr id="45" name="Freeform 102"/>
          <p:cNvSpPr>
            <a:spLocks noChangeArrowheads="1"/>
          </p:cNvSpPr>
          <p:nvPr/>
        </p:nvSpPr>
        <p:spPr bwMode="auto">
          <a:xfrm>
            <a:off x="2649580" y="2137089"/>
            <a:ext cx="619016" cy="553274"/>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p>
            <a:endParaRPr lang="en-US" sz="900"/>
          </a:p>
        </p:txBody>
      </p:sp>
      <p:sp>
        <p:nvSpPr>
          <p:cNvPr id="46" name="文本框 45"/>
          <p:cNvSpPr txBox="1"/>
          <p:nvPr/>
        </p:nvSpPr>
        <p:spPr>
          <a:xfrm>
            <a:off x="7203296" y="4922624"/>
            <a:ext cx="2129390" cy="784830"/>
          </a:xfrm>
          <a:prstGeom prst="rect">
            <a:avLst/>
          </a:prstGeom>
          <a:noFill/>
        </p:spPr>
        <p:txBody>
          <a:bodyPr wrap="square" rtlCol="0">
            <a:spAutoFit/>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7" name="文本框 46"/>
          <p:cNvSpPr txBox="1"/>
          <p:nvPr/>
        </p:nvSpPr>
        <p:spPr>
          <a:xfrm>
            <a:off x="7588117" y="4648255"/>
            <a:ext cx="1359748"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48" name="文本框 47"/>
          <p:cNvSpPr txBox="1"/>
          <p:nvPr/>
        </p:nvSpPr>
        <p:spPr>
          <a:xfrm>
            <a:off x="5345625" y="2744028"/>
            <a:ext cx="2129390" cy="784830"/>
          </a:xfrm>
          <a:prstGeom prst="rect">
            <a:avLst/>
          </a:prstGeom>
          <a:noFill/>
        </p:spPr>
        <p:txBody>
          <a:bodyPr wrap="square" rtlCol="0">
            <a:spAutoFit/>
          </a:bodyPr>
          <a:lstStyle/>
          <a:p>
            <a:pPr algn="ct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9" name="文本框 48"/>
          <p:cNvSpPr txBox="1"/>
          <p:nvPr/>
        </p:nvSpPr>
        <p:spPr>
          <a:xfrm>
            <a:off x="5730446" y="2484173"/>
            <a:ext cx="1359748"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0" name="文本框 49"/>
          <p:cNvSpPr txBox="1"/>
          <p:nvPr/>
        </p:nvSpPr>
        <p:spPr>
          <a:xfrm>
            <a:off x="4077734" y="4922624"/>
            <a:ext cx="2051915"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1" name="文本框 50"/>
          <p:cNvSpPr txBox="1"/>
          <p:nvPr/>
        </p:nvSpPr>
        <p:spPr>
          <a:xfrm>
            <a:off x="4077735" y="4648255"/>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Effect transition="in" filter="fade">
                                      <p:cBhvr>
                                        <p:cTn id="4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1381</Words>
  <Application>Microsoft Office PowerPoint</Application>
  <PresentationFormat>宽屏</PresentationFormat>
  <Paragraphs>185</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ColaborateLight</vt:lpstr>
      <vt:lpstr>Gill Sans</vt:lpstr>
      <vt:lpstr>Lato</vt:lpstr>
      <vt:lpstr>Lato Regular</vt:lpstr>
      <vt:lpstr>MS PGothic</vt:lpstr>
      <vt:lpstr>ヒラギノ角ゴ ProN W3</vt:lpstr>
      <vt:lpstr>等线</vt:lpstr>
      <vt:lpstr>等线 Light</vt:lpstr>
      <vt:lpstr>方正清刻本悦宋简体</vt:lpstr>
      <vt:lpstr>萝莉体 第二版</vt:lpstr>
      <vt:lpstr>宋体</vt:lpstr>
      <vt:lpstr>微软雅黑</vt:lpstr>
      <vt:lpstr>Arial</vt:lpstr>
      <vt:lpstr>Calibri</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yingshanju</dc:creator>
  <cp:lastModifiedBy>dreamsummit</cp:lastModifiedBy>
  <cp:revision>10</cp:revision>
  <dcterms:created xsi:type="dcterms:W3CDTF">2018-03-26T05:18:00Z</dcterms:created>
  <dcterms:modified xsi:type="dcterms:W3CDTF">2018-03-28T02:37:43Z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