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3"/>
    <p:sldId id="257" r:id="rId4"/>
    <p:sldId id="258" r:id="rId5"/>
    <p:sldId id="259" r:id="rId6"/>
    <p:sldId id="261" r:id="rId7"/>
    <p:sldId id="263" r:id="rId8"/>
    <p:sldId id="275" r:id="rId9"/>
    <p:sldId id="260" r:id="rId10"/>
    <p:sldId id="265" r:id="rId11"/>
    <p:sldId id="267" r:id="rId12"/>
    <p:sldId id="276" r:id="rId13"/>
    <p:sldId id="262" r:id="rId14"/>
    <p:sldId id="264" r:id="rId16"/>
    <p:sldId id="266" r:id="rId17"/>
    <p:sldId id="268" r:id="rId18"/>
    <p:sldId id="277" r:id="rId19"/>
    <p:sldId id="269" r:id="rId20"/>
    <p:sldId id="270" r:id="rId21"/>
    <p:sldId id="271" r:id="rId22"/>
    <p:sldId id="272" r:id="rId23"/>
    <p:sldId id="278" r:id="rId24"/>
  </p:sldIdLst>
  <p:sldSz cx="12192000" cy="6858000"/>
  <p:notesSz cx="6858000" cy="9144000"/>
  <p:embeddedFontLst>
    <p:embeddedFont>
      <p:font typeface="Impact" panose="020B0806030902050204" charset="0"/>
      <p:regular r:id="rId28"/>
    </p:embeddedFont>
    <p:embeddedFont>
      <p:font typeface="Yu Gothic UI Semibold" panose="020B0700000000000000" charset="-128"/>
      <p:bold r:id="rId29"/>
    </p:embeddedFont>
    <p:embeddedFont>
      <p:font typeface="微软雅黑" panose="020B0503020204020204" charset="-122"/>
      <p:regular r:id="rId30"/>
    </p:embeddedFont>
    <p:embeddedFont>
      <p:font typeface="方正舒体" panose="02010601030101010101" pitchFamily="2" charset="-122"/>
      <p:regular r:id="rId31"/>
    </p:embeddedFont>
    <p:embeddedFont>
      <p:font typeface="华文彩云" panose="02010800040101010101" charset="-122"/>
      <p:regular r:id="rId32"/>
    </p:embeddedFont>
    <p:embeddedFont>
      <p:font typeface="Verdana" panose="020B0604030504040204" charset="0"/>
      <p:regular r:id="rId33"/>
      <p:bold r:id="rId34"/>
      <p:italic r:id="rId35"/>
      <p:boldItalic r:id="rId36"/>
    </p:embeddedFont>
    <p:embeddedFont>
      <p:font typeface="Calibri" panose="020F0502020204030204" charset="0"/>
      <p:regular r:id="rId37"/>
      <p:bold r:id="rId38"/>
      <p:italic r:id="rId39"/>
      <p:boldItalic r:id="rId40"/>
    </p:embeddedFont>
    <p:embeddedFont>
      <p:font typeface="Calibri Light" panose="020F0302020204030204" charset="0"/>
      <p:regular r:id="rId41"/>
      <p:italic r:id="rId4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B892"/>
    <a:srgbClr val="2087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font" Target="fonts/font15.fntdata"/><Relationship Id="rId41" Type="http://schemas.openxmlformats.org/officeDocument/2006/relationships/font" Target="fonts/font14.fntdata"/><Relationship Id="rId40" Type="http://schemas.openxmlformats.org/officeDocument/2006/relationships/font" Target="fonts/font13.fntdata"/><Relationship Id="rId4" Type="http://schemas.openxmlformats.org/officeDocument/2006/relationships/slide" Target="slides/slide2.xml"/><Relationship Id="rId39" Type="http://schemas.openxmlformats.org/officeDocument/2006/relationships/font" Target="fonts/font12.fntdata"/><Relationship Id="rId38" Type="http://schemas.openxmlformats.org/officeDocument/2006/relationships/font" Target="fonts/font11.fntdata"/><Relationship Id="rId37" Type="http://schemas.openxmlformats.org/officeDocument/2006/relationships/font" Target="fonts/font10.fntdata"/><Relationship Id="rId36" Type="http://schemas.openxmlformats.org/officeDocument/2006/relationships/font" Target="fonts/font9.fntdata"/><Relationship Id="rId35" Type="http://schemas.openxmlformats.org/officeDocument/2006/relationships/font" Target="fonts/font8.fntdata"/><Relationship Id="rId34" Type="http://schemas.openxmlformats.org/officeDocument/2006/relationships/font" Target="fonts/font7.fntdata"/><Relationship Id="rId33" Type="http://schemas.openxmlformats.org/officeDocument/2006/relationships/font" Target="fonts/font6.fntdata"/><Relationship Id="rId32" Type="http://schemas.openxmlformats.org/officeDocument/2006/relationships/font" Target="fonts/font5.fntdata"/><Relationship Id="rId31" Type="http://schemas.openxmlformats.org/officeDocument/2006/relationships/font" Target="fonts/font4.fntdata"/><Relationship Id="rId30" Type="http://schemas.openxmlformats.org/officeDocument/2006/relationships/font" Target="fonts/font3.fntdata"/><Relationship Id="rId3" Type="http://schemas.openxmlformats.org/officeDocument/2006/relationships/slide" Target="slides/slide1.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1.xml"/><Relationship Id="rId10" Type="http://schemas.openxmlformats.org/officeDocument/2006/relationships/image" Target="../media/image10.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1.xml"/><Relationship Id="rId10" Type="http://schemas.openxmlformats.org/officeDocument/2006/relationships/image" Target="../media/image10.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1.xml"/><Relationship Id="rId10" Type="http://schemas.openxmlformats.org/officeDocument/2006/relationships/image" Target="../media/image10.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2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1.xml"/><Relationship Id="rId10" Type="http://schemas.openxmlformats.org/officeDocument/2006/relationships/image" Target="../media/image10.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1.xml"/><Relationship Id="rId10" Type="http://schemas.openxmlformats.org/officeDocument/2006/relationships/image" Target="../media/image10.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7.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slideLayout" Target="../slideLayouts/slideLayout1.xml"/><Relationship Id="rId10" Type="http://schemas.openxmlformats.org/officeDocument/2006/relationships/image" Target="../media/image10.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2"/>
          <p:cNvPicPr>
            <a:picLocks noChangeAspect="1"/>
          </p:cNvPicPr>
          <p:nvPr/>
        </p:nvPicPr>
        <p:blipFill>
          <a:blip r:embed="rId1"/>
          <a:stretch>
            <a:fillRect/>
          </a:stretch>
        </p:blipFill>
        <p:spPr>
          <a:xfrm>
            <a:off x="-14605" y="-19050"/>
            <a:ext cx="12211050" cy="6868795"/>
          </a:xfrm>
          <a:prstGeom prst="rect">
            <a:avLst/>
          </a:prstGeom>
        </p:spPr>
      </p:pic>
      <p:pic>
        <p:nvPicPr>
          <p:cNvPr id="5" name="图片 4" descr="3"/>
          <p:cNvPicPr>
            <a:picLocks noChangeAspect="1"/>
          </p:cNvPicPr>
          <p:nvPr/>
        </p:nvPicPr>
        <p:blipFill>
          <a:blip r:embed="rId2"/>
          <a:stretch>
            <a:fillRect/>
          </a:stretch>
        </p:blipFill>
        <p:spPr>
          <a:xfrm>
            <a:off x="3256915" y="-260350"/>
            <a:ext cx="2882265" cy="1724660"/>
          </a:xfrm>
          <a:prstGeom prst="rect">
            <a:avLst/>
          </a:prstGeom>
        </p:spPr>
      </p:pic>
      <p:pic>
        <p:nvPicPr>
          <p:cNvPr id="6" name="图片 5" descr="4"/>
          <p:cNvPicPr>
            <a:picLocks noChangeAspect="1"/>
          </p:cNvPicPr>
          <p:nvPr/>
        </p:nvPicPr>
        <p:blipFill>
          <a:blip r:embed="rId3"/>
          <a:stretch>
            <a:fillRect/>
          </a:stretch>
        </p:blipFill>
        <p:spPr>
          <a:xfrm>
            <a:off x="-548005" y="2473325"/>
            <a:ext cx="1299845" cy="1165860"/>
          </a:xfrm>
          <a:prstGeom prst="rect">
            <a:avLst/>
          </a:prstGeom>
        </p:spPr>
      </p:pic>
      <p:pic>
        <p:nvPicPr>
          <p:cNvPr id="7" name="图片 6" descr="5"/>
          <p:cNvPicPr>
            <a:picLocks noChangeAspect="1"/>
          </p:cNvPicPr>
          <p:nvPr/>
        </p:nvPicPr>
        <p:blipFill>
          <a:blip r:embed="rId4"/>
          <a:stretch>
            <a:fillRect/>
          </a:stretch>
        </p:blipFill>
        <p:spPr>
          <a:xfrm rot="21120000">
            <a:off x="1739265" y="-735330"/>
            <a:ext cx="2464435" cy="2259330"/>
          </a:xfrm>
          <a:prstGeom prst="rect">
            <a:avLst/>
          </a:prstGeom>
        </p:spPr>
      </p:pic>
      <p:pic>
        <p:nvPicPr>
          <p:cNvPr id="8" name="图片 7" descr="6"/>
          <p:cNvPicPr>
            <a:picLocks noChangeAspect="1"/>
          </p:cNvPicPr>
          <p:nvPr/>
        </p:nvPicPr>
        <p:blipFill>
          <a:blip r:embed="rId5"/>
          <a:srcRect l="15080" t="22962" r="14707" b="20712"/>
          <a:stretch>
            <a:fillRect/>
          </a:stretch>
        </p:blipFill>
        <p:spPr>
          <a:xfrm rot="8580000">
            <a:off x="11288395" y="2760980"/>
            <a:ext cx="1326515" cy="1471930"/>
          </a:xfrm>
          <a:prstGeom prst="rect">
            <a:avLst/>
          </a:prstGeom>
        </p:spPr>
      </p:pic>
      <p:pic>
        <p:nvPicPr>
          <p:cNvPr id="9" name="图片 8" descr="8"/>
          <p:cNvPicPr>
            <a:picLocks noChangeAspect="1"/>
          </p:cNvPicPr>
          <p:nvPr/>
        </p:nvPicPr>
        <p:blipFill>
          <a:blip r:embed="rId6"/>
          <a:stretch>
            <a:fillRect/>
          </a:stretch>
        </p:blipFill>
        <p:spPr>
          <a:xfrm rot="11520000">
            <a:off x="5989955" y="6165215"/>
            <a:ext cx="1033780" cy="1276985"/>
          </a:xfrm>
          <a:prstGeom prst="rect">
            <a:avLst/>
          </a:prstGeom>
        </p:spPr>
      </p:pic>
      <p:pic>
        <p:nvPicPr>
          <p:cNvPr id="10" name="图片 9" descr="9"/>
          <p:cNvPicPr>
            <a:picLocks noChangeAspect="1"/>
          </p:cNvPicPr>
          <p:nvPr/>
        </p:nvPicPr>
        <p:blipFill>
          <a:blip r:embed="rId7"/>
          <a:stretch>
            <a:fillRect/>
          </a:stretch>
        </p:blipFill>
        <p:spPr>
          <a:xfrm rot="16020000">
            <a:off x="8800465" y="5924550"/>
            <a:ext cx="1809750" cy="1720850"/>
          </a:xfrm>
          <a:prstGeom prst="rect">
            <a:avLst/>
          </a:prstGeom>
        </p:spPr>
      </p:pic>
      <p:pic>
        <p:nvPicPr>
          <p:cNvPr id="11" name="图片 10" descr="10"/>
          <p:cNvPicPr>
            <a:picLocks noChangeAspect="1"/>
          </p:cNvPicPr>
          <p:nvPr/>
        </p:nvPicPr>
        <p:blipFill>
          <a:blip r:embed="rId8"/>
          <a:stretch>
            <a:fillRect/>
          </a:stretch>
        </p:blipFill>
        <p:spPr>
          <a:xfrm>
            <a:off x="3387725" y="5624830"/>
            <a:ext cx="1936750" cy="1911350"/>
          </a:xfrm>
          <a:prstGeom prst="rect">
            <a:avLst/>
          </a:prstGeom>
        </p:spPr>
      </p:pic>
      <p:pic>
        <p:nvPicPr>
          <p:cNvPr id="12" name="图片 11" descr="11"/>
          <p:cNvPicPr>
            <a:picLocks noChangeAspect="1"/>
          </p:cNvPicPr>
          <p:nvPr/>
        </p:nvPicPr>
        <p:blipFill>
          <a:blip r:embed="rId9"/>
          <a:stretch>
            <a:fillRect/>
          </a:stretch>
        </p:blipFill>
        <p:spPr>
          <a:xfrm>
            <a:off x="1795145" y="5919470"/>
            <a:ext cx="1854200" cy="1466850"/>
          </a:xfrm>
          <a:prstGeom prst="rect">
            <a:avLst/>
          </a:prstGeom>
        </p:spPr>
      </p:pic>
      <p:pic>
        <p:nvPicPr>
          <p:cNvPr id="13" name="图片 12" descr="12"/>
          <p:cNvPicPr>
            <a:picLocks noChangeAspect="1"/>
          </p:cNvPicPr>
          <p:nvPr/>
        </p:nvPicPr>
        <p:blipFill>
          <a:blip r:embed="rId10"/>
          <a:stretch>
            <a:fillRect/>
          </a:stretch>
        </p:blipFill>
        <p:spPr>
          <a:xfrm>
            <a:off x="-764540" y="1943100"/>
            <a:ext cx="1954530" cy="1136650"/>
          </a:xfrm>
          <a:prstGeom prst="rect">
            <a:avLst/>
          </a:prstGeom>
        </p:spPr>
      </p:pic>
      <p:pic>
        <p:nvPicPr>
          <p:cNvPr id="14" name="图片 13" descr="6"/>
          <p:cNvPicPr>
            <a:picLocks noChangeAspect="1"/>
          </p:cNvPicPr>
          <p:nvPr/>
        </p:nvPicPr>
        <p:blipFill>
          <a:blip r:embed="rId5"/>
          <a:srcRect l="15080" t="22962" r="14707" b="20712"/>
          <a:stretch>
            <a:fillRect/>
          </a:stretch>
        </p:blipFill>
        <p:spPr>
          <a:xfrm rot="11100000">
            <a:off x="7162800" y="6068060"/>
            <a:ext cx="1326515" cy="1471930"/>
          </a:xfrm>
          <a:prstGeom prst="rect">
            <a:avLst/>
          </a:prstGeom>
        </p:spPr>
      </p:pic>
      <p:pic>
        <p:nvPicPr>
          <p:cNvPr id="15" name="图片 14" descr="5"/>
          <p:cNvPicPr>
            <a:picLocks noChangeAspect="1"/>
          </p:cNvPicPr>
          <p:nvPr/>
        </p:nvPicPr>
        <p:blipFill>
          <a:blip r:embed="rId4"/>
          <a:stretch>
            <a:fillRect/>
          </a:stretch>
        </p:blipFill>
        <p:spPr>
          <a:xfrm rot="11280000">
            <a:off x="4703445" y="5620385"/>
            <a:ext cx="1863090" cy="1708150"/>
          </a:xfrm>
          <a:prstGeom prst="rect">
            <a:avLst/>
          </a:prstGeom>
        </p:spPr>
      </p:pic>
      <p:pic>
        <p:nvPicPr>
          <p:cNvPr id="16" name="图片 15" descr="5"/>
          <p:cNvPicPr>
            <a:picLocks noChangeAspect="1"/>
          </p:cNvPicPr>
          <p:nvPr/>
        </p:nvPicPr>
        <p:blipFill>
          <a:blip r:embed="rId4"/>
          <a:stretch>
            <a:fillRect/>
          </a:stretch>
        </p:blipFill>
        <p:spPr>
          <a:xfrm rot="6900000">
            <a:off x="10824845" y="1924050"/>
            <a:ext cx="1863090" cy="1708150"/>
          </a:xfrm>
          <a:prstGeom prst="rect">
            <a:avLst/>
          </a:prstGeom>
        </p:spPr>
      </p:pic>
      <p:pic>
        <p:nvPicPr>
          <p:cNvPr id="17" name="图片 16" descr="4"/>
          <p:cNvPicPr>
            <a:picLocks noChangeAspect="1"/>
          </p:cNvPicPr>
          <p:nvPr/>
        </p:nvPicPr>
        <p:blipFill>
          <a:blip r:embed="rId3"/>
          <a:stretch>
            <a:fillRect/>
          </a:stretch>
        </p:blipFill>
        <p:spPr>
          <a:xfrm>
            <a:off x="5738495" y="-260350"/>
            <a:ext cx="1299845" cy="1165860"/>
          </a:xfrm>
          <a:prstGeom prst="rect">
            <a:avLst/>
          </a:prstGeom>
        </p:spPr>
      </p:pic>
      <p:pic>
        <p:nvPicPr>
          <p:cNvPr id="18" name="图片 17" descr="9"/>
          <p:cNvPicPr>
            <a:picLocks noChangeAspect="1"/>
          </p:cNvPicPr>
          <p:nvPr/>
        </p:nvPicPr>
        <p:blipFill>
          <a:blip r:embed="rId7"/>
          <a:stretch>
            <a:fillRect/>
          </a:stretch>
        </p:blipFill>
        <p:spPr>
          <a:xfrm rot="11040000">
            <a:off x="6926580" y="-506095"/>
            <a:ext cx="1574165" cy="1496695"/>
          </a:xfrm>
          <a:prstGeom prst="rect">
            <a:avLst/>
          </a:prstGeom>
        </p:spPr>
      </p:pic>
      <p:pic>
        <p:nvPicPr>
          <p:cNvPr id="20" name="图片 19" descr="9"/>
          <p:cNvPicPr>
            <a:picLocks noChangeAspect="1"/>
          </p:cNvPicPr>
          <p:nvPr/>
        </p:nvPicPr>
        <p:blipFill>
          <a:blip r:embed="rId7"/>
          <a:stretch>
            <a:fillRect/>
          </a:stretch>
        </p:blipFill>
        <p:spPr>
          <a:xfrm rot="11040000">
            <a:off x="895985" y="-735330"/>
            <a:ext cx="1574165" cy="1496695"/>
          </a:xfrm>
          <a:prstGeom prst="rect">
            <a:avLst/>
          </a:prstGeom>
        </p:spPr>
      </p:pic>
      <p:pic>
        <p:nvPicPr>
          <p:cNvPr id="21" name="图片 20" descr="12"/>
          <p:cNvPicPr>
            <a:picLocks noChangeAspect="1"/>
          </p:cNvPicPr>
          <p:nvPr/>
        </p:nvPicPr>
        <p:blipFill>
          <a:blip r:embed="rId10"/>
          <a:stretch>
            <a:fillRect/>
          </a:stretch>
        </p:blipFill>
        <p:spPr>
          <a:xfrm rot="4800000">
            <a:off x="3816985" y="-707390"/>
            <a:ext cx="2868930" cy="1668780"/>
          </a:xfrm>
          <a:prstGeom prst="rect">
            <a:avLst/>
          </a:prstGeom>
        </p:spPr>
      </p:pic>
      <p:sp>
        <p:nvSpPr>
          <p:cNvPr id="22" name="文本框 21"/>
          <p:cNvSpPr txBox="1"/>
          <p:nvPr/>
        </p:nvSpPr>
        <p:spPr>
          <a:xfrm>
            <a:off x="2941955" y="1452245"/>
            <a:ext cx="6202680" cy="2214880"/>
          </a:xfrm>
          <a:prstGeom prst="rect">
            <a:avLst/>
          </a:prstGeom>
          <a:noFill/>
        </p:spPr>
        <p:txBody>
          <a:bodyPr wrap="square" rtlCol="0">
            <a:spAutoFit/>
          </a:bodyPr>
          <a:p>
            <a:pPr algn="ctr"/>
            <a:r>
              <a:rPr lang="en-US" altLang="zh-CN" sz="13800">
                <a:solidFill>
                  <a:srgbClr val="208774"/>
                </a:solidFill>
                <a:latin typeface="Impact" panose="020B0806030902050204" charset="0"/>
                <a:ea typeface="Yu Gothic UI Semibold" panose="020B0700000000000000" charset="-128"/>
              </a:rPr>
              <a:t>2018</a:t>
            </a:r>
            <a:endParaRPr lang="en-US" altLang="zh-CN" sz="13800">
              <a:solidFill>
                <a:srgbClr val="208774"/>
              </a:solidFill>
              <a:latin typeface="Impact" panose="020B0806030902050204" charset="0"/>
              <a:ea typeface="Yu Gothic UI Semibold" panose="020B0700000000000000" charset="-128"/>
            </a:endParaRPr>
          </a:p>
        </p:txBody>
      </p:sp>
      <p:sp>
        <p:nvSpPr>
          <p:cNvPr id="23" name="文本框 22"/>
          <p:cNvSpPr txBox="1"/>
          <p:nvPr/>
        </p:nvSpPr>
        <p:spPr>
          <a:xfrm>
            <a:off x="2612708" y="3585845"/>
            <a:ext cx="6861175" cy="768350"/>
          </a:xfrm>
          <a:prstGeom prst="rect">
            <a:avLst/>
          </a:prstGeom>
          <a:noFill/>
        </p:spPr>
        <p:txBody>
          <a:bodyPr wrap="square" rtlCol="0">
            <a:spAutoFit/>
          </a:bodyPr>
          <a:p>
            <a:pPr lvl="0" algn="ctr"/>
            <a:r>
              <a:rPr lang="zh-CN" altLang="en-US" sz="4400" noProof="0" dirty="0">
                <a:ln>
                  <a:noFill/>
                </a:ln>
                <a:solidFill>
                  <a:srgbClr val="208774"/>
                </a:solidFill>
                <a:uLnTx/>
                <a:uFillTx/>
                <a:latin typeface="微软雅黑" panose="020B0503020204020204" charset="-122"/>
                <a:ea typeface="微软雅黑" panose="020B0503020204020204" charset="-122"/>
                <a:sym typeface="+mn-ea"/>
              </a:rPr>
              <a:t> 小清新手绘</a:t>
            </a:r>
            <a:r>
              <a:rPr lang="zh-CN" altLang="en-US" sz="4400" noProof="0" dirty="0" smtClean="0">
                <a:ln>
                  <a:noFill/>
                </a:ln>
                <a:solidFill>
                  <a:srgbClr val="208774"/>
                </a:solidFill>
                <a:uLnTx/>
                <a:uFillTx/>
                <a:latin typeface="微软雅黑" panose="020B0503020204020204" charset="-122"/>
                <a:ea typeface="微软雅黑" panose="020B0503020204020204" charset="-122"/>
                <a:sym typeface="+mn-ea"/>
              </a:rPr>
              <a:t>毕业答辩模板</a:t>
            </a:r>
            <a:endParaRPr lang="en-US" altLang="zh-CN" sz="4400" noProof="0" dirty="0" smtClean="0">
              <a:ln>
                <a:noFill/>
              </a:ln>
              <a:solidFill>
                <a:srgbClr val="208774"/>
              </a:solidFill>
              <a:uLnTx/>
              <a:uFillTx/>
              <a:latin typeface="微软雅黑" panose="020B0503020204020204" charset="-122"/>
              <a:ea typeface="微软雅黑" panose="020B0503020204020204" charset="-122"/>
              <a:sym typeface="+mn-ea"/>
            </a:endParaRPr>
          </a:p>
        </p:txBody>
      </p:sp>
      <p:sp>
        <p:nvSpPr>
          <p:cNvPr id="24" name="文本框 23"/>
          <p:cNvSpPr txBox="1"/>
          <p:nvPr/>
        </p:nvSpPr>
        <p:spPr>
          <a:xfrm>
            <a:off x="2891473" y="4354195"/>
            <a:ext cx="6303645" cy="245110"/>
          </a:xfrm>
          <a:prstGeom prst="rect">
            <a:avLst/>
          </a:prstGeom>
          <a:noFill/>
        </p:spPr>
        <p:txBody>
          <a:bodyPr wrap="square" rtlCol="0">
            <a:spAutoFit/>
          </a:bodyPr>
          <a:p>
            <a:pPr algn="dist"/>
            <a:r>
              <a:rPr lang="en-US" altLang="zh-CN" sz="1000" noProof="0" dirty="0">
                <a:ln>
                  <a:noFill/>
                </a:ln>
                <a:solidFill>
                  <a:srgbClr val="208774"/>
                </a:solidFill>
                <a:uLnTx/>
                <a:uFillTx/>
                <a:ea typeface="方正舒体" panose="02010601030101010101" pitchFamily="2" charset="-122"/>
                <a:sym typeface="+mn-ea"/>
              </a:rPr>
              <a:t>ADD YOUR TEXT HERE  ADD YOUR TEXT HERE</a:t>
            </a:r>
            <a:endParaRPr lang="en-US" altLang="zh-CN" sz="1000" noProof="0" dirty="0">
              <a:ln>
                <a:noFill/>
              </a:ln>
              <a:solidFill>
                <a:srgbClr val="208774"/>
              </a:solidFill>
              <a:effectLst>
                <a:outerShdw blurRad="50800" dist="38100" dir="5400000" algn="t" rotWithShape="0">
                  <a:prstClr val="black">
                    <a:alpha val="40000"/>
                  </a:prstClr>
                </a:outerShdw>
              </a:effectLst>
              <a:uLnTx/>
              <a:uFillTx/>
              <a:latin typeface="+mj-lt"/>
              <a:ea typeface="方正舒体" panose="02010601030101010101" pitchFamily="2" charset="-122"/>
              <a:sym typeface="+mn-ea"/>
            </a:endParaRPr>
          </a:p>
        </p:txBody>
      </p:sp>
      <p:sp>
        <p:nvSpPr>
          <p:cNvPr id="25" name="文本框 24"/>
          <p:cNvSpPr txBox="1"/>
          <p:nvPr/>
        </p:nvSpPr>
        <p:spPr>
          <a:xfrm>
            <a:off x="2613025" y="4831080"/>
            <a:ext cx="6874510" cy="460375"/>
          </a:xfrm>
          <a:prstGeom prst="rect">
            <a:avLst/>
          </a:prstGeom>
          <a:noFill/>
        </p:spPr>
        <p:txBody>
          <a:bodyPr wrap="square" rtlCol="0">
            <a:spAutoFit/>
          </a:bodyPr>
          <a:p>
            <a:pPr indent="0" algn="ctr" fontAlgn="auto">
              <a:lnSpc>
                <a:spcPct val="150000"/>
              </a:lnSpc>
            </a:pPr>
            <a:r>
              <a:rPr lang="zh-CN" altLang="en-US" sz="800" dirty="0">
                <a:solidFill>
                  <a:srgbClr val="208774"/>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rgbClr val="208774"/>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rgbClr val="208774"/>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rgbClr val="208774"/>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rgbClr val="208774"/>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rgbClr val="208774"/>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rgbClr val="208774"/>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rgbClr val="208774"/>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rPr>
              <a:t>.</a:t>
            </a:r>
            <a:endPar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rot="2760000">
            <a:off x="3932727" y="1474025"/>
            <a:ext cx="4139565" cy="4004945"/>
            <a:chOff x="6051" y="2384"/>
            <a:chExt cx="6519" cy="6307"/>
          </a:xfrm>
        </p:grpSpPr>
        <p:grpSp>
          <p:nvGrpSpPr>
            <p:cNvPr id="7" name="组合 6"/>
            <p:cNvGrpSpPr/>
            <p:nvPr/>
          </p:nvGrpSpPr>
          <p:grpSpPr>
            <a:xfrm>
              <a:off x="6082" y="2548"/>
              <a:ext cx="6488" cy="5788"/>
              <a:chOff x="5164" y="2448"/>
              <a:chExt cx="7822" cy="5788"/>
            </a:xfrm>
          </p:grpSpPr>
          <p:grpSp>
            <p:nvGrpSpPr>
              <p:cNvPr id="18" name="组合 17"/>
              <p:cNvGrpSpPr/>
              <p:nvPr/>
            </p:nvGrpSpPr>
            <p:grpSpPr>
              <a:xfrm>
                <a:off x="5164" y="5682"/>
                <a:ext cx="7822" cy="2554"/>
                <a:chOff x="4277" y="64"/>
                <a:chExt cx="9972" cy="3256"/>
              </a:xfrm>
            </p:grpSpPr>
            <p:pic>
              <p:nvPicPr>
                <p:cNvPr id="2" name="图片 1" descr="3"/>
                <p:cNvPicPr>
                  <a:picLocks noChangeAspect="1"/>
                </p:cNvPicPr>
                <p:nvPr/>
              </p:nvPicPr>
              <p:blipFill>
                <a:blip r:embed="rId1"/>
                <a:stretch>
                  <a:fillRect/>
                </a:stretch>
              </p:blipFill>
              <p:spPr>
                <a:xfrm rot="780000">
                  <a:off x="4277" y="64"/>
                  <a:ext cx="5441" cy="3256"/>
                </a:xfrm>
                <a:prstGeom prst="rect">
                  <a:avLst/>
                </a:prstGeom>
              </p:spPr>
            </p:pic>
            <p:pic>
              <p:nvPicPr>
                <p:cNvPr id="3" name="图片 2" descr="3"/>
                <p:cNvPicPr>
                  <a:picLocks noChangeAspect="1"/>
                </p:cNvPicPr>
                <p:nvPr/>
              </p:nvPicPr>
              <p:blipFill>
                <a:blip r:embed="rId1"/>
                <a:stretch>
                  <a:fillRect/>
                </a:stretch>
              </p:blipFill>
              <p:spPr>
                <a:xfrm rot="20820000" flipH="1">
                  <a:off x="8809" y="64"/>
                  <a:ext cx="5441" cy="3256"/>
                </a:xfrm>
                <a:prstGeom prst="rect">
                  <a:avLst/>
                </a:prstGeom>
              </p:spPr>
            </p:pic>
          </p:grpSp>
          <p:grpSp>
            <p:nvGrpSpPr>
              <p:cNvPr id="4" name="组合 3"/>
              <p:cNvGrpSpPr/>
              <p:nvPr/>
            </p:nvGrpSpPr>
            <p:grpSpPr>
              <a:xfrm flipV="1">
                <a:off x="5164" y="2448"/>
                <a:ext cx="7822" cy="2554"/>
                <a:chOff x="4277" y="64"/>
                <a:chExt cx="9972" cy="3256"/>
              </a:xfrm>
            </p:grpSpPr>
            <p:pic>
              <p:nvPicPr>
                <p:cNvPr id="5" name="图片 4" descr="3"/>
                <p:cNvPicPr>
                  <a:picLocks noChangeAspect="1"/>
                </p:cNvPicPr>
                <p:nvPr/>
              </p:nvPicPr>
              <p:blipFill>
                <a:blip r:embed="rId1"/>
                <a:stretch>
                  <a:fillRect/>
                </a:stretch>
              </p:blipFill>
              <p:spPr>
                <a:xfrm rot="780000">
                  <a:off x="4277" y="64"/>
                  <a:ext cx="5441" cy="3256"/>
                </a:xfrm>
                <a:prstGeom prst="rect">
                  <a:avLst/>
                </a:prstGeom>
              </p:spPr>
            </p:pic>
            <p:pic>
              <p:nvPicPr>
                <p:cNvPr id="6" name="图片 5" descr="3"/>
                <p:cNvPicPr>
                  <a:picLocks noChangeAspect="1"/>
                </p:cNvPicPr>
                <p:nvPr/>
              </p:nvPicPr>
              <p:blipFill>
                <a:blip r:embed="rId1"/>
                <a:stretch>
                  <a:fillRect/>
                </a:stretch>
              </p:blipFill>
              <p:spPr>
                <a:xfrm rot="20820000" flipH="1">
                  <a:off x="8809" y="64"/>
                  <a:ext cx="5441" cy="3256"/>
                </a:xfrm>
                <a:prstGeom prst="rect">
                  <a:avLst/>
                </a:prstGeom>
              </p:spPr>
            </p:pic>
          </p:grpSp>
        </p:grpSp>
        <p:sp>
          <p:nvSpPr>
            <p:cNvPr id="8" name="椭圆 7"/>
            <p:cNvSpPr/>
            <p:nvPr/>
          </p:nvSpPr>
          <p:spPr>
            <a:xfrm>
              <a:off x="6051" y="4996"/>
              <a:ext cx="1235" cy="1235"/>
            </a:xfrm>
            <a:prstGeom prst="ellipse">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8574" y="2384"/>
              <a:ext cx="1235" cy="1235"/>
            </a:xfrm>
            <a:prstGeom prst="ellipse">
              <a:avLst/>
            </a:pr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8807" y="7456"/>
              <a:ext cx="1235" cy="1235"/>
            </a:xfrm>
            <a:prstGeom prst="ellipse">
              <a:avLst/>
            </a:pr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11263" y="4760"/>
              <a:ext cx="1235" cy="1235"/>
            </a:xfrm>
            <a:prstGeom prst="ellipse">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067" name="Freeform 42"/>
          <p:cNvSpPr>
            <a:spLocks noEditPoints="1"/>
          </p:cNvSpPr>
          <p:nvPr/>
        </p:nvSpPr>
        <p:spPr bwMode="auto">
          <a:xfrm>
            <a:off x="7031355" y="4373563"/>
            <a:ext cx="352425" cy="386080"/>
          </a:xfrm>
          <a:custGeom>
            <a:avLst/>
            <a:gdLst>
              <a:gd name="T0" fmla="*/ 74 w 168"/>
              <a:gd name="T1" fmla="*/ 88 h 184"/>
              <a:gd name="T2" fmla="*/ 76 w 168"/>
              <a:gd name="T3" fmla="*/ 82 h 184"/>
              <a:gd name="T4" fmla="*/ 34 w 168"/>
              <a:gd name="T5" fmla="*/ 80 h 184"/>
              <a:gd name="T6" fmla="*/ 32 w 168"/>
              <a:gd name="T7" fmla="*/ 86 h 184"/>
              <a:gd name="T8" fmla="*/ 34 w 168"/>
              <a:gd name="T9" fmla="*/ 68 h 184"/>
              <a:gd name="T10" fmla="*/ 76 w 168"/>
              <a:gd name="T11" fmla="*/ 66 h 184"/>
              <a:gd name="T12" fmla="*/ 74 w 168"/>
              <a:gd name="T13" fmla="*/ 60 h 184"/>
              <a:gd name="T14" fmla="*/ 32 w 168"/>
              <a:gd name="T15" fmla="*/ 62 h 184"/>
              <a:gd name="T16" fmla="*/ 34 w 168"/>
              <a:gd name="T17" fmla="*/ 68 h 184"/>
              <a:gd name="T18" fmla="*/ 74 w 168"/>
              <a:gd name="T19" fmla="*/ 48 h 184"/>
              <a:gd name="T20" fmla="*/ 76 w 168"/>
              <a:gd name="T21" fmla="*/ 42 h 184"/>
              <a:gd name="T22" fmla="*/ 34 w 168"/>
              <a:gd name="T23" fmla="*/ 40 h 184"/>
              <a:gd name="T24" fmla="*/ 32 w 168"/>
              <a:gd name="T25" fmla="*/ 46 h 184"/>
              <a:gd name="T26" fmla="*/ 32 w 168"/>
              <a:gd name="T27" fmla="*/ 114 h 184"/>
              <a:gd name="T28" fmla="*/ 34 w 168"/>
              <a:gd name="T29" fmla="*/ 120 h 184"/>
              <a:gd name="T30" fmla="*/ 136 w 168"/>
              <a:gd name="T31" fmla="*/ 118 h 184"/>
              <a:gd name="T32" fmla="*/ 134 w 168"/>
              <a:gd name="T33" fmla="*/ 112 h 184"/>
              <a:gd name="T34" fmla="*/ 32 w 168"/>
              <a:gd name="T35" fmla="*/ 114 h 184"/>
              <a:gd name="T36" fmla="*/ 168 w 168"/>
              <a:gd name="T37" fmla="*/ 44 h 184"/>
              <a:gd name="T38" fmla="*/ 163 w 168"/>
              <a:gd name="T39" fmla="*/ 38 h 184"/>
              <a:gd name="T40" fmla="*/ 124 w 168"/>
              <a:gd name="T41" fmla="*/ 0 h 184"/>
              <a:gd name="T42" fmla="*/ 16 w 168"/>
              <a:gd name="T43" fmla="*/ 0 h 184"/>
              <a:gd name="T44" fmla="*/ 0 w 168"/>
              <a:gd name="T45" fmla="*/ 168 h 184"/>
              <a:gd name="T46" fmla="*/ 152 w 168"/>
              <a:gd name="T47" fmla="*/ 184 h 184"/>
              <a:gd name="T48" fmla="*/ 168 w 168"/>
              <a:gd name="T49" fmla="*/ 52 h 184"/>
              <a:gd name="T50" fmla="*/ 168 w 168"/>
              <a:gd name="T51" fmla="*/ 51 h 184"/>
              <a:gd name="T52" fmla="*/ 158 w 168"/>
              <a:gd name="T53" fmla="*/ 43 h 184"/>
              <a:gd name="T54" fmla="*/ 132 w 168"/>
              <a:gd name="T55" fmla="*/ 44 h 184"/>
              <a:gd name="T56" fmla="*/ 124 w 168"/>
              <a:gd name="T57" fmla="*/ 9 h 184"/>
              <a:gd name="T58" fmla="*/ 152 w 168"/>
              <a:gd name="T59" fmla="*/ 176 h 184"/>
              <a:gd name="T60" fmla="*/ 8 w 168"/>
              <a:gd name="T61" fmla="*/ 168 h 184"/>
              <a:gd name="T62" fmla="*/ 16 w 168"/>
              <a:gd name="T63" fmla="*/ 8 h 184"/>
              <a:gd name="T64" fmla="*/ 123 w 168"/>
              <a:gd name="T65" fmla="*/ 8 h 184"/>
              <a:gd name="T66" fmla="*/ 116 w 168"/>
              <a:gd name="T67" fmla="*/ 36 h 184"/>
              <a:gd name="T68" fmla="*/ 160 w 168"/>
              <a:gd name="T69" fmla="*/ 52 h 184"/>
              <a:gd name="T70" fmla="*/ 160 w 168"/>
              <a:gd name="T71" fmla="*/ 44 h 184"/>
              <a:gd name="T72" fmla="*/ 160 w 168"/>
              <a:gd name="T73" fmla="*/ 44 h 184"/>
              <a:gd name="T74" fmla="*/ 34 w 168"/>
              <a:gd name="T75" fmla="*/ 136 h 184"/>
              <a:gd name="T76" fmla="*/ 32 w 168"/>
              <a:gd name="T77" fmla="*/ 142 h 184"/>
              <a:gd name="T78" fmla="*/ 134 w 168"/>
              <a:gd name="T79" fmla="*/ 144 h 184"/>
              <a:gd name="T80" fmla="*/ 136 w 168"/>
              <a:gd name="T81" fmla="*/ 13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8" h="184">
                <a:moveTo>
                  <a:pt x="34" y="88"/>
                </a:moveTo>
                <a:cubicBezTo>
                  <a:pt x="74" y="88"/>
                  <a:pt x="74" y="88"/>
                  <a:pt x="74" y="88"/>
                </a:cubicBezTo>
                <a:cubicBezTo>
                  <a:pt x="75" y="88"/>
                  <a:pt x="76" y="87"/>
                  <a:pt x="76" y="86"/>
                </a:cubicBezTo>
                <a:cubicBezTo>
                  <a:pt x="76" y="82"/>
                  <a:pt x="76" y="82"/>
                  <a:pt x="76" y="82"/>
                </a:cubicBezTo>
                <a:cubicBezTo>
                  <a:pt x="76" y="81"/>
                  <a:pt x="75" y="80"/>
                  <a:pt x="74" y="80"/>
                </a:cubicBezTo>
                <a:cubicBezTo>
                  <a:pt x="34" y="80"/>
                  <a:pt x="34" y="80"/>
                  <a:pt x="34" y="80"/>
                </a:cubicBezTo>
                <a:cubicBezTo>
                  <a:pt x="33" y="80"/>
                  <a:pt x="32" y="81"/>
                  <a:pt x="32" y="82"/>
                </a:cubicBezTo>
                <a:cubicBezTo>
                  <a:pt x="32" y="86"/>
                  <a:pt x="32" y="86"/>
                  <a:pt x="32" y="86"/>
                </a:cubicBezTo>
                <a:cubicBezTo>
                  <a:pt x="32" y="87"/>
                  <a:pt x="33" y="88"/>
                  <a:pt x="34" y="88"/>
                </a:cubicBezTo>
                <a:close/>
                <a:moveTo>
                  <a:pt x="34" y="68"/>
                </a:moveTo>
                <a:cubicBezTo>
                  <a:pt x="74" y="68"/>
                  <a:pt x="74" y="68"/>
                  <a:pt x="74" y="68"/>
                </a:cubicBezTo>
                <a:cubicBezTo>
                  <a:pt x="75" y="68"/>
                  <a:pt x="76" y="67"/>
                  <a:pt x="76" y="66"/>
                </a:cubicBezTo>
                <a:cubicBezTo>
                  <a:pt x="76" y="62"/>
                  <a:pt x="76" y="62"/>
                  <a:pt x="76" y="62"/>
                </a:cubicBezTo>
                <a:cubicBezTo>
                  <a:pt x="76" y="61"/>
                  <a:pt x="75" y="60"/>
                  <a:pt x="74" y="60"/>
                </a:cubicBezTo>
                <a:cubicBezTo>
                  <a:pt x="34" y="60"/>
                  <a:pt x="34" y="60"/>
                  <a:pt x="34" y="60"/>
                </a:cubicBezTo>
                <a:cubicBezTo>
                  <a:pt x="33" y="60"/>
                  <a:pt x="32" y="61"/>
                  <a:pt x="32" y="62"/>
                </a:cubicBezTo>
                <a:cubicBezTo>
                  <a:pt x="32" y="66"/>
                  <a:pt x="32" y="66"/>
                  <a:pt x="32" y="66"/>
                </a:cubicBezTo>
                <a:cubicBezTo>
                  <a:pt x="32" y="67"/>
                  <a:pt x="33" y="68"/>
                  <a:pt x="34" y="68"/>
                </a:cubicBezTo>
                <a:close/>
                <a:moveTo>
                  <a:pt x="34" y="48"/>
                </a:moveTo>
                <a:cubicBezTo>
                  <a:pt x="74" y="48"/>
                  <a:pt x="74" y="48"/>
                  <a:pt x="74" y="48"/>
                </a:cubicBezTo>
                <a:cubicBezTo>
                  <a:pt x="75" y="48"/>
                  <a:pt x="76" y="47"/>
                  <a:pt x="76" y="46"/>
                </a:cubicBezTo>
                <a:cubicBezTo>
                  <a:pt x="76" y="42"/>
                  <a:pt x="76" y="42"/>
                  <a:pt x="76" y="42"/>
                </a:cubicBezTo>
                <a:cubicBezTo>
                  <a:pt x="76" y="41"/>
                  <a:pt x="75" y="40"/>
                  <a:pt x="74" y="40"/>
                </a:cubicBezTo>
                <a:cubicBezTo>
                  <a:pt x="34" y="40"/>
                  <a:pt x="34" y="40"/>
                  <a:pt x="34" y="40"/>
                </a:cubicBezTo>
                <a:cubicBezTo>
                  <a:pt x="33" y="40"/>
                  <a:pt x="32" y="41"/>
                  <a:pt x="32" y="42"/>
                </a:cubicBezTo>
                <a:cubicBezTo>
                  <a:pt x="32" y="46"/>
                  <a:pt x="32" y="46"/>
                  <a:pt x="32" y="46"/>
                </a:cubicBezTo>
                <a:cubicBezTo>
                  <a:pt x="32" y="47"/>
                  <a:pt x="33" y="48"/>
                  <a:pt x="34" y="48"/>
                </a:cubicBezTo>
                <a:close/>
                <a:moveTo>
                  <a:pt x="32" y="114"/>
                </a:moveTo>
                <a:cubicBezTo>
                  <a:pt x="32" y="118"/>
                  <a:pt x="32" y="118"/>
                  <a:pt x="32" y="118"/>
                </a:cubicBezTo>
                <a:cubicBezTo>
                  <a:pt x="32" y="119"/>
                  <a:pt x="33" y="120"/>
                  <a:pt x="34" y="120"/>
                </a:cubicBezTo>
                <a:cubicBezTo>
                  <a:pt x="134" y="120"/>
                  <a:pt x="134" y="120"/>
                  <a:pt x="134" y="120"/>
                </a:cubicBezTo>
                <a:cubicBezTo>
                  <a:pt x="135" y="120"/>
                  <a:pt x="136" y="119"/>
                  <a:pt x="136" y="118"/>
                </a:cubicBezTo>
                <a:cubicBezTo>
                  <a:pt x="136" y="114"/>
                  <a:pt x="136" y="114"/>
                  <a:pt x="136" y="114"/>
                </a:cubicBezTo>
                <a:cubicBezTo>
                  <a:pt x="136" y="113"/>
                  <a:pt x="135" y="112"/>
                  <a:pt x="134" y="112"/>
                </a:cubicBezTo>
                <a:cubicBezTo>
                  <a:pt x="34" y="112"/>
                  <a:pt x="34" y="112"/>
                  <a:pt x="34" y="112"/>
                </a:cubicBezTo>
                <a:cubicBezTo>
                  <a:pt x="33" y="112"/>
                  <a:pt x="32" y="113"/>
                  <a:pt x="32" y="114"/>
                </a:cubicBezTo>
                <a:close/>
                <a:moveTo>
                  <a:pt x="168" y="51"/>
                </a:moveTo>
                <a:cubicBezTo>
                  <a:pt x="168" y="44"/>
                  <a:pt x="168" y="44"/>
                  <a:pt x="168" y="44"/>
                </a:cubicBezTo>
                <a:cubicBezTo>
                  <a:pt x="164" y="40"/>
                  <a:pt x="164" y="40"/>
                  <a:pt x="164" y="40"/>
                </a:cubicBezTo>
                <a:cubicBezTo>
                  <a:pt x="164" y="39"/>
                  <a:pt x="164" y="38"/>
                  <a:pt x="163" y="38"/>
                </a:cubicBezTo>
                <a:cubicBezTo>
                  <a:pt x="127" y="1"/>
                  <a:pt x="127" y="1"/>
                  <a:pt x="127" y="1"/>
                </a:cubicBezTo>
                <a:cubicBezTo>
                  <a:pt x="126" y="0"/>
                  <a:pt x="125" y="0"/>
                  <a:pt x="124" y="0"/>
                </a:cubicBezTo>
                <a:cubicBezTo>
                  <a:pt x="124" y="0"/>
                  <a:pt x="124" y="0"/>
                  <a:pt x="124" y="0"/>
                </a:cubicBezTo>
                <a:cubicBezTo>
                  <a:pt x="16" y="0"/>
                  <a:pt x="16" y="0"/>
                  <a:pt x="16" y="0"/>
                </a:cubicBezTo>
                <a:cubicBezTo>
                  <a:pt x="7" y="0"/>
                  <a:pt x="0" y="7"/>
                  <a:pt x="0" y="16"/>
                </a:cubicBezTo>
                <a:cubicBezTo>
                  <a:pt x="0" y="168"/>
                  <a:pt x="0" y="168"/>
                  <a:pt x="0" y="168"/>
                </a:cubicBezTo>
                <a:cubicBezTo>
                  <a:pt x="0" y="177"/>
                  <a:pt x="7" y="184"/>
                  <a:pt x="16" y="184"/>
                </a:cubicBezTo>
                <a:cubicBezTo>
                  <a:pt x="152" y="184"/>
                  <a:pt x="152" y="184"/>
                  <a:pt x="152" y="184"/>
                </a:cubicBezTo>
                <a:cubicBezTo>
                  <a:pt x="161" y="184"/>
                  <a:pt x="168" y="177"/>
                  <a:pt x="168" y="168"/>
                </a:cubicBezTo>
                <a:cubicBezTo>
                  <a:pt x="168" y="52"/>
                  <a:pt x="168" y="52"/>
                  <a:pt x="168" y="52"/>
                </a:cubicBezTo>
                <a:cubicBezTo>
                  <a:pt x="168" y="52"/>
                  <a:pt x="168" y="52"/>
                  <a:pt x="168" y="52"/>
                </a:cubicBezTo>
                <a:lnTo>
                  <a:pt x="168" y="51"/>
                </a:lnTo>
                <a:close/>
                <a:moveTo>
                  <a:pt x="124" y="9"/>
                </a:moveTo>
                <a:cubicBezTo>
                  <a:pt x="158" y="43"/>
                  <a:pt x="158" y="43"/>
                  <a:pt x="158" y="43"/>
                </a:cubicBezTo>
                <a:cubicBezTo>
                  <a:pt x="158" y="44"/>
                  <a:pt x="158" y="44"/>
                  <a:pt x="159" y="44"/>
                </a:cubicBezTo>
                <a:cubicBezTo>
                  <a:pt x="132" y="44"/>
                  <a:pt x="132" y="44"/>
                  <a:pt x="132" y="44"/>
                </a:cubicBezTo>
                <a:cubicBezTo>
                  <a:pt x="128" y="44"/>
                  <a:pt x="124" y="40"/>
                  <a:pt x="124" y="36"/>
                </a:cubicBezTo>
                <a:lnTo>
                  <a:pt x="124" y="9"/>
                </a:lnTo>
                <a:close/>
                <a:moveTo>
                  <a:pt x="160" y="168"/>
                </a:moveTo>
                <a:cubicBezTo>
                  <a:pt x="160" y="172"/>
                  <a:pt x="156" y="176"/>
                  <a:pt x="152" y="176"/>
                </a:cubicBezTo>
                <a:cubicBezTo>
                  <a:pt x="16" y="176"/>
                  <a:pt x="16" y="176"/>
                  <a:pt x="16" y="176"/>
                </a:cubicBezTo>
                <a:cubicBezTo>
                  <a:pt x="12" y="176"/>
                  <a:pt x="8" y="172"/>
                  <a:pt x="8" y="168"/>
                </a:cubicBezTo>
                <a:cubicBezTo>
                  <a:pt x="8" y="16"/>
                  <a:pt x="8" y="16"/>
                  <a:pt x="8" y="16"/>
                </a:cubicBezTo>
                <a:cubicBezTo>
                  <a:pt x="8" y="12"/>
                  <a:pt x="12" y="8"/>
                  <a:pt x="16" y="8"/>
                </a:cubicBezTo>
                <a:cubicBezTo>
                  <a:pt x="123" y="8"/>
                  <a:pt x="123" y="8"/>
                  <a:pt x="123" y="8"/>
                </a:cubicBezTo>
                <a:cubicBezTo>
                  <a:pt x="123" y="8"/>
                  <a:pt x="123" y="8"/>
                  <a:pt x="123" y="8"/>
                </a:cubicBezTo>
                <a:cubicBezTo>
                  <a:pt x="116" y="8"/>
                  <a:pt x="116" y="8"/>
                  <a:pt x="116" y="8"/>
                </a:cubicBezTo>
                <a:cubicBezTo>
                  <a:pt x="116" y="36"/>
                  <a:pt x="116" y="36"/>
                  <a:pt x="116" y="36"/>
                </a:cubicBezTo>
                <a:cubicBezTo>
                  <a:pt x="116" y="45"/>
                  <a:pt x="123" y="52"/>
                  <a:pt x="132" y="52"/>
                </a:cubicBezTo>
                <a:cubicBezTo>
                  <a:pt x="160" y="52"/>
                  <a:pt x="160" y="52"/>
                  <a:pt x="160" y="52"/>
                </a:cubicBezTo>
                <a:lnTo>
                  <a:pt x="160" y="168"/>
                </a:lnTo>
                <a:close/>
                <a:moveTo>
                  <a:pt x="160" y="44"/>
                </a:moveTo>
                <a:cubicBezTo>
                  <a:pt x="159" y="44"/>
                  <a:pt x="159" y="44"/>
                  <a:pt x="159" y="44"/>
                </a:cubicBezTo>
                <a:cubicBezTo>
                  <a:pt x="159" y="44"/>
                  <a:pt x="160" y="44"/>
                  <a:pt x="160" y="44"/>
                </a:cubicBezTo>
                <a:close/>
                <a:moveTo>
                  <a:pt x="134" y="136"/>
                </a:moveTo>
                <a:cubicBezTo>
                  <a:pt x="34" y="136"/>
                  <a:pt x="34" y="136"/>
                  <a:pt x="34" y="136"/>
                </a:cubicBezTo>
                <a:cubicBezTo>
                  <a:pt x="33" y="136"/>
                  <a:pt x="32" y="137"/>
                  <a:pt x="32" y="138"/>
                </a:cubicBezTo>
                <a:cubicBezTo>
                  <a:pt x="32" y="142"/>
                  <a:pt x="32" y="142"/>
                  <a:pt x="32" y="142"/>
                </a:cubicBezTo>
                <a:cubicBezTo>
                  <a:pt x="32" y="143"/>
                  <a:pt x="33" y="144"/>
                  <a:pt x="34" y="144"/>
                </a:cubicBezTo>
                <a:cubicBezTo>
                  <a:pt x="134" y="144"/>
                  <a:pt x="134" y="144"/>
                  <a:pt x="134" y="144"/>
                </a:cubicBezTo>
                <a:cubicBezTo>
                  <a:pt x="135" y="144"/>
                  <a:pt x="136" y="143"/>
                  <a:pt x="136" y="142"/>
                </a:cubicBezTo>
                <a:cubicBezTo>
                  <a:pt x="136" y="138"/>
                  <a:pt x="136" y="138"/>
                  <a:pt x="136" y="138"/>
                </a:cubicBezTo>
                <a:cubicBezTo>
                  <a:pt x="136" y="137"/>
                  <a:pt x="135" y="136"/>
                  <a:pt x="134" y="136"/>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nvGrpSpPr>
          <p:cNvPr id="222" name="组合 221"/>
          <p:cNvGrpSpPr/>
          <p:nvPr/>
        </p:nvGrpSpPr>
        <p:grpSpPr>
          <a:xfrm>
            <a:off x="4714875" y="4450398"/>
            <a:ext cx="370840" cy="325120"/>
            <a:chOff x="10529" y="9601"/>
            <a:chExt cx="1134" cy="993"/>
          </a:xfrm>
          <a:solidFill>
            <a:schemeClr val="bg1"/>
          </a:solidFill>
        </p:grpSpPr>
        <p:sp>
          <p:nvSpPr>
            <p:cNvPr id="223" name="Freeform 122"/>
            <p:cNvSpPr>
              <a:spLocks noEditPoints="1"/>
            </p:cNvSpPr>
            <p:nvPr/>
          </p:nvSpPr>
          <p:spPr bwMode="auto">
            <a:xfrm>
              <a:off x="10529" y="9601"/>
              <a:ext cx="1135" cy="805"/>
            </a:xfrm>
            <a:custGeom>
              <a:avLst/>
              <a:gdLst>
                <a:gd name="T0" fmla="*/ 178 w 192"/>
                <a:gd name="T1" fmla="*/ 136 h 136"/>
                <a:gd name="T2" fmla="*/ 14 w 192"/>
                <a:gd name="T3" fmla="*/ 136 h 136"/>
                <a:gd name="T4" fmla="*/ 0 w 192"/>
                <a:gd name="T5" fmla="*/ 122 h 136"/>
                <a:gd name="T6" fmla="*/ 0 w 192"/>
                <a:gd name="T7" fmla="*/ 14 h 136"/>
                <a:gd name="T8" fmla="*/ 14 w 192"/>
                <a:gd name="T9" fmla="*/ 0 h 136"/>
                <a:gd name="T10" fmla="*/ 178 w 192"/>
                <a:gd name="T11" fmla="*/ 0 h 136"/>
                <a:gd name="T12" fmla="*/ 192 w 192"/>
                <a:gd name="T13" fmla="*/ 14 h 136"/>
                <a:gd name="T14" fmla="*/ 192 w 192"/>
                <a:gd name="T15" fmla="*/ 122 h 136"/>
                <a:gd name="T16" fmla="*/ 178 w 192"/>
                <a:gd name="T17" fmla="*/ 136 h 136"/>
                <a:gd name="T18" fmla="*/ 14 w 192"/>
                <a:gd name="T19" fmla="*/ 8 h 136"/>
                <a:gd name="T20" fmla="*/ 8 w 192"/>
                <a:gd name="T21" fmla="*/ 14 h 136"/>
                <a:gd name="T22" fmla="*/ 8 w 192"/>
                <a:gd name="T23" fmla="*/ 122 h 136"/>
                <a:gd name="T24" fmla="*/ 14 w 192"/>
                <a:gd name="T25" fmla="*/ 128 h 136"/>
                <a:gd name="T26" fmla="*/ 178 w 192"/>
                <a:gd name="T27" fmla="*/ 128 h 136"/>
                <a:gd name="T28" fmla="*/ 184 w 192"/>
                <a:gd name="T29" fmla="*/ 122 h 136"/>
                <a:gd name="T30" fmla="*/ 184 w 192"/>
                <a:gd name="T31" fmla="*/ 14 h 136"/>
                <a:gd name="T32" fmla="*/ 178 w 192"/>
                <a:gd name="T33" fmla="*/ 8 h 136"/>
                <a:gd name="T34" fmla="*/ 14 w 192"/>
                <a:gd name="T35" fmla="*/ 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36">
                  <a:moveTo>
                    <a:pt x="178" y="136"/>
                  </a:moveTo>
                  <a:cubicBezTo>
                    <a:pt x="14" y="136"/>
                    <a:pt x="14" y="136"/>
                    <a:pt x="14" y="136"/>
                  </a:cubicBezTo>
                  <a:cubicBezTo>
                    <a:pt x="6" y="136"/>
                    <a:pt x="0" y="130"/>
                    <a:pt x="0" y="122"/>
                  </a:cubicBezTo>
                  <a:cubicBezTo>
                    <a:pt x="0" y="14"/>
                    <a:pt x="0" y="14"/>
                    <a:pt x="0" y="14"/>
                  </a:cubicBezTo>
                  <a:cubicBezTo>
                    <a:pt x="0" y="6"/>
                    <a:pt x="6" y="0"/>
                    <a:pt x="14" y="0"/>
                  </a:cubicBezTo>
                  <a:cubicBezTo>
                    <a:pt x="178" y="0"/>
                    <a:pt x="178" y="0"/>
                    <a:pt x="178" y="0"/>
                  </a:cubicBezTo>
                  <a:cubicBezTo>
                    <a:pt x="186" y="0"/>
                    <a:pt x="192" y="6"/>
                    <a:pt x="192" y="14"/>
                  </a:cubicBezTo>
                  <a:cubicBezTo>
                    <a:pt x="192" y="122"/>
                    <a:pt x="192" y="122"/>
                    <a:pt x="192" y="122"/>
                  </a:cubicBezTo>
                  <a:cubicBezTo>
                    <a:pt x="192" y="130"/>
                    <a:pt x="186" y="136"/>
                    <a:pt x="178" y="136"/>
                  </a:cubicBezTo>
                  <a:close/>
                  <a:moveTo>
                    <a:pt x="14" y="8"/>
                  </a:moveTo>
                  <a:cubicBezTo>
                    <a:pt x="11" y="8"/>
                    <a:pt x="8" y="11"/>
                    <a:pt x="8" y="14"/>
                  </a:cubicBezTo>
                  <a:cubicBezTo>
                    <a:pt x="8" y="122"/>
                    <a:pt x="8" y="122"/>
                    <a:pt x="8" y="122"/>
                  </a:cubicBezTo>
                  <a:cubicBezTo>
                    <a:pt x="8" y="125"/>
                    <a:pt x="11" y="128"/>
                    <a:pt x="14" y="128"/>
                  </a:cubicBezTo>
                  <a:cubicBezTo>
                    <a:pt x="178" y="128"/>
                    <a:pt x="178" y="128"/>
                    <a:pt x="178" y="128"/>
                  </a:cubicBezTo>
                  <a:cubicBezTo>
                    <a:pt x="181" y="128"/>
                    <a:pt x="184" y="125"/>
                    <a:pt x="184" y="122"/>
                  </a:cubicBezTo>
                  <a:cubicBezTo>
                    <a:pt x="184" y="14"/>
                    <a:pt x="184" y="14"/>
                    <a:pt x="184" y="14"/>
                  </a:cubicBezTo>
                  <a:cubicBezTo>
                    <a:pt x="184" y="11"/>
                    <a:pt x="181" y="8"/>
                    <a:pt x="178" y="8"/>
                  </a:cubicBezTo>
                  <a:lnTo>
                    <a:pt x="14"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4" name="Freeform 123"/>
            <p:cNvSpPr/>
            <p:nvPr/>
          </p:nvSpPr>
          <p:spPr bwMode="auto">
            <a:xfrm>
              <a:off x="10554" y="9696"/>
              <a:ext cx="1088" cy="48"/>
            </a:xfrm>
            <a:custGeom>
              <a:avLst/>
              <a:gdLst>
                <a:gd name="T0" fmla="*/ 180 w 184"/>
                <a:gd name="T1" fmla="*/ 8 h 8"/>
                <a:gd name="T2" fmla="*/ 4 w 184"/>
                <a:gd name="T3" fmla="*/ 8 h 8"/>
                <a:gd name="T4" fmla="*/ 0 w 184"/>
                <a:gd name="T5" fmla="*/ 4 h 8"/>
                <a:gd name="T6" fmla="*/ 4 w 184"/>
                <a:gd name="T7" fmla="*/ 0 h 8"/>
                <a:gd name="T8" fmla="*/ 180 w 184"/>
                <a:gd name="T9" fmla="*/ 0 h 8"/>
                <a:gd name="T10" fmla="*/ 184 w 184"/>
                <a:gd name="T11" fmla="*/ 4 h 8"/>
                <a:gd name="T12" fmla="*/ 180 w 18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84" h="8">
                  <a:moveTo>
                    <a:pt x="180" y="8"/>
                  </a:moveTo>
                  <a:cubicBezTo>
                    <a:pt x="4" y="8"/>
                    <a:pt x="4" y="8"/>
                    <a:pt x="4" y="8"/>
                  </a:cubicBezTo>
                  <a:cubicBezTo>
                    <a:pt x="2" y="8"/>
                    <a:pt x="0" y="6"/>
                    <a:pt x="0" y="4"/>
                  </a:cubicBezTo>
                  <a:cubicBezTo>
                    <a:pt x="0" y="2"/>
                    <a:pt x="2" y="0"/>
                    <a:pt x="4" y="0"/>
                  </a:cubicBezTo>
                  <a:cubicBezTo>
                    <a:pt x="180" y="0"/>
                    <a:pt x="180" y="0"/>
                    <a:pt x="180" y="0"/>
                  </a:cubicBezTo>
                  <a:cubicBezTo>
                    <a:pt x="182" y="0"/>
                    <a:pt x="184" y="2"/>
                    <a:pt x="184" y="4"/>
                  </a:cubicBezTo>
                  <a:cubicBezTo>
                    <a:pt x="184" y="6"/>
                    <a:pt x="182" y="8"/>
                    <a:pt x="18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5" name="Freeform 124"/>
            <p:cNvSpPr/>
            <p:nvPr/>
          </p:nvSpPr>
          <p:spPr bwMode="auto">
            <a:xfrm>
              <a:off x="10554" y="10216"/>
              <a:ext cx="1088" cy="48"/>
            </a:xfrm>
            <a:custGeom>
              <a:avLst/>
              <a:gdLst>
                <a:gd name="T0" fmla="*/ 180 w 184"/>
                <a:gd name="T1" fmla="*/ 8 h 8"/>
                <a:gd name="T2" fmla="*/ 4 w 184"/>
                <a:gd name="T3" fmla="*/ 8 h 8"/>
                <a:gd name="T4" fmla="*/ 0 w 184"/>
                <a:gd name="T5" fmla="*/ 4 h 8"/>
                <a:gd name="T6" fmla="*/ 4 w 184"/>
                <a:gd name="T7" fmla="*/ 0 h 8"/>
                <a:gd name="T8" fmla="*/ 180 w 184"/>
                <a:gd name="T9" fmla="*/ 0 h 8"/>
                <a:gd name="T10" fmla="*/ 184 w 184"/>
                <a:gd name="T11" fmla="*/ 4 h 8"/>
                <a:gd name="T12" fmla="*/ 180 w 18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84" h="8">
                  <a:moveTo>
                    <a:pt x="180" y="8"/>
                  </a:moveTo>
                  <a:cubicBezTo>
                    <a:pt x="4" y="8"/>
                    <a:pt x="4" y="8"/>
                    <a:pt x="4" y="8"/>
                  </a:cubicBezTo>
                  <a:cubicBezTo>
                    <a:pt x="2" y="8"/>
                    <a:pt x="0" y="6"/>
                    <a:pt x="0" y="4"/>
                  </a:cubicBezTo>
                  <a:cubicBezTo>
                    <a:pt x="0" y="2"/>
                    <a:pt x="2" y="0"/>
                    <a:pt x="4" y="0"/>
                  </a:cubicBezTo>
                  <a:cubicBezTo>
                    <a:pt x="180" y="0"/>
                    <a:pt x="180" y="0"/>
                    <a:pt x="180" y="0"/>
                  </a:cubicBezTo>
                  <a:cubicBezTo>
                    <a:pt x="182" y="0"/>
                    <a:pt x="184" y="2"/>
                    <a:pt x="184" y="4"/>
                  </a:cubicBezTo>
                  <a:cubicBezTo>
                    <a:pt x="184" y="6"/>
                    <a:pt x="182" y="8"/>
                    <a:pt x="18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6" name="Freeform 125"/>
            <p:cNvSpPr>
              <a:spLocks noEditPoints="1"/>
            </p:cNvSpPr>
            <p:nvPr/>
          </p:nvSpPr>
          <p:spPr bwMode="auto">
            <a:xfrm>
              <a:off x="10937" y="10359"/>
              <a:ext cx="333" cy="235"/>
            </a:xfrm>
            <a:custGeom>
              <a:avLst/>
              <a:gdLst>
                <a:gd name="T0" fmla="*/ 52 w 56"/>
                <a:gd name="T1" fmla="*/ 40 h 40"/>
                <a:gd name="T2" fmla="*/ 52 w 56"/>
                <a:gd name="T3" fmla="*/ 40 h 40"/>
                <a:gd name="T4" fmla="*/ 4 w 56"/>
                <a:gd name="T5" fmla="*/ 40 h 40"/>
                <a:gd name="T6" fmla="*/ 1 w 56"/>
                <a:gd name="T7" fmla="*/ 39 h 40"/>
                <a:gd name="T8" fmla="*/ 0 w 56"/>
                <a:gd name="T9" fmla="*/ 35 h 40"/>
                <a:gd name="T10" fmla="*/ 7 w 56"/>
                <a:gd name="T11" fmla="*/ 3 h 40"/>
                <a:gd name="T12" fmla="*/ 11 w 56"/>
                <a:gd name="T13" fmla="*/ 0 h 40"/>
                <a:gd name="T14" fmla="*/ 45 w 56"/>
                <a:gd name="T15" fmla="*/ 0 h 40"/>
                <a:gd name="T16" fmla="*/ 49 w 56"/>
                <a:gd name="T17" fmla="*/ 3 h 40"/>
                <a:gd name="T18" fmla="*/ 55 w 56"/>
                <a:gd name="T19" fmla="*/ 34 h 40"/>
                <a:gd name="T20" fmla="*/ 56 w 56"/>
                <a:gd name="T21" fmla="*/ 36 h 40"/>
                <a:gd name="T22" fmla="*/ 52 w 56"/>
                <a:gd name="T23" fmla="*/ 40 h 40"/>
                <a:gd name="T24" fmla="*/ 9 w 56"/>
                <a:gd name="T25" fmla="*/ 32 h 40"/>
                <a:gd name="T26" fmla="*/ 47 w 56"/>
                <a:gd name="T27" fmla="*/ 32 h 40"/>
                <a:gd name="T28" fmla="*/ 42 w 56"/>
                <a:gd name="T29" fmla="*/ 8 h 40"/>
                <a:gd name="T30" fmla="*/ 14 w 56"/>
                <a:gd name="T31" fmla="*/ 8 h 40"/>
                <a:gd name="T32" fmla="*/ 9 w 56"/>
                <a:gd name="T33"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40">
                  <a:moveTo>
                    <a:pt x="52" y="40"/>
                  </a:moveTo>
                  <a:cubicBezTo>
                    <a:pt x="52" y="40"/>
                    <a:pt x="52" y="40"/>
                    <a:pt x="52" y="40"/>
                  </a:cubicBezTo>
                  <a:cubicBezTo>
                    <a:pt x="4" y="40"/>
                    <a:pt x="4" y="40"/>
                    <a:pt x="4" y="40"/>
                  </a:cubicBezTo>
                  <a:cubicBezTo>
                    <a:pt x="3" y="40"/>
                    <a:pt x="2" y="39"/>
                    <a:pt x="1" y="39"/>
                  </a:cubicBezTo>
                  <a:cubicBezTo>
                    <a:pt x="0" y="38"/>
                    <a:pt x="0" y="36"/>
                    <a:pt x="0" y="35"/>
                  </a:cubicBezTo>
                  <a:cubicBezTo>
                    <a:pt x="7" y="3"/>
                    <a:pt x="7" y="3"/>
                    <a:pt x="7" y="3"/>
                  </a:cubicBezTo>
                  <a:cubicBezTo>
                    <a:pt x="7" y="1"/>
                    <a:pt x="9" y="0"/>
                    <a:pt x="11" y="0"/>
                  </a:cubicBezTo>
                  <a:cubicBezTo>
                    <a:pt x="45" y="0"/>
                    <a:pt x="45" y="0"/>
                    <a:pt x="45" y="0"/>
                  </a:cubicBezTo>
                  <a:cubicBezTo>
                    <a:pt x="47" y="0"/>
                    <a:pt x="48" y="1"/>
                    <a:pt x="49" y="3"/>
                  </a:cubicBezTo>
                  <a:cubicBezTo>
                    <a:pt x="55" y="34"/>
                    <a:pt x="55" y="34"/>
                    <a:pt x="55" y="34"/>
                  </a:cubicBezTo>
                  <a:cubicBezTo>
                    <a:pt x="56" y="35"/>
                    <a:pt x="56" y="35"/>
                    <a:pt x="56" y="36"/>
                  </a:cubicBezTo>
                  <a:cubicBezTo>
                    <a:pt x="56" y="38"/>
                    <a:pt x="54" y="40"/>
                    <a:pt x="52" y="40"/>
                  </a:cubicBezTo>
                  <a:close/>
                  <a:moveTo>
                    <a:pt x="9" y="32"/>
                  </a:moveTo>
                  <a:cubicBezTo>
                    <a:pt x="47" y="32"/>
                    <a:pt x="47" y="32"/>
                    <a:pt x="47" y="32"/>
                  </a:cubicBezTo>
                  <a:cubicBezTo>
                    <a:pt x="42" y="8"/>
                    <a:pt x="42" y="8"/>
                    <a:pt x="42" y="8"/>
                  </a:cubicBezTo>
                  <a:cubicBezTo>
                    <a:pt x="14" y="8"/>
                    <a:pt x="14" y="8"/>
                    <a:pt x="14" y="8"/>
                  </a:cubicBezTo>
                  <a:lnTo>
                    <a:pt x="9"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7" name="Freeform 126"/>
            <p:cNvSpPr/>
            <p:nvPr/>
          </p:nvSpPr>
          <p:spPr bwMode="auto">
            <a:xfrm>
              <a:off x="10884" y="10546"/>
              <a:ext cx="425" cy="48"/>
            </a:xfrm>
            <a:custGeom>
              <a:avLst/>
              <a:gdLst>
                <a:gd name="T0" fmla="*/ 68 w 72"/>
                <a:gd name="T1" fmla="*/ 8 h 8"/>
                <a:gd name="T2" fmla="*/ 4 w 72"/>
                <a:gd name="T3" fmla="*/ 8 h 8"/>
                <a:gd name="T4" fmla="*/ 0 w 72"/>
                <a:gd name="T5" fmla="*/ 4 h 8"/>
                <a:gd name="T6" fmla="*/ 4 w 72"/>
                <a:gd name="T7" fmla="*/ 0 h 8"/>
                <a:gd name="T8" fmla="*/ 68 w 72"/>
                <a:gd name="T9" fmla="*/ 0 h 8"/>
                <a:gd name="T10" fmla="*/ 72 w 72"/>
                <a:gd name="T11" fmla="*/ 4 h 8"/>
                <a:gd name="T12" fmla="*/ 68 w 72"/>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72" h="8">
                  <a:moveTo>
                    <a:pt x="68" y="8"/>
                  </a:moveTo>
                  <a:cubicBezTo>
                    <a:pt x="4" y="8"/>
                    <a:pt x="4" y="8"/>
                    <a:pt x="4" y="8"/>
                  </a:cubicBezTo>
                  <a:cubicBezTo>
                    <a:pt x="2" y="8"/>
                    <a:pt x="0" y="6"/>
                    <a:pt x="0" y="4"/>
                  </a:cubicBezTo>
                  <a:cubicBezTo>
                    <a:pt x="0" y="2"/>
                    <a:pt x="2" y="0"/>
                    <a:pt x="4" y="0"/>
                  </a:cubicBezTo>
                  <a:cubicBezTo>
                    <a:pt x="68" y="0"/>
                    <a:pt x="68" y="0"/>
                    <a:pt x="68" y="0"/>
                  </a:cubicBezTo>
                  <a:cubicBezTo>
                    <a:pt x="70" y="0"/>
                    <a:pt x="72" y="2"/>
                    <a:pt x="72" y="4"/>
                  </a:cubicBezTo>
                  <a:cubicBezTo>
                    <a:pt x="72" y="6"/>
                    <a:pt x="70" y="8"/>
                    <a:pt x="6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22" name="组合 321"/>
          <p:cNvGrpSpPr/>
          <p:nvPr/>
        </p:nvGrpSpPr>
        <p:grpSpPr>
          <a:xfrm>
            <a:off x="6945948" y="2125028"/>
            <a:ext cx="286385" cy="371475"/>
            <a:chOff x="10624" y="7259"/>
            <a:chExt cx="876" cy="1135"/>
          </a:xfrm>
          <a:solidFill>
            <a:schemeClr val="bg1"/>
          </a:solidFill>
        </p:grpSpPr>
        <p:sp>
          <p:nvSpPr>
            <p:cNvPr id="323" name="Freeform 263"/>
            <p:cNvSpPr>
              <a:spLocks noEditPoints="1"/>
            </p:cNvSpPr>
            <p:nvPr/>
          </p:nvSpPr>
          <p:spPr bwMode="auto">
            <a:xfrm>
              <a:off x="10742" y="7306"/>
              <a:ext cx="758" cy="758"/>
            </a:xfrm>
            <a:custGeom>
              <a:avLst/>
              <a:gdLst>
                <a:gd name="T0" fmla="*/ 64 w 128"/>
                <a:gd name="T1" fmla="*/ 128 h 128"/>
                <a:gd name="T2" fmla="*/ 0 w 128"/>
                <a:gd name="T3" fmla="*/ 64 h 128"/>
                <a:gd name="T4" fmla="*/ 64 w 128"/>
                <a:gd name="T5" fmla="*/ 0 h 128"/>
                <a:gd name="T6" fmla="*/ 128 w 128"/>
                <a:gd name="T7" fmla="*/ 64 h 128"/>
                <a:gd name="T8" fmla="*/ 64 w 128"/>
                <a:gd name="T9" fmla="*/ 128 h 128"/>
                <a:gd name="T10" fmla="*/ 64 w 128"/>
                <a:gd name="T11" fmla="*/ 8 h 128"/>
                <a:gd name="T12" fmla="*/ 8 w 128"/>
                <a:gd name="T13" fmla="*/ 64 h 128"/>
                <a:gd name="T14" fmla="*/ 64 w 128"/>
                <a:gd name="T15" fmla="*/ 120 h 128"/>
                <a:gd name="T16" fmla="*/ 120 w 128"/>
                <a:gd name="T17" fmla="*/ 64 h 128"/>
                <a:gd name="T18" fmla="*/ 64 w 128"/>
                <a:gd name="T19" fmla="*/ 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128"/>
                  </a:moveTo>
                  <a:cubicBezTo>
                    <a:pt x="29" y="128"/>
                    <a:pt x="0" y="99"/>
                    <a:pt x="0" y="64"/>
                  </a:cubicBezTo>
                  <a:cubicBezTo>
                    <a:pt x="0" y="29"/>
                    <a:pt x="29" y="0"/>
                    <a:pt x="64" y="0"/>
                  </a:cubicBezTo>
                  <a:cubicBezTo>
                    <a:pt x="99" y="0"/>
                    <a:pt x="128" y="29"/>
                    <a:pt x="128" y="64"/>
                  </a:cubicBezTo>
                  <a:cubicBezTo>
                    <a:pt x="128" y="99"/>
                    <a:pt x="99" y="128"/>
                    <a:pt x="64" y="128"/>
                  </a:cubicBezTo>
                  <a:close/>
                  <a:moveTo>
                    <a:pt x="64" y="8"/>
                  </a:moveTo>
                  <a:cubicBezTo>
                    <a:pt x="33" y="8"/>
                    <a:pt x="8" y="33"/>
                    <a:pt x="8" y="64"/>
                  </a:cubicBezTo>
                  <a:cubicBezTo>
                    <a:pt x="8" y="95"/>
                    <a:pt x="33" y="120"/>
                    <a:pt x="64" y="120"/>
                  </a:cubicBezTo>
                  <a:cubicBezTo>
                    <a:pt x="95" y="120"/>
                    <a:pt x="120" y="95"/>
                    <a:pt x="120" y="64"/>
                  </a:cubicBezTo>
                  <a:cubicBezTo>
                    <a:pt x="120" y="33"/>
                    <a:pt x="95" y="8"/>
                    <a:pt x="6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4" name="Freeform 264"/>
            <p:cNvSpPr/>
            <p:nvPr/>
          </p:nvSpPr>
          <p:spPr bwMode="auto">
            <a:xfrm>
              <a:off x="10624" y="7324"/>
              <a:ext cx="858" cy="858"/>
            </a:xfrm>
            <a:custGeom>
              <a:avLst/>
              <a:gdLst>
                <a:gd name="T0" fmla="*/ 84 w 145"/>
                <a:gd name="T1" fmla="*/ 145 h 145"/>
                <a:gd name="T2" fmla="*/ 0 w 145"/>
                <a:gd name="T3" fmla="*/ 61 h 145"/>
                <a:gd name="T4" fmla="*/ 25 w 145"/>
                <a:gd name="T5" fmla="*/ 2 h 145"/>
                <a:gd name="T6" fmla="*/ 30 w 145"/>
                <a:gd name="T7" fmla="*/ 2 h 145"/>
                <a:gd name="T8" fmla="*/ 30 w 145"/>
                <a:gd name="T9" fmla="*/ 7 h 145"/>
                <a:gd name="T10" fmla="*/ 8 w 145"/>
                <a:gd name="T11" fmla="*/ 61 h 145"/>
                <a:gd name="T12" fmla="*/ 84 w 145"/>
                <a:gd name="T13" fmla="*/ 137 h 145"/>
                <a:gd name="T14" fmla="*/ 138 w 145"/>
                <a:gd name="T15" fmla="*/ 115 h 145"/>
                <a:gd name="T16" fmla="*/ 143 w 145"/>
                <a:gd name="T17" fmla="*/ 115 h 145"/>
                <a:gd name="T18" fmla="*/ 143 w 145"/>
                <a:gd name="T19" fmla="*/ 120 h 145"/>
                <a:gd name="T20" fmla="*/ 84 w 145"/>
                <a:gd name="T21"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 h="145">
                  <a:moveTo>
                    <a:pt x="84" y="145"/>
                  </a:moveTo>
                  <a:cubicBezTo>
                    <a:pt x="38" y="145"/>
                    <a:pt x="0" y="107"/>
                    <a:pt x="0" y="61"/>
                  </a:cubicBezTo>
                  <a:cubicBezTo>
                    <a:pt x="0" y="39"/>
                    <a:pt x="9" y="17"/>
                    <a:pt x="25" y="2"/>
                  </a:cubicBezTo>
                  <a:cubicBezTo>
                    <a:pt x="26" y="0"/>
                    <a:pt x="29" y="0"/>
                    <a:pt x="30" y="2"/>
                  </a:cubicBezTo>
                  <a:cubicBezTo>
                    <a:pt x="32" y="3"/>
                    <a:pt x="32" y="6"/>
                    <a:pt x="30" y="7"/>
                  </a:cubicBezTo>
                  <a:cubicBezTo>
                    <a:pt x="16" y="22"/>
                    <a:pt x="8" y="41"/>
                    <a:pt x="8" y="61"/>
                  </a:cubicBezTo>
                  <a:cubicBezTo>
                    <a:pt x="8" y="103"/>
                    <a:pt x="42" y="137"/>
                    <a:pt x="84" y="137"/>
                  </a:cubicBezTo>
                  <a:cubicBezTo>
                    <a:pt x="104" y="137"/>
                    <a:pt x="123" y="129"/>
                    <a:pt x="138" y="115"/>
                  </a:cubicBezTo>
                  <a:cubicBezTo>
                    <a:pt x="139" y="113"/>
                    <a:pt x="142" y="113"/>
                    <a:pt x="143" y="115"/>
                  </a:cubicBezTo>
                  <a:cubicBezTo>
                    <a:pt x="145" y="116"/>
                    <a:pt x="145" y="119"/>
                    <a:pt x="143" y="120"/>
                  </a:cubicBezTo>
                  <a:cubicBezTo>
                    <a:pt x="128" y="136"/>
                    <a:pt x="106" y="145"/>
                    <a:pt x="84" y="1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5" name="Freeform 265"/>
            <p:cNvSpPr/>
            <p:nvPr/>
          </p:nvSpPr>
          <p:spPr bwMode="auto">
            <a:xfrm>
              <a:off x="11357" y="7921"/>
              <a:ext cx="143" cy="143"/>
            </a:xfrm>
            <a:custGeom>
              <a:avLst/>
              <a:gdLst>
                <a:gd name="T0" fmla="*/ 20 w 24"/>
                <a:gd name="T1" fmla="*/ 24 h 24"/>
                <a:gd name="T2" fmla="*/ 17 w 24"/>
                <a:gd name="T3" fmla="*/ 23 h 24"/>
                <a:gd name="T4" fmla="*/ 1 w 24"/>
                <a:gd name="T5" fmla="*/ 7 h 24"/>
                <a:gd name="T6" fmla="*/ 1 w 24"/>
                <a:gd name="T7" fmla="*/ 1 h 24"/>
                <a:gd name="T8" fmla="*/ 7 w 24"/>
                <a:gd name="T9" fmla="*/ 1 h 24"/>
                <a:gd name="T10" fmla="*/ 23 w 24"/>
                <a:gd name="T11" fmla="*/ 17 h 24"/>
                <a:gd name="T12" fmla="*/ 23 w 24"/>
                <a:gd name="T13" fmla="*/ 23 h 24"/>
                <a:gd name="T14" fmla="*/ 20 w 24"/>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4">
                  <a:moveTo>
                    <a:pt x="20" y="24"/>
                  </a:moveTo>
                  <a:cubicBezTo>
                    <a:pt x="19" y="24"/>
                    <a:pt x="18" y="24"/>
                    <a:pt x="17" y="23"/>
                  </a:cubicBezTo>
                  <a:cubicBezTo>
                    <a:pt x="1" y="7"/>
                    <a:pt x="1" y="7"/>
                    <a:pt x="1" y="7"/>
                  </a:cubicBezTo>
                  <a:cubicBezTo>
                    <a:pt x="0" y="5"/>
                    <a:pt x="0" y="3"/>
                    <a:pt x="1" y="1"/>
                  </a:cubicBezTo>
                  <a:cubicBezTo>
                    <a:pt x="3" y="0"/>
                    <a:pt x="5" y="0"/>
                    <a:pt x="7" y="1"/>
                  </a:cubicBezTo>
                  <a:cubicBezTo>
                    <a:pt x="23" y="17"/>
                    <a:pt x="23" y="17"/>
                    <a:pt x="23" y="17"/>
                  </a:cubicBezTo>
                  <a:cubicBezTo>
                    <a:pt x="24" y="19"/>
                    <a:pt x="24" y="21"/>
                    <a:pt x="23" y="23"/>
                  </a:cubicBezTo>
                  <a:cubicBezTo>
                    <a:pt x="22" y="24"/>
                    <a:pt x="21" y="24"/>
                    <a:pt x="2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6" name="Freeform 266"/>
            <p:cNvSpPr/>
            <p:nvPr/>
          </p:nvSpPr>
          <p:spPr bwMode="auto">
            <a:xfrm>
              <a:off x="10694" y="7259"/>
              <a:ext cx="190" cy="190"/>
            </a:xfrm>
            <a:custGeom>
              <a:avLst/>
              <a:gdLst>
                <a:gd name="T0" fmla="*/ 28 w 32"/>
                <a:gd name="T1" fmla="*/ 32 h 32"/>
                <a:gd name="T2" fmla="*/ 25 w 32"/>
                <a:gd name="T3" fmla="*/ 31 h 32"/>
                <a:gd name="T4" fmla="*/ 1 w 32"/>
                <a:gd name="T5" fmla="*/ 7 h 32"/>
                <a:gd name="T6" fmla="*/ 1 w 32"/>
                <a:gd name="T7" fmla="*/ 1 h 32"/>
                <a:gd name="T8" fmla="*/ 7 w 32"/>
                <a:gd name="T9" fmla="*/ 1 h 32"/>
                <a:gd name="T10" fmla="*/ 31 w 32"/>
                <a:gd name="T11" fmla="*/ 25 h 32"/>
                <a:gd name="T12" fmla="*/ 31 w 32"/>
                <a:gd name="T13" fmla="*/ 31 h 32"/>
                <a:gd name="T14" fmla="*/ 28 w 32"/>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2">
                  <a:moveTo>
                    <a:pt x="28" y="32"/>
                  </a:moveTo>
                  <a:cubicBezTo>
                    <a:pt x="27" y="32"/>
                    <a:pt x="26" y="32"/>
                    <a:pt x="25" y="31"/>
                  </a:cubicBezTo>
                  <a:cubicBezTo>
                    <a:pt x="1" y="7"/>
                    <a:pt x="1" y="7"/>
                    <a:pt x="1" y="7"/>
                  </a:cubicBezTo>
                  <a:cubicBezTo>
                    <a:pt x="0" y="5"/>
                    <a:pt x="0" y="3"/>
                    <a:pt x="1" y="1"/>
                  </a:cubicBezTo>
                  <a:cubicBezTo>
                    <a:pt x="3" y="0"/>
                    <a:pt x="5" y="0"/>
                    <a:pt x="7" y="1"/>
                  </a:cubicBezTo>
                  <a:cubicBezTo>
                    <a:pt x="31" y="25"/>
                    <a:pt x="31" y="25"/>
                    <a:pt x="31" y="25"/>
                  </a:cubicBezTo>
                  <a:cubicBezTo>
                    <a:pt x="32" y="27"/>
                    <a:pt x="32" y="29"/>
                    <a:pt x="31" y="31"/>
                  </a:cubicBezTo>
                  <a:cubicBezTo>
                    <a:pt x="30" y="32"/>
                    <a:pt x="29" y="32"/>
                    <a:pt x="28"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7" name="Freeform 267"/>
            <p:cNvSpPr/>
            <p:nvPr/>
          </p:nvSpPr>
          <p:spPr bwMode="auto">
            <a:xfrm>
              <a:off x="10932" y="8346"/>
              <a:ext cx="378" cy="48"/>
            </a:xfrm>
            <a:custGeom>
              <a:avLst/>
              <a:gdLst>
                <a:gd name="T0" fmla="*/ 60 w 64"/>
                <a:gd name="T1" fmla="*/ 8 h 8"/>
                <a:gd name="T2" fmla="*/ 4 w 64"/>
                <a:gd name="T3" fmla="*/ 8 h 8"/>
                <a:gd name="T4" fmla="*/ 0 w 64"/>
                <a:gd name="T5" fmla="*/ 4 h 8"/>
                <a:gd name="T6" fmla="*/ 4 w 64"/>
                <a:gd name="T7" fmla="*/ 0 h 8"/>
                <a:gd name="T8" fmla="*/ 60 w 64"/>
                <a:gd name="T9" fmla="*/ 0 h 8"/>
                <a:gd name="T10" fmla="*/ 64 w 64"/>
                <a:gd name="T11" fmla="*/ 4 h 8"/>
                <a:gd name="T12" fmla="*/ 60 w 6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64" h="8">
                  <a:moveTo>
                    <a:pt x="60" y="8"/>
                  </a:moveTo>
                  <a:cubicBezTo>
                    <a:pt x="4" y="8"/>
                    <a:pt x="4" y="8"/>
                    <a:pt x="4" y="8"/>
                  </a:cubicBezTo>
                  <a:cubicBezTo>
                    <a:pt x="2" y="8"/>
                    <a:pt x="0" y="6"/>
                    <a:pt x="0" y="4"/>
                  </a:cubicBezTo>
                  <a:cubicBezTo>
                    <a:pt x="0" y="2"/>
                    <a:pt x="2" y="0"/>
                    <a:pt x="4" y="0"/>
                  </a:cubicBezTo>
                  <a:cubicBezTo>
                    <a:pt x="60" y="0"/>
                    <a:pt x="60" y="0"/>
                    <a:pt x="60" y="0"/>
                  </a:cubicBezTo>
                  <a:cubicBezTo>
                    <a:pt x="62" y="0"/>
                    <a:pt x="64" y="2"/>
                    <a:pt x="64" y="4"/>
                  </a:cubicBezTo>
                  <a:cubicBezTo>
                    <a:pt x="64" y="6"/>
                    <a:pt x="62" y="8"/>
                    <a:pt x="6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8" name="Freeform 268"/>
            <p:cNvSpPr/>
            <p:nvPr/>
          </p:nvSpPr>
          <p:spPr bwMode="auto">
            <a:xfrm>
              <a:off x="11097" y="8134"/>
              <a:ext cx="48" cy="238"/>
            </a:xfrm>
            <a:custGeom>
              <a:avLst/>
              <a:gdLst>
                <a:gd name="T0" fmla="*/ 4 w 8"/>
                <a:gd name="T1" fmla="*/ 40 h 40"/>
                <a:gd name="T2" fmla="*/ 0 w 8"/>
                <a:gd name="T3" fmla="*/ 36 h 40"/>
                <a:gd name="T4" fmla="*/ 0 w 8"/>
                <a:gd name="T5" fmla="*/ 4 h 40"/>
                <a:gd name="T6" fmla="*/ 4 w 8"/>
                <a:gd name="T7" fmla="*/ 0 h 40"/>
                <a:gd name="T8" fmla="*/ 8 w 8"/>
                <a:gd name="T9" fmla="*/ 4 h 40"/>
                <a:gd name="T10" fmla="*/ 8 w 8"/>
                <a:gd name="T11" fmla="*/ 36 h 40"/>
                <a:gd name="T12" fmla="*/ 4 w 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8" h="40">
                  <a:moveTo>
                    <a:pt x="4" y="40"/>
                  </a:moveTo>
                  <a:cubicBezTo>
                    <a:pt x="2" y="40"/>
                    <a:pt x="0" y="38"/>
                    <a:pt x="0" y="36"/>
                  </a:cubicBezTo>
                  <a:cubicBezTo>
                    <a:pt x="0" y="4"/>
                    <a:pt x="0" y="4"/>
                    <a:pt x="0" y="4"/>
                  </a:cubicBezTo>
                  <a:cubicBezTo>
                    <a:pt x="0" y="2"/>
                    <a:pt x="2" y="0"/>
                    <a:pt x="4" y="0"/>
                  </a:cubicBezTo>
                  <a:cubicBezTo>
                    <a:pt x="6" y="0"/>
                    <a:pt x="8" y="2"/>
                    <a:pt x="8" y="4"/>
                  </a:cubicBezTo>
                  <a:cubicBezTo>
                    <a:pt x="8" y="36"/>
                    <a:pt x="8" y="36"/>
                    <a:pt x="8" y="36"/>
                  </a:cubicBezTo>
                  <a:cubicBezTo>
                    <a:pt x="8" y="38"/>
                    <a:pt x="6" y="40"/>
                    <a:pt x="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329" name="组合 328"/>
          <p:cNvGrpSpPr/>
          <p:nvPr/>
        </p:nvGrpSpPr>
        <p:grpSpPr>
          <a:xfrm>
            <a:off x="4632960" y="2093913"/>
            <a:ext cx="370840" cy="325755"/>
            <a:chOff x="8259" y="7329"/>
            <a:chExt cx="1134" cy="995"/>
          </a:xfrm>
          <a:solidFill>
            <a:schemeClr val="bg1"/>
          </a:solidFill>
        </p:grpSpPr>
        <p:sp>
          <p:nvSpPr>
            <p:cNvPr id="330" name="Freeform 269"/>
            <p:cNvSpPr/>
            <p:nvPr/>
          </p:nvSpPr>
          <p:spPr bwMode="auto">
            <a:xfrm>
              <a:off x="8259" y="7614"/>
              <a:ext cx="1135" cy="710"/>
            </a:xfrm>
            <a:custGeom>
              <a:avLst/>
              <a:gdLst>
                <a:gd name="T0" fmla="*/ 188 w 192"/>
                <a:gd name="T1" fmla="*/ 120 h 120"/>
                <a:gd name="T2" fmla="*/ 187 w 192"/>
                <a:gd name="T3" fmla="*/ 120 h 120"/>
                <a:gd name="T4" fmla="*/ 124 w 192"/>
                <a:gd name="T5" fmla="*/ 104 h 120"/>
                <a:gd name="T6" fmla="*/ 61 w 192"/>
                <a:gd name="T7" fmla="*/ 116 h 120"/>
                <a:gd name="T8" fmla="*/ 59 w 192"/>
                <a:gd name="T9" fmla="*/ 116 h 120"/>
                <a:gd name="T10" fmla="*/ 3 w 192"/>
                <a:gd name="T11" fmla="*/ 104 h 120"/>
                <a:gd name="T12" fmla="*/ 0 w 192"/>
                <a:gd name="T13" fmla="*/ 100 h 120"/>
                <a:gd name="T14" fmla="*/ 0 w 192"/>
                <a:gd name="T15" fmla="*/ 4 h 120"/>
                <a:gd name="T16" fmla="*/ 2 w 192"/>
                <a:gd name="T17" fmla="*/ 1 h 120"/>
                <a:gd name="T18" fmla="*/ 5 w 192"/>
                <a:gd name="T19" fmla="*/ 0 h 120"/>
                <a:gd name="T20" fmla="*/ 60 w 192"/>
                <a:gd name="T21" fmla="*/ 16 h 120"/>
                <a:gd name="T22" fmla="*/ 79 w 192"/>
                <a:gd name="T23" fmla="*/ 8 h 120"/>
                <a:gd name="T24" fmla="*/ 84 w 192"/>
                <a:gd name="T25" fmla="*/ 11 h 120"/>
                <a:gd name="T26" fmla="*/ 81 w 192"/>
                <a:gd name="T27" fmla="*/ 16 h 120"/>
                <a:gd name="T28" fmla="*/ 61 w 192"/>
                <a:gd name="T29" fmla="*/ 24 h 120"/>
                <a:gd name="T30" fmla="*/ 59 w 192"/>
                <a:gd name="T31" fmla="*/ 24 h 120"/>
                <a:gd name="T32" fmla="*/ 8 w 192"/>
                <a:gd name="T33" fmla="*/ 9 h 120"/>
                <a:gd name="T34" fmla="*/ 8 w 192"/>
                <a:gd name="T35" fmla="*/ 97 h 120"/>
                <a:gd name="T36" fmla="*/ 60 w 192"/>
                <a:gd name="T37" fmla="*/ 108 h 120"/>
                <a:gd name="T38" fmla="*/ 123 w 192"/>
                <a:gd name="T39" fmla="*/ 96 h 120"/>
                <a:gd name="T40" fmla="*/ 125 w 192"/>
                <a:gd name="T41" fmla="*/ 96 h 120"/>
                <a:gd name="T42" fmla="*/ 184 w 192"/>
                <a:gd name="T43" fmla="*/ 111 h 120"/>
                <a:gd name="T44" fmla="*/ 184 w 192"/>
                <a:gd name="T45" fmla="*/ 23 h 120"/>
                <a:gd name="T46" fmla="*/ 147 w 192"/>
                <a:gd name="T47" fmla="*/ 12 h 120"/>
                <a:gd name="T48" fmla="*/ 144 w 192"/>
                <a:gd name="T49" fmla="*/ 7 h 120"/>
                <a:gd name="T50" fmla="*/ 149 w 192"/>
                <a:gd name="T51" fmla="*/ 4 h 120"/>
                <a:gd name="T52" fmla="*/ 189 w 192"/>
                <a:gd name="T53" fmla="*/ 16 h 120"/>
                <a:gd name="T54" fmla="*/ 192 w 192"/>
                <a:gd name="T55" fmla="*/ 20 h 120"/>
                <a:gd name="T56" fmla="*/ 192 w 192"/>
                <a:gd name="T57" fmla="*/ 116 h 120"/>
                <a:gd name="T58" fmla="*/ 190 w 192"/>
                <a:gd name="T59" fmla="*/ 119 h 120"/>
                <a:gd name="T60" fmla="*/ 188 w 192"/>
                <a:gd name="T61"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2" h="120">
                  <a:moveTo>
                    <a:pt x="188" y="120"/>
                  </a:moveTo>
                  <a:cubicBezTo>
                    <a:pt x="188" y="120"/>
                    <a:pt x="187" y="120"/>
                    <a:pt x="187" y="120"/>
                  </a:cubicBezTo>
                  <a:cubicBezTo>
                    <a:pt x="124" y="104"/>
                    <a:pt x="124" y="104"/>
                    <a:pt x="124" y="104"/>
                  </a:cubicBezTo>
                  <a:cubicBezTo>
                    <a:pt x="61" y="116"/>
                    <a:pt x="61" y="116"/>
                    <a:pt x="61" y="116"/>
                  </a:cubicBezTo>
                  <a:cubicBezTo>
                    <a:pt x="60" y="116"/>
                    <a:pt x="60" y="116"/>
                    <a:pt x="59" y="116"/>
                  </a:cubicBezTo>
                  <a:cubicBezTo>
                    <a:pt x="3" y="104"/>
                    <a:pt x="3" y="104"/>
                    <a:pt x="3" y="104"/>
                  </a:cubicBezTo>
                  <a:cubicBezTo>
                    <a:pt x="1" y="104"/>
                    <a:pt x="0" y="102"/>
                    <a:pt x="0" y="100"/>
                  </a:cubicBezTo>
                  <a:cubicBezTo>
                    <a:pt x="0" y="4"/>
                    <a:pt x="0" y="4"/>
                    <a:pt x="0" y="4"/>
                  </a:cubicBezTo>
                  <a:cubicBezTo>
                    <a:pt x="0" y="3"/>
                    <a:pt x="1" y="2"/>
                    <a:pt x="2" y="1"/>
                  </a:cubicBezTo>
                  <a:cubicBezTo>
                    <a:pt x="3" y="0"/>
                    <a:pt x="4" y="0"/>
                    <a:pt x="5" y="0"/>
                  </a:cubicBezTo>
                  <a:cubicBezTo>
                    <a:pt x="60" y="16"/>
                    <a:pt x="60" y="16"/>
                    <a:pt x="60" y="16"/>
                  </a:cubicBezTo>
                  <a:cubicBezTo>
                    <a:pt x="79" y="8"/>
                    <a:pt x="79" y="8"/>
                    <a:pt x="79" y="8"/>
                  </a:cubicBezTo>
                  <a:cubicBezTo>
                    <a:pt x="81" y="7"/>
                    <a:pt x="83" y="8"/>
                    <a:pt x="84" y="11"/>
                  </a:cubicBezTo>
                  <a:cubicBezTo>
                    <a:pt x="85" y="13"/>
                    <a:pt x="84" y="15"/>
                    <a:pt x="81" y="16"/>
                  </a:cubicBezTo>
                  <a:cubicBezTo>
                    <a:pt x="61" y="24"/>
                    <a:pt x="61" y="24"/>
                    <a:pt x="61" y="24"/>
                  </a:cubicBezTo>
                  <a:cubicBezTo>
                    <a:pt x="61" y="24"/>
                    <a:pt x="60" y="24"/>
                    <a:pt x="59" y="24"/>
                  </a:cubicBezTo>
                  <a:cubicBezTo>
                    <a:pt x="8" y="9"/>
                    <a:pt x="8" y="9"/>
                    <a:pt x="8" y="9"/>
                  </a:cubicBezTo>
                  <a:cubicBezTo>
                    <a:pt x="8" y="97"/>
                    <a:pt x="8" y="97"/>
                    <a:pt x="8" y="97"/>
                  </a:cubicBezTo>
                  <a:cubicBezTo>
                    <a:pt x="60" y="108"/>
                    <a:pt x="60" y="108"/>
                    <a:pt x="60" y="108"/>
                  </a:cubicBezTo>
                  <a:cubicBezTo>
                    <a:pt x="123" y="96"/>
                    <a:pt x="123" y="96"/>
                    <a:pt x="123" y="96"/>
                  </a:cubicBezTo>
                  <a:cubicBezTo>
                    <a:pt x="124" y="96"/>
                    <a:pt x="124" y="96"/>
                    <a:pt x="125" y="96"/>
                  </a:cubicBezTo>
                  <a:cubicBezTo>
                    <a:pt x="184" y="111"/>
                    <a:pt x="184" y="111"/>
                    <a:pt x="184" y="111"/>
                  </a:cubicBezTo>
                  <a:cubicBezTo>
                    <a:pt x="184" y="23"/>
                    <a:pt x="184" y="23"/>
                    <a:pt x="184" y="23"/>
                  </a:cubicBezTo>
                  <a:cubicBezTo>
                    <a:pt x="147" y="12"/>
                    <a:pt x="147" y="12"/>
                    <a:pt x="147" y="12"/>
                  </a:cubicBezTo>
                  <a:cubicBezTo>
                    <a:pt x="145" y="11"/>
                    <a:pt x="144" y="9"/>
                    <a:pt x="144" y="7"/>
                  </a:cubicBezTo>
                  <a:cubicBezTo>
                    <a:pt x="145" y="5"/>
                    <a:pt x="147" y="4"/>
                    <a:pt x="149" y="4"/>
                  </a:cubicBezTo>
                  <a:cubicBezTo>
                    <a:pt x="189" y="16"/>
                    <a:pt x="189" y="16"/>
                    <a:pt x="189" y="16"/>
                  </a:cubicBezTo>
                  <a:cubicBezTo>
                    <a:pt x="191" y="17"/>
                    <a:pt x="192" y="18"/>
                    <a:pt x="192" y="20"/>
                  </a:cubicBezTo>
                  <a:cubicBezTo>
                    <a:pt x="192" y="116"/>
                    <a:pt x="192" y="116"/>
                    <a:pt x="192" y="116"/>
                  </a:cubicBezTo>
                  <a:cubicBezTo>
                    <a:pt x="192" y="117"/>
                    <a:pt x="191" y="118"/>
                    <a:pt x="190" y="119"/>
                  </a:cubicBezTo>
                  <a:cubicBezTo>
                    <a:pt x="190" y="120"/>
                    <a:pt x="189" y="120"/>
                    <a:pt x="188" y="1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1" name="Freeform 270"/>
            <p:cNvSpPr>
              <a:spLocks noEditPoints="1"/>
            </p:cNvSpPr>
            <p:nvPr/>
          </p:nvSpPr>
          <p:spPr bwMode="auto">
            <a:xfrm>
              <a:off x="8687" y="7329"/>
              <a:ext cx="473" cy="593"/>
            </a:xfrm>
            <a:custGeom>
              <a:avLst/>
              <a:gdLst>
                <a:gd name="T0" fmla="*/ 40 w 80"/>
                <a:gd name="T1" fmla="*/ 100 h 100"/>
                <a:gd name="T2" fmla="*/ 38 w 80"/>
                <a:gd name="T3" fmla="*/ 99 h 100"/>
                <a:gd name="T4" fmla="*/ 0 w 80"/>
                <a:gd name="T5" fmla="*/ 40 h 100"/>
                <a:gd name="T6" fmla="*/ 40 w 80"/>
                <a:gd name="T7" fmla="*/ 0 h 100"/>
                <a:gd name="T8" fmla="*/ 80 w 80"/>
                <a:gd name="T9" fmla="*/ 40 h 100"/>
                <a:gd name="T10" fmla="*/ 42 w 80"/>
                <a:gd name="T11" fmla="*/ 99 h 100"/>
                <a:gd name="T12" fmla="*/ 40 w 80"/>
                <a:gd name="T13" fmla="*/ 100 h 100"/>
                <a:gd name="T14" fmla="*/ 40 w 80"/>
                <a:gd name="T15" fmla="*/ 8 h 100"/>
                <a:gd name="T16" fmla="*/ 8 w 80"/>
                <a:gd name="T17" fmla="*/ 40 h 100"/>
                <a:gd name="T18" fmla="*/ 40 w 80"/>
                <a:gd name="T19" fmla="*/ 91 h 100"/>
                <a:gd name="T20" fmla="*/ 72 w 80"/>
                <a:gd name="T21" fmla="*/ 40 h 100"/>
                <a:gd name="T22" fmla="*/ 40 w 80"/>
                <a:gd name="T23" fmla="*/ 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00">
                  <a:moveTo>
                    <a:pt x="40" y="100"/>
                  </a:moveTo>
                  <a:cubicBezTo>
                    <a:pt x="39" y="100"/>
                    <a:pt x="38" y="100"/>
                    <a:pt x="38" y="99"/>
                  </a:cubicBezTo>
                  <a:cubicBezTo>
                    <a:pt x="36" y="98"/>
                    <a:pt x="0" y="74"/>
                    <a:pt x="0" y="40"/>
                  </a:cubicBezTo>
                  <a:cubicBezTo>
                    <a:pt x="0" y="18"/>
                    <a:pt x="18" y="0"/>
                    <a:pt x="40" y="0"/>
                  </a:cubicBezTo>
                  <a:cubicBezTo>
                    <a:pt x="62" y="0"/>
                    <a:pt x="80" y="18"/>
                    <a:pt x="80" y="40"/>
                  </a:cubicBezTo>
                  <a:cubicBezTo>
                    <a:pt x="80" y="74"/>
                    <a:pt x="44" y="98"/>
                    <a:pt x="42" y="99"/>
                  </a:cubicBezTo>
                  <a:cubicBezTo>
                    <a:pt x="42" y="100"/>
                    <a:pt x="41" y="100"/>
                    <a:pt x="40" y="100"/>
                  </a:cubicBezTo>
                  <a:close/>
                  <a:moveTo>
                    <a:pt x="40" y="8"/>
                  </a:moveTo>
                  <a:cubicBezTo>
                    <a:pt x="22" y="8"/>
                    <a:pt x="8" y="22"/>
                    <a:pt x="8" y="40"/>
                  </a:cubicBezTo>
                  <a:cubicBezTo>
                    <a:pt x="8" y="65"/>
                    <a:pt x="32" y="85"/>
                    <a:pt x="40" y="91"/>
                  </a:cubicBezTo>
                  <a:cubicBezTo>
                    <a:pt x="48" y="85"/>
                    <a:pt x="72" y="65"/>
                    <a:pt x="72" y="40"/>
                  </a:cubicBezTo>
                  <a:cubicBezTo>
                    <a:pt x="72" y="22"/>
                    <a:pt x="58" y="8"/>
                    <a:pt x="4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2" name="Freeform 271"/>
            <p:cNvSpPr>
              <a:spLocks noEditPoints="1"/>
            </p:cNvSpPr>
            <p:nvPr/>
          </p:nvSpPr>
          <p:spPr bwMode="auto">
            <a:xfrm>
              <a:off x="8827" y="7449"/>
              <a:ext cx="190" cy="188"/>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8 h 32"/>
                <a:gd name="T12" fmla="*/ 8 w 32"/>
                <a:gd name="T13" fmla="*/ 16 h 32"/>
                <a:gd name="T14" fmla="*/ 16 w 32"/>
                <a:gd name="T15" fmla="*/ 24 h 32"/>
                <a:gd name="T16" fmla="*/ 24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close/>
                  <a:moveTo>
                    <a:pt x="16" y="8"/>
                  </a:moveTo>
                  <a:cubicBezTo>
                    <a:pt x="12" y="8"/>
                    <a:pt x="8" y="12"/>
                    <a:pt x="8" y="16"/>
                  </a:cubicBezTo>
                  <a:cubicBezTo>
                    <a:pt x="8" y="20"/>
                    <a:pt x="12" y="24"/>
                    <a:pt x="16" y="24"/>
                  </a:cubicBezTo>
                  <a:cubicBezTo>
                    <a:pt x="20" y="24"/>
                    <a:pt x="24" y="20"/>
                    <a:pt x="24" y="16"/>
                  </a:cubicBezTo>
                  <a:cubicBezTo>
                    <a:pt x="24" y="12"/>
                    <a:pt x="20" y="8"/>
                    <a:pt x="1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3" name="Freeform 272"/>
            <p:cNvSpPr/>
            <p:nvPr/>
          </p:nvSpPr>
          <p:spPr bwMode="auto">
            <a:xfrm>
              <a:off x="8592" y="7709"/>
              <a:ext cx="48" cy="590"/>
            </a:xfrm>
            <a:custGeom>
              <a:avLst/>
              <a:gdLst>
                <a:gd name="T0" fmla="*/ 4 w 8"/>
                <a:gd name="T1" fmla="*/ 100 h 100"/>
                <a:gd name="T2" fmla="*/ 0 w 8"/>
                <a:gd name="T3" fmla="*/ 96 h 100"/>
                <a:gd name="T4" fmla="*/ 0 w 8"/>
                <a:gd name="T5" fmla="*/ 4 h 100"/>
                <a:gd name="T6" fmla="*/ 4 w 8"/>
                <a:gd name="T7" fmla="*/ 0 h 100"/>
                <a:gd name="T8" fmla="*/ 8 w 8"/>
                <a:gd name="T9" fmla="*/ 4 h 100"/>
                <a:gd name="T10" fmla="*/ 8 w 8"/>
                <a:gd name="T11" fmla="*/ 96 h 100"/>
                <a:gd name="T12" fmla="*/ 4 w 8"/>
                <a:gd name="T13" fmla="*/ 100 h 100"/>
              </a:gdLst>
              <a:ahLst/>
              <a:cxnLst>
                <a:cxn ang="0">
                  <a:pos x="T0" y="T1"/>
                </a:cxn>
                <a:cxn ang="0">
                  <a:pos x="T2" y="T3"/>
                </a:cxn>
                <a:cxn ang="0">
                  <a:pos x="T4" y="T5"/>
                </a:cxn>
                <a:cxn ang="0">
                  <a:pos x="T6" y="T7"/>
                </a:cxn>
                <a:cxn ang="0">
                  <a:pos x="T8" y="T9"/>
                </a:cxn>
                <a:cxn ang="0">
                  <a:pos x="T10" y="T11"/>
                </a:cxn>
                <a:cxn ang="0">
                  <a:pos x="T12" y="T13"/>
                </a:cxn>
              </a:cxnLst>
              <a:rect l="0" t="0" r="r" b="b"/>
              <a:pathLst>
                <a:path w="8" h="100">
                  <a:moveTo>
                    <a:pt x="4" y="100"/>
                  </a:moveTo>
                  <a:cubicBezTo>
                    <a:pt x="2" y="100"/>
                    <a:pt x="0" y="98"/>
                    <a:pt x="0" y="96"/>
                  </a:cubicBezTo>
                  <a:cubicBezTo>
                    <a:pt x="0" y="4"/>
                    <a:pt x="0" y="4"/>
                    <a:pt x="0" y="4"/>
                  </a:cubicBezTo>
                  <a:cubicBezTo>
                    <a:pt x="0" y="2"/>
                    <a:pt x="2" y="0"/>
                    <a:pt x="4" y="0"/>
                  </a:cubicBezTo>
                  <a:cubicBezTo>
                    <a:pt x="6" y="0"/>
                    <a:pt x="8" y="2"/>
                    <a:pt x="8" y="4"/>
                  </a:cubicBezTo>
                  <a:cubicBezTo>
                    <a:pt x="8" y="96"/>
                    <a:pt x="8" y="96"/>
                    <a:pt x="8" y="96"/>
                  </a:cubicBezTo>
                  <a:cubicBezTo>
                    <a:pt x="8" y="98"/>
                    <a:pt x="6" y="100"/>
                    <a:pt x="4"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4" name="Freeform 273"/>
            <p:cNvSpPr/>
            <p:nvPr/>
          </p:nvSpPr>
          <p:spPr bwMode="auto">
            <a:xfrm>
              <a:off x="8969" y="7826"/>
              <a:ext cx="48" cy="403"/>
            </a:xfrm>
            <a:custGeom>
              <a:avLst/>
              <a:gdLst>
                <a:gd name="T0" fmla="*/ 4 w 8"/>
                <a:gd name="T1" fmla="*/ 68 h 68"/>
                <a:gd name="T2" fmla="*/ 0 w 8"/>
                <a:gd name="T3" fmla="*/ 64 h 68"/>
                <a:gd name="T4" fmla="*/ 0 w 8"/>
                <a:gd name="T5" fmla="*/ 4 h 68"/>
                <a:gd name="T6" fmla="*/ 4 w 8"/>
                <a:gd name="T7" fmla="*/ 0 h 68"/>
                <a:gd name="T8" fmla="*/ 8 w 8"/>
                <a:gd name="T9" fmla="*/ 4 h 68"/>
                <a:gd name="T10" fmla="*/ 8 w 8"/>
                <a:gd name="T11" fmla="*/ 64 h 68"/>
                <a:gd name="T12" fmla="*/ 4 w 8"/>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8" h="68">
                  <a:moveTo>
                    <a:pt x="4" y="68"/>
                  </a:moveTo>
                  <a:cubicBezTo>
                    <a:pt x="2" y="68"/>
                    <a:pt x="0" y="66"/>
                    <a:pt x="0" y="64"/>
                  </a:cubicBezTo>
                  <a:cubicBezTo>
                    <a:pt x="0" y="4"/>
                    <a:pt x="0" y="4"/>
                    <a:pt x="0" y="4"/>
                  </a:cubicBezTo>
                  <a:cubicBezTo>
                    <a:pt x="0" y="2"/>
                    <a:pt x="2" y="0"/>
                    <a:pt x="4" y="0"/>
                  </a:cubicBezTo>
                  <a:cubicBezTo>
                    <a:pt x="6" y="0"/>
                    <a:pt x="8" y="2"/>
                    <a:pt x="8" y="4"/>
                  </a:cubicBezTo>
                  <a:cubicBezTo>
                    <a:pt x="8" y="64"/>
                    <a:pt x="8" y="64"/>
                    <a:pt x="8" y="64"/>
                  </a:cubicBezTo>
                  <a:cubicBezTo>
                    <a:pt x="8" y="66"/>
                    <a:pt x="6" y="68"/>
                    <a:pt x="4"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13" name="文本框 12"/>
          <p:cNvSpPr txBox="1"/>
          <p:nvPr/>
        </p:nvSpPr>
        <p:spPr>
          <a:xfrm>
            <a:off x="7763510" y="1849293"/>
            <a:ext cx="1992630" cy="337820"/>
          </a:xfrm>
          <a:prstGeom prst="rect">
            <a:avLst/>
          </a:prstGeom>
          <a:noFill/>
        </p:spPr>
        <p:txBody>
          <a:bodyPr wrap="none" rtlCol="0">
            <a:spAutoFit/>
          </a:bodyPr>
          <a:lstStyle/>
          <a:p>
            <a:pPr algn="l"/>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14" name="文本框 13"/>
          <p:cNvSpPr txBox="1"/>
          <p:nvPr/>
        </p:nvSpPr>
        <p:spPr>
          <a:xfrm>
            <a:off x="7763510" y="2201545"/>
            <a:ext cx="4031615"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7763510" y="4092748"/>
            <a:ext cx="1992630" cy="337820"/>
          </a:xfrm>
          <a:prstGeom prst="rect">
            <a:avLst/>
          </a:prstGeom>
          <a:noFill/>
        </p:spPr>
        <p:txBody>
          <a:bodyPr wrap="none" rtlCol="0">
            <a:spAutoFit/>
          </a:bodyPr>
          <a:lstStyle/>
          <a:p>
            <a:pPr algn="l"/>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16" name="文本框 15"/>
          <p:cNvSpPr txBox="1"/>
          <p:nvPr/>
        </p:nvSpPr>
        <p:spPr>
          <a:xfrm>
            <a:off x="7763510" y="4445000"/>
            <a:ext cx="4031615"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nvSpPr>
        <p:spPr>
          <a:xfrm>
            <a:off x="2161540" y="1860088"/>
            <a:ext cx="1992630" cy="337820"/>
          </a:xfrm>
          <a:prstGeom prst="rect">
            <a:avLst/>
          </a:prstGeom>
          <a:noFill/>
        </p:spPr>
        <p:txBody>
          <a:bodyPr wrap="none" rtlCol="0">
            <a:spAutoFit/>
          </a:bodyPr>
          <a:lstStyle/>
          <a:p>
            <a:pPr algn="r"/>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19" name="文本框 18"/>
          <p:cNvSpPr txBox="1"/>
          <p:nvPr/>
        </p:nvSpPr>
        <p:spPr>
          <a:xfrm>
            <a:off x="122555" y="2212340"/>
            <a:ext cx="4031615"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20" name="文本框 19"/>
          <p:cNvSpPr txBox="1"/>
          <p:nvPr/>
        </p:nvSpPr>
        <p:spPr>
          <a:xfrm>
            <a:off x="2161540" y="4103543"/>
            <a:ext cx="1992630" cy="337820"/>
          </a:xfrm>
          <a:prstGeom prst="rect">
            <a:avLst/>
          </a:prstGeom>
          <a:noFill/>
        </p:spPr>
        <p:txBody>
          <a:bodyPr wrap="none" rtlCol="0">
            <a:spAutoFit/>
          </a:bodyPr>
          <a:lstStyle/>
          <a:p>
            <a:pPr algn="r"/>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21" name="文本框 20"/>
          <p:cNvSpPr txBox="1"/>
          <p:nvPr/>
        </p:nvSpPr>
        <p:spPr>
          <a:xfrm>
            <a:off x="122555" y="4455795"/>
            <a:ext cx="4031615"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2"/>
          <p:cNvPicPr>
            <a:picLocks noChangeAspect="1"/>
          </p:cNvPicPr>
          <p:nvPr/>
        </p:nvPicPr>
        <p:blipFill>
          <a:blip r:embed="rId1"/>
          <a:stretch>
            <a:fillRect/>
          </a:stretch>
        </p:blipFill>
        <p:spPr>
          <a:xfrm>
            <a:off x="-14605" y="-19050"/>
            <a:ext cx="12211050" cy="6868795"/>
          </a:xfrm>
          <a:prstGeom prst="rect">
            <a:avLst/>
          </a:prstGeom>
        </p:spPr>
      </p:pic>
      <p:pic>
        <p:nvPicPr>
          <p:cNvPr id="5" name="图片 4" descr="3"/>
          <p:cNvPicPr>
            <a:picLocks noChangeAspect="1"/>
          </p:cNvPicPr>
          <p:nvPr/>
        </p:nvPicPr>
        <p:blipFill>
          <a:blip r:embed="rId2"/>
          <a:stretch>
            <a:fillRect/>
          </a:stretch>
        </p:blipFill>
        <p:spPr>
          <a:xfrm>
            <a:off x="3256915" y="-260350"/>
            <a:ext cx="2882265" cy="1724660"/>
          </a:xfrm>
          <a:prstGeom prst="rect">
            <a:avLst/>
          </a:prstGeom>
        </p:spPr>
      </p:pic>
      <p:pic>
        <p:nvPicPr>
          <p:cNvPr id="6" name="图片 5" descr="4"/>
          <p:cNvPicPr>
            <a:picLocks noChangeAspect="1"/>
          </p:cNvPicPr>
          <p:nvPr/>
        </p:nvPicPr>
        <p:blipFill>
          <a:blip r:embed="rId3"/>
          <a:stretch>
            <a:fillRect/>
          </a:stretch>
        </p:blipFill>
        <p:spPr>
          <a:xfrm>
            <a:off x="-548005" y="2473325"/>
            <a:ext cx="1299845" cy="1165860"/>
          </a:xfrm>
          <a:prstGeom prst="rect">
            <a:avLst/>
          </a:prstGeom>
        </p:spPr>
      </p:pic>
      <p:pic>
        <p:nvPicPr>
          <p:cNvPr id="7" name="图片 6" descr="5"/>
          <p:cNvPicPr>
            <a:picLocks noChangeAspect="1"/>
          </p:cNvPicPr>
          <p:nvPr/>
        </p:nvPicPr>
        <p:blipFill>
          <a:blip r:embed="rId4"/>
          <a:stretch>
            <a:fillRect/>
          </a:stretch>
        </p:blipFill>
        <p:spPr>
          <a:xfrm rot="21120000">
            <a:off x="1739265" y="-735330"/>
            <a:ext cx="2464435" cy="2259330"/>
          </a:xfrm>
          <a:prstGeom prst="rect">
            <a:avLst/>
          </a:prstGeom>
        </p:spPr>
      </p:pic>
      <p:pic>
        <p:nvPicPr>
          <p:cNvPr id="8" name="图片 7" descr="6"/>
          <p:cNvPicPr>
            <a:picLocks noChangeAspect="1"/>
          </p:cNvPicPr>
          <p:nvPr/>
        </p:nvPicPr>
        <p:blipFill>
          <a:blip r:embed="rId5"/>
          <a:srcRect l="15080" t="22962" r="14707" b="20712"/>
          <a:stretch>
            <a:fillRect/>
          </a:stretch>
        </p:blipFill>
        <p:spPr>
          <a:xfrm rot="8580000">
            <a:off x="11288395" y="2862580"/>
            <a:ext cx="1326515" cy="1471930"/>
          </a:xfrm>
          <a:prstGeom prst="rect">
            <a:avLst/>
          </a:prstGeom>
        </p:spPr>
      </p:pic>
      <p:pic>
        <p:nvPicPr>
          <p:cNvPr id="9" name="图片 8" descr="8"/>
          <p:cNvPicPr>
            <a:picLocks noChangeAspect="1"/>
          </p:cNvPicPr>
          <p:nvPr/>
        </p:nvPicPr>
        <p:blipFill>
          <a:blip r:embed="rId6"/>
          <a:stretch>
            <a:fillRect/>
          </a:stretch>
        </p:blipFill>
        <p:spPr>
          <a:xfrm rot="11520000">
            <a:off x="5989955" y="6165215"/>
            <a:ext cx="1033780" cy="1276985"/>
          </a:xfrm>
          <a:prstGeom prst="rect">
            <a:avLst/>
          </a:prstGeom>
        </p:spPr>
      </p:pic>
      <p:pic>
        <p:nvPicPr>
          <p:cNvPr id="10" name="图片 9" descr="9"/>
          <p:cNvPicPr>
            <a:picLocks noChangeAspect="1"/>
          </p:cNvPicPr>
          <p:nvPr/>
        </p:nvPicPr>
        <p:blipFill>
          <a:blip r:embed="rId7"/>
          <a:stretch>
            <a:fillRect/>
          </a:stretch>
        </p:blipFill>
        <p:spPr>
          <a:xfrm rot="16020000">
            <a:off x="8800465" y="5924550"/>
            <a:ext cx="1809750" cy="1720850"/>
          </a:xfrm>
          <a:prstGeom prst="rect">
            <a:avLst/>
          </a:prstGeom>
        </p:spPr>
      </p:pic>
      <p:pic>
        <p:nvPicPr>
          <p:cNvPr id="11" name="图片 10" descr="10"/>
          <p:cNvPicPr>
            <a:picLocks noChangeAspect="1"/>
          </p:cNvPicPr>
          <p:nvPr/>
        </p:nvPicPr>
        <p:blipFill>
          <a:blip r:embed="rId8"/>
          <a:stretch>
            <a:fillRect/>
          </a:stretch>
        </p:blipFill>
        <p:spPr>
          <a:xfrm>
            <a:off x="3387725" y="5624830"/>
            <a:ext cx="1936750" cy="1911350"/>
          </a:xfrm>
          <a:prstGeom prst="rect">
            <a:avLst/>
          </a:prstGeom>
        </p:spPr>
      </p:pic>
      <p:pic>
        <p:nvPicPr>
          <p:cNvPr id="12" name="图片 11" descr="11"/>
          <p:cNvPicPr>
            <a:picLocks noChangeAspect="1"/>
          </p:cNvPicPr>
          <p:nvPr/>
        </p:nvPicPr>
        <p:blipFill>
          <a:blip r:embed="rId9"/>
          <a:stretch>
            <a:fillRect/>
          </a:stretch>
        </p:blipFill>
        <p:spPr>
          <a:xfrm>
            <a:off x="1795145" y="5919470"/>
            <a:ext cx="1854200" cy="1466850"/>
          </a:xfrm>
          <a:prstGeom prst="rect">
            <a:avLst/>
          </a:prstGeom>
        </p:spPr>
      </p:pic>
      <p:pic>
        <p:nvPicPr>
          <p:cNvPr id="13" name="图片 12" descr="12"/>
          <p:cNvPicPr>
            <a:picLocks noChangeAspect="1"/>
          </p:cNvPicPr>
          <p:nvPr/>
        </p:nvPicPr>
        <p:blipFill>
          <a:blip r:embed="rId10"/>
          <a:stretch>
            <a:fillRect/>
          </a:stretch>
        </p:blipFill>
        <p:spPr>
          <a:xfrm>
            <a:off x="-764540" y="1943100"/>
            <a:ext cx="1954530" cy="1136650"/>
          </a:xfrm>
          <a:prstGeom prst="rect">
            <a:avLst/>
          </a:prstGeom>
        </p:spPr>
      </p:pic>
      <p:pic>
        <p:nvPicPr>
          <p:cNvPr id="14" name="图片 13" descr="6"/>
          <p:cNvPicPr>
            <a:picLocks noChangeAspect="1"/>
          </p:cNvPicPr>
          <p:nvPr/>
        </p:nvPicPr>
        <p:blipFill>
          <a:blip r:embed="rId5"/>
          <a:srcRect l="15080" t="22962" r="14707" b="20712"/>
          <a:stretch>
            <a:fillRect/>
          </a:stretch>
        </p:blipFill>
        <p:spPr>
          <a:xfrm rot="11100000">
            <a:off x="7162800" y="6068060"/>
            <a:ext cx="1326515" cy="1471930"/>
          </a:xfrm>
          <a:prstGeom prst="rect">
            <a:avLst/>
          </a:prstGeom>
        </p:spPr>
      </p:pic>
      <p:pic>
        <p:nvPicPr>
          <p:cNvPr id="15" name="图片 14" descr="5"/>
          <p:cNvPicPr>
            <a:picLocks noChangeAspect="1"/>
          </p:cNvPicPr>
          <p:nvPr/>
        </p:nvPicPr>
        <p:blipFill>
          <a:blip r:embed="rId4"/>
          <a:stretch>
            <a:fillRect/>
          </a:stretch>
        </p:blipFill>
        <p:spPr>
          <a:xfrm rot="11280000">
            <a:off x="4703445" y="5620385"/>
            <a:ext cx="1863090" cy="1708150"/>
          </a:xfrm>
          <a:prstGeom prst="rect">
            <a:avLst/>
          </a:prstGeom>
        </p:spPr>
      </p:pic>
      <p:pic>
        <p:nvPicPr>
          <p:cNvPr id="16" name="图片 15" descr="5"/>
          <p:cNvPicPr>
            <a:picLocks noChangeAspect="1"/>
          </p:cNvPicPr>
          <p:nvPr/>
        </p:nvPicPr>
        <p:blipFill>
          <a:blip r:embed="rId4"/>
          <a:stretch>
            <a:fillRect/>
          </a:stretch>
        </p:blipFill>
        <p:spPr>
          <a:xfrm rot="6900000">
            <a:off x="10824845" y="1924050"/>
            <a:ext cx="1863090" cy="1708150"/>
          </a:xfrm>
          <a:prstGeom prst="rect">
            <a:avLst/>
          </a:prstGeom>
        </p:spPr>
      </p:pic>
      <p:pic>
        <p:nvPicPr>
          <p:cNvPr id="17" name="图片 16" descr="4"/>
          <p:cNvPicPr>
            <a:picLocks noChangeAspect="1"/>
          </p:cNvPicPr>
          <p:nvPr/>
        </p:nvPicPr>
        <p:blipFill>
          <a:blip r:embed="rId3"/>
          <a:stretch>
            <a:fillRect/>
          </a:stretch>
        </p:blipFill>
        <p:spPr>
          <a:xfrm>
            <a:off x="5738495" y="-260350"/>
            <a:ext cx="1299845" cy="1165860"/>
          </a:xfrm>
          <a:prstGeom prst="rect">
            <a:avLst/>
          </a:prstGeom>
        </p:spPr>
      </p:pic>
      <p:pic>
        <p:nvPicPr>
          <p:cNvPr id="18" name="图片 17" descr="9"/>
          <p:cNvPicPr>
            <a:picLocks noChangeAspect="1"/>
          </p:cNvPicPr>
          <p:nvPr/>
        </p:nvPicPr>
        <p:blipFill>
          <a:blip r:embed="rId7"/>
          <a:stretch>
            <a:fillRect/>
          </a:stretch>
        </p:blipFill>
        <p:spPr>
          <a:xfrm rot="11040000">
            <a:off x="6926580" y="-506095"/>
            <a:ext cx="1574165" cy="1496695"/>
          </a:xfrm>
          <a:prstGeom prst="rect">
            <a:avLst/>
          </a:prstGeom>
        </p:spPr>
      </p:pic>
      <p:pic>
        <p:nvPicPr>
          <p:cNvPr id="20" name="图片 19" descr="9"/>
          <p:cNvPicPr>
            <a:picLocks noChangeAspect="1"/>
          </p:cNvPicPr>
          <p:nvPr/>
        </p:nvPicPr>
        <p:blipFill>
          <a:blip r:embed="rId7"/>
          <a:stretch>
            <a:fillRect/>
          </a:stretch>
        </p:blipFill>
        <p:spPr>
          <a:xfrm rot="11040000">
            <a:off x="895985" y="-735330"/>
            <a:ext cx="1574165" cy="1496695"/>
          </a:xfrm>
          <a:prstGeom prst="rect">
            <a:avLst/>
          </a:prstGeom>
        </p:spPr>
      </p:pic>
      <p:pic>
        <p:nvPicPr>
          <p:cNvPr id="21" name="图片 20" descr="12"/>
          <p:cNvPicPr>
            <a:picLocks noChangeAspect="1"/>
          </p:cNvPicPr>
          <p:nvPr/>
        </p:nvPicPr>
        <p:blipFill>
          <a:blip r:embed="rId10"/>
          <a:stretch>
            <a:fillRect/>
          </a:stretch>
        </p:blipFill>
        <p:spPr>
          <a:xfrm rot="4800000">
            <a:off x="3816985" y="-707390"/>
            <a:ext cx="2868930" cy="1668780"/>
          </a:xfrm>
          <a:prstGeom prst="rect">
            <a:avLst/>
          </a:prstGeom>
        </p:spPr>
      </p:pic>
      <p:sp>
        <p:nvSpPr>
          <p:cNvPr id="22" name="文本框 21"/>
          <p:cNvSpPr txBox="1"/>
          <p:nvPr/>
        </p:nvSpPr>
        <p:spPr>
          <a:xfrm>
            <a:off x="4668520" y="1847215"/>
            <a:ext cx="2477135" cy="1861185"/>
          </a:xfrm>
          <a:prstGeom prst="rect">
            <a:avLst/>
          </a:prstGeom>
          <a:noFill/>
        </p:spPr>
        <p:txBody>
          <a:bodyPr wrap="square" rtlCol="0">
            <a:spAutoFit/>
          </a:bodyPr>
          <a:p>
            <a:pPr algn="ctr"/>
            <a:r>
              <a:rPr lang="en-US" altLang="zh-CN" sz="11500">
                <a:solidFill>
                  <a:srgbClr val="208774"/>
                </a:solidFill>
                <a:latin typeface="Impact" panose="020B0806030902050204" charset="0"/>
                <a:ea typeface="Yu Gothic UI Semibold" panose="020B0700000000000000" charset="-128"/>
              </a:rPr>
              <a:t>03</a:t>
            </a:r>
            <a:endParaRPr lang="en-US" altLang="zh-CN" sz="11500">
              <a:solidFill>
                <a:srgbClr val="208774"/>
              </a:solidFill>
              <a:latin typeface="Impact" panose="020B0806030902050204" charset="0"/>
              <a:ea typeface="Yu Gothic UI Semibold" panose="020B0700000000000000" charset="-128"/>
            </a:endParaRPr>
          </a:p>
        </p:txBody>
      </p:sp>
      <p:sp>
        <p:nvSpPr>
          <p:cNvPr id="3" name="文本框 2"/>
          <p:cNvSpPr txBox="1"/>
          <p:nvPr/>
        </p:nvSpPr>
        <p:spPr>
          <a:xfrm>
            <a:off x="3700145" y="3531235"/>
            <a:ext cx="4413885" cy="460375"/>
          </a:xfrm>
          <a:prstGeom prst="rect">
            <a:avLst/>
          </a:prstGeom>
          <a:noFill/>
        </p:spPr>
        <p:txBody>
          <a:bodyPr wrap="square" rtlCol="0">
            <a:spAutoFit/>
          </a:bodyPr>
          <a:p>
            <a:pPr algn="ctr"/>
            <a:r>
              <a:rPr lang="zh-CN" altLang="en-US" sz="2400" kern="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rPr>
              <a:t>研究成果与应用</a:t>
            </a:r>
            <a:endParaRPr lang="zh-CN" altLang="en-US" sz="2400" kern="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endParaRPr>
          </a:p>
        </p:txBody>
      </p:sp>
      <p:sp>
        <p:nvSpPr>
          <p:cNvPr id="2" name="文本框 1"/>
          <p:cNvSpPr txBox="1"/>
          <p:nvPr/>
        </p:nvSpPr>
        <p:spPr>
          <a:xfrm>
            <a:off x="3035300" y="4099560"/>
            <a:ext cx="5743575" cy="583565"/>
          </a:xfrm>
          <a:prstGeom prst="rect">
            <a:avLst/>
          </a:prstGeom>
          <a:noFill/>
        </p:spPr>
        <p:txBody>
          <a:bodyPr wrap="square" rtlCol="0">
            <a:spAutoFit/>
          </a:bodyPr>
          <a:p>
            <a:pPr lvl="0" algn="ctr" defTabSz="1216025" fontAlgn="auto">
              <a:lnSpc>
                <a:spcPct val="200000"/>
              </a:lnSpc>
              <a:spcBef>
                <a:spcPts val="0"/>
              </a:spcBef>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noProof="0" dirty="0">
              <a:ln>
                <a:noFill/>
              </a:ln>
              <a:solidFill>
                <a:schemeClr val="tx1">
                  <a:lumMod val="75000"/>
                  <a:lumOff val="25000"/>
                </a:schemeClr>
              </a:solidFill>
              <a:effectLst>
                <a:outerShdw blurRad="50800" dist="38100" dir="5400000" algn="t" rotWithShape="0">
                  <a:prstClr val="black">
                    <a:alpha val="40000"/>
                  </a:prstClr>
                </a:outerShdw>
              </a:effectLst>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pexels-photo-458787"/>
          <p:cNvPicPr>
            <a:picLocks noChangeAspect="1"/>
          </p:cNvPicPr>
          <p:nvPr/>
        </p:nvPicPr>
        <p:blipFill>
          <a:blip r:embed="rId1"/>
          <a:srcRect l="3148" r="47137"/>
          <a:stretch>
            <a:fillRect/>
          </a:stretch>
        </p:blipFill>
        <p:spPr>
          <a:xfrm>
            <a:off x="6537325" y="-12065"/>
            <a:ext cx="5676900" cy="6882130"/>
          </a:xfrm>
          <a:prstGeom prst="rect">
            <a:avLst/>
          </a:prstGeom>
        </p:spPr>
      </p:pic>
      <p:sp>
        <p:nvSpPr>
          <p:cNvPr id="3" name="矩形 2"/>
          <p:cNvSpPr/>
          <p:nvPr/>
        </p:nvSpPr>
        <p:spPr>
          <a:xfrm>
            <a:off x="-15875" y="0"/>
            <a:ext cx="3470275" cy="6910705"/>
          </a:xfrm>
          <a:prstGeom prst="rect">
            <a:avLst/>
          </a:prstGeom>
          <a:solidFill>
            <a:srgbClr val="4FB892">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3454400" y="-12065"/>
            <a:ext cx="4295775" cy="6910705"/>
          </a:xfrm>
          <a:prstGeom prst="rect">
            <a:avLst/>
          </a:prstGeom>
          <a:solidFill>
            <a:srgbClr val="208774">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4131945" y="1396538"/>
            <a:ext cx="1992630" cy="337820"/>
          </a:xfrm>
          <a:prstGeom prst="rect">
            <a:avLst/>
          </a:prstGeom>
          <a:noFill/>
        </p:spPr>
        <p:txBody>
          <a:bodyPr wrap="none" rtlCol="0">
            <a:spAutoFit/>
          </a:bodyPr>
          <a:lstStyle/>
          <a:p>
            <a:pPr algn="l"/>
            <a:r>
              <a:rPr lang="en-US" altLang="zh-CN" sz="1600" noProof="0" dirty="0">
                <a:ln>
                  <a:noFill/>
                </a:ln>
                <a:solidFill>
                  <a:schemeClr val="bg1"/>
                </a:solidFill>
                <a:uLnTx/>
                <a:uFillTx/>
                <a:ea typeface="方正舒体" panose="02010601030101010101" pitchFamily="2" charset="-122"/>
                <a:sym typeface="+mn-ea"/>
              </a:rPr>
              <a:t>ADD YOUR TEXT HERE</a:t>
            </a:r>
            <a:endParaRPr lang="en-US" altLang="zh-CN" sz="1600" noProof="0" dirty="0">
              <a:ln>
                <a:noFill/>
              </a:ln>
              <a:solidFill>
                <a:schemeClr val="bg1"/>
              </a:solidFill>
              <a:uLnTx/>
              <a:uFillTx/>
              <a:latin typeface="微软雅黑" panose="020B0503020204020204" charset="-122"/>
              <a:ea typeface="方正舒体" panose="02010601030101010101" pitchFamily="2" charset="-122"/>
              <a:sym typeface="+mn-ea"/>
            </a:endParaRPr>
          </a:p>
        </p:txBody>
      </p:sp>
      <p:sp>
        <p:nvSpPr>
          <p:cNvPr id="23" name="文本框 22"/>
          <p:cNvSpPr txBox="1"/>
          <p:nvPr/>
        </p:nvSpPr>
        <p:spPr>
          <a:xfrm>
            <a:off x="4131945" y="1757045"/>
            <a:ext cx="3230880"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endParaRPr lang="en-US" altLang="zh-CN" sz="800" kern="0" noProof="0" dirty="0">
              <a:ln>
                <a:noFill/>
              </a:ln>
              <a:solidFill>
                <a:schemeClr val="bg1"/>
              </a:solidFill>
              <a:uLnTx/>
              <a:uFillTx/>
              <a:ea typeface="微软雅黑" panose="020B0503020204020204" charset="-122"/>
              <a:sym typeface="Arial" panose="020B0604020202020204" pitchFamily="34" charset="0"/>
            </a:endParaRPr>
          </a:p>
        </p:txBody>
      </p:sp>
      <p:sp>
        <p:nvSpPr>
          <p:cNvPr id="5" name="文本框 4"/>
          <p:cNvSpPr txBox="1"/>
          <p:nvPr/>
        </p:nvSpPr>
        <p:spPr>
          <a:xfrm>
            <a:off x="4131945" y="2930063"/>
            <a:ext cx="1992630" cy="337820"/>
          </a:xfrm>
          <a:prstGeom prst="rect">
            <a:avLst/>
          </a:prstGeom>
          <a:noFill/>
        </p:spPr>
        <p:txBody>
          <a:bodyPr wrap="none" rtlCol="0">
            <a:spAutoFit/>
          </a:bodyPr>
          <a:lstStyle/>
          <a:p>
            <a:pPr algn="l"/>
            <a:r>
              <a:rPr lang="en-US" altLang="zh-CN" sz="1600" noProof="0" dirty="0">
                <a:ln>
                  <a:noFill/>
                </a:ln>
                <a:solidFill>
                  <a:schemeClr val="bg1"/>
                </a:solidFill>
                <a:uLnTx/>
                <a:uFillTx/>
                <a:ea typeface="方正舒体" panose="02010601030101010101" pitchFamily="2" charset="-122"/>
                <a:sym typeface="+mn-ea"/>
              </a:rPr>
              <a:t>ADD YOUR TEXT HERE</a:t>
            </a:r>
            <a:endParaRPr lang="en-US" altLang="zh-CN" sz="1600" noProof="0" dirty="0">
              <a:ln>
                <a:noFill/>
              </a:ln>
              <a:solidFill>
                <a:schemeClr val="bg1"/>
              </a:solidFill>
              <a:uLnTx/>
              <a:uFillTx/>
              <a:latin typeface="微软雅黑" panose="020B0503020204020204" charset="-122"/>
              <a:ea typeface="方正舒体" panose="02010601030101010101" pitchFamily="2" charset="-122"/>
              <a:sym typeface="+mn-ea"/>
            </a:endParaRPr>
          </a:p>
        </p:txBody>
      </p:sp>
      <p:sp>
        <p:nvSpPr>
          <p:cNvPr id="6" name="文本框 5"/>
          <p:cNvSpPr txBox="1"/>
          <p:nvPr/>
        </p:nvSpPr>
        <p:spPr>
          <a:xfrm>
            <a:off x="4131945" y="3290570"/>
            <a:ext cx="3230880"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endParaRPr lang="en-US" altLang="zh-CN" sz="800" kern="0" noProof="0" dirty="0">
              <a:ln>
                <a:noFill/>
              </a:ln>
              <a:solidFill>
                <a:schemeClr val="bg1"/>
              </a:solidFill>
              <a:uLnTx/>
              <a:uFillTx/>
              <a:ea typeface="微软雅黑" panose="020B0503020204020204" charset="-122"/>
              <a:sym typeface="Arial" panose="020B0604020202020204" pitchFamily="34" charset="0"/>
            </a:endParaRPr>
          </a:p>
        </p:txBody>
      </p:sp>
      <p:sp>
        <p:nvSpPr>
          <p:cNvPr id="7" name="文本框 6"/>
          <p:cNvSpPr txBox="1"/>
          <p:nvPr/>
        </p:nvSpPr>
        <p:spPr>
          <a:xfrm>
            <a:off x="4131945" y="4540423"/>
            <a:ext cx="1992630" cy="337820"/>
          </a:xfrm>
          <a:prstGeom prst="rect">
            <a:avLst/>
          </a:prstGeom>
          <a:noFill/>
        </p:spPr>
        <p:txBody>
          <a:bodyPr wrap="none" rtlCol="0">
            <a:spAutoFit/>
          </a:bodyPr>
          <a:lstStyle/>
          <a:p>
            <a:pPr algn="l"/>
            <a:r>
              <a:rPr lang="en-US" altLang="zh-CN" sz="1600" noProof="0" dirty="0">
                <a:ln>
                  <a:noFill/>
                </a:ln>
                <a:solidFill>
                  <a:schemeClr val="bg1"/>
                </a:solidFill>
                <a:uLnTx/>
                <a:uFillTx/>
                <a:ea typeface="方正舒体" panose="02010601030101010101" pitchFamily="2" charset="-122"/>
                <a:sym typeface="+mn-ea"/>
              </a:rPr>
              <a:t>ADD YOUR TEXT HERE</a:t>
            </a:r>
            <a:endParaRPr lang="en-US" altLang="zh-CN" sz="1600" noProof="0" dirty="0">
              <a:ln>
                <a:noFill/>
              </a:ln>
              <a:solidFill>
                <a:schemeClr val="bg1"/>
              </a:solidFill>
              <a:uLnTx/>
              <a:uFillTx/>
              <a:latin typeface="微软雅黑" panose="020B0503020204020204" charset="-122"/>
              <a:ea typeface="方正舒体" panose="02010601030101010101" pitchFamily="2" charset="-122"/>
              <a:sym typeface="+mn-ea"/>
            </a:endParaRPr>
          </a:p>
        </p:txBody>
      </p:sp>
      <p:sp>
        <p:nvSpPr>
          <p:cNvPr id="8" name="文本框 7"/>
          <p:cNvSpPr txBox="1"/>
          <p:nvPr/>
        </p:nvSpPr>
        <p:spPr>
          <a:xfrm>
            <a:off x="4131945" y="4900930"/>
            <a:ext cx="3230880"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endParaRPr lang="en-US" altLang="zh-CN" sz="800" kern="0" noProof="0" dirty="0">
              <a:ln>
                <a:noFill/>
              </a:ln>
              <a:solidFill>
                <a:schemeClr val="bg1"/>
              </a:solidFill>
              <a:uLnTx/>
              <a:uFillTx/>
              <a:ea typeface="微软雅黑" panose="020B0503020204020204" charset="-122"/>
              <a:sym typeface="Arial" panose="020B0604020202020204" pitchFamily="34" charset="0"/>
            </a:endParaRPr>
          </a:p>
        </p:txBody>
      </p:sp>
      <p:sp>
        <p:nvSpPr>
          <p:cNvPr id="35" name="TextBox 1210"/>
          <p:cNvSpPr/>
          <p:nvPr/>
        </p:nvSpPr>
        <p:spPr>
          <a:xfrm>
            <a:off x="23495" y="2634615"/>
            <a:ext cx="3392170" cy="1568450"/>
          </a:xfrm>
          <a:prstGeom prst="rect">
            <a:avLst/>
          </a:prstGeom>
          <a:noFill/>
          <a:ln w="9525">
            <a:noFill/>
            <a:miter/>
          </a:ln>
        </p:spPr>
        <p:txBody>
          <a:bodyPr wrap="square">
            <a:spAutoFit/>
          </a:bodyPr>
          <a:p>
            <a:pPr algn="ctr"/>
            <a:r>
              <a:rPr lang="en-US" altLang="zh-CN" sz="4800" b="1" noProof="0" dirty="0">
                <a:ln>
                  <a:noFill/>
                </a:ln>
                <a:solidFill>
                  <a:schemeClr val="bg1"/>
                </a:solidFill>
                <a:uLnTx/>
                <a:uFillTx/>
                <a:ea typeface="方正舒体" panose="02010601030101010101" pitchFamily="2" charset="-122"/>
                <a:sym typeface="+mn-ea"/>
              </a:rPr>
              <a:t>ADD YOUR TEXT HERE</a:t>
            </a:r>
            <a:endParaRPr lang="en-US" altLang="zh-CN" sz="4800" b="1" noProof="0" dirty="0">
              <a:ln>
                <a:noFill/>
              </a:ln>
              <a:solidFill>
                <a:schemeClr val="bg1"/>
              </a:solidFill>
              <a:uLnTx/>
              <a:uFillTx/>
              <a:ea typeface="方正舒体" panose="02010601030101010101" pitchFamily="2" charset="-122"/>
              <a:sym typeface="+mn-ea"/>
            </a:endParaRPr>
          </a:p>
        </p:txBody>
      </p:sp>
      <p:cxnSp>
        <p:nvCxnSpPr>
          <p:cNvPr id="9" name="直接连接符 8"/>
          <p:cNvCxnSpPr/>
          <p:nvPr/>
        </p:nvCxnSpPr>
        <p:spPr>
          <a:xfrm>
            <a:off x="378460" y="2454910"/>
            <a:ext cx="271970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78460" y="4401820"/>
            <a:ext cx="271970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pexels-photo-886521"/>
          <p:cNvPicPr>
            <a:picLocks noChangeAspect="1"/>
          </p:cNvPicPr>
          <p:nvPr/>
        </p:nvPicPr>
        <p:blipFill>
          <a:blip r:embed="rId1"/>
          <a:srcRect l="5051" r="50612"/>
          <a:stretch>
            <a:fillRect/>
          </a:stretch>
        </p:blipFill>
        <p:spPr>
          <a:xfrm>
            <a:off x="790575" y="1056640"/>
            <a:ext cx="3295650" cy="4777740"/>
          </a:xfrm>
          <a:prstGeom prst="rect">
            <a:avLst/>
          </a:prstGeom>
        </p:spPr>
      </p:pic>
      <p:pic>
        <p:nvPicPr>
          <p:cNvPr id="2" name="图片 1" descr="pexels-photo-458787"/>
          <p:cNvPicPr>
            <a:picLocks noChangeAspect="1"/>
          </p:cNvPicPr>
          <p:nvPr/>
        </p:nvPicPr>
        <p:blipFill>
          <a:blip r:embed="rId2"/>
          <a:srcRect l="10093" r="47137"/>
          <a:stretch>
            <a:fillRect/>
          </a:stretch>
        </p:blipFill>
        <p:spPr>
          <a:xfrm>
            <a:off x="6248400" y="1061085"/>
            <a:ext cx="3386455" cy="4773295"/>
          </a:xfrm>
          <a:prstGeom prst="rect">
            <a:avLst/>
          </a:prstGeom>
        </p:spPr>
      </p:pic>
      <p:sp>
        <p:nvSpPr>
          <p:cNvPr id="3" name="矩形 2"/>
          <p:cNvSpPr/>
          <p:nvPr/>
        </p:nvSpPr>
        <p:spPr>
          <a:xfrm>
            <a:off x="3356610" y="1770380"/>
            <a:ext cx="2697480" cy="335534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8978900" y="1767840"/>
            <a:ext cx="2697480" cy="335534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3577590" y="2352848"/>
            <a:ext cx="1992630" cy="337820"/>
          </a:xfrm>
          <a:prstGeom prst="rect">
            <a:avLst/>
          </a:prstGeom>
          <a:noFill/>
        </p:spPr>
        <p:txBody>
          <a:bodyPr wrap="none" rtlCol="0">
            <a:spAutoFit/>
          </a:bodyPr>
          <a:lstStyle/>
          <a:p>
            <a:pPr algn="l"/>
            <a:r>
              <a:rPr lang="en-US" altLang="zh-CN" sz="1600" noProof="0" dirty="0">
                <a:ln>
                  <a:noFill/>
                </a:ln>
                <a:solidFill>
                  <a:schemeClr val="tx1">
                    <a:lumMod val="65000"/>
                    <a:lumOff val="3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65000"/>
                  <a:lumOff val="35000"/>
                </a:schemeClr>
              </a:solidFill>
              <a:uLnTx/>
              <a:uFillTx/>
              <a:latin typeface="微软雅黑" panose="020B0503020204020204" charset="-122"/>
              <a:ea typeface="方正舒体" panose="02010601030101010101" pitchFamily="2" charset="-122"/>
              <a:sym typeface="+mn-ea"/>
            </a:endParaRPr>
          </a:p>
        </p:txBody>
      </p:sp>
      <p:sp>
        <p:nvSpPr>
          <p:cNvPr id="23" name="文本框 22"/>
          <p:cNvSpPr txBox="1"/>
          <p:nvPr/>
        </p:nvSpPr>
        <p:spPr>
          <a:xfrm>
            <a:off x="3557270" y="2713355"/>
            <a:ext cx="2182495" cy="1938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endParaRPr lang="en-US" altLang="zh-CN" sz="800" kern="0" noProof="0" dirty="0">
              <a:ln>
                <a:noFill/>
              </a:ln>
              <a:solidFill>
                <a:schemeClr val="tx1">
                  <a:lumMod val="65000"/>
                  <a:lumOff val="35000"/>
                </a:schemeClr>
              </a:solidFill>
              <a:uLnTx/>
              <a:uFillTx/>
              <a:ea typeface="微软雅黑" panose="020B0503020204020204" charset="-122"/>
              <a:sym typeface="Arial" panose="020B0604020202020204" pitchFamily="34" charset="0"/>
            </a:endParaRPr>
          </a:p>
        </p:txBody>
      </p:sp>
      <p:sp>
        <p:nvSpPr>
          <p:cNvPr id="6" name="文本框 5"/>
          <p:cNvSpPr txBox="1"/>
          <p:nvPr/>
        </p:nvSpPr>
        <p:spPr>
          <a:xfrm>
            <a:off x="9331325" y="2352848"/>
            <a:ext cx="1992630" cy="337820"/>
          </a:xfrm>
          <a:prstGeom prst="rect">
            <a:avLst/>
          </a:prstGeom>
          <a:noFill/>
        </p:spPr>
        <p:txBody>
          <a:bodyPr wrap="none" rtlCol="0">
            <a:spAutoFit/>
          </a:bodyPr>
          <a:lstStyle/>
          <a:p>
            <a:pPr algn="l"/>
            <a:r>
              <a:rPr lang="en-US" altLang="zh-CN" sz="1600" noProof="0" dirty="0">
                <a:ln>
                  <a:noFill/>
                </a:ln>
                <a:solidFill>
                  <a:schemeClr val="tx1">
                    <a:lumMod val="65000"/>
                    <a:lumOff val="3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65000"/>
                  <a:lumOff val="35000"/>
                </a:schemeClr>
              </a:solidFill>
              <a:uLnTx/>
              <a:uFillTx/>
              <a:latin typeface="微软雅黑" panose="020B0503020204020204" charset="-122"/>
              <a:ea typeface="方正舒体" panose="02010601030101010101" pitchFamily="2" charset="-122"/>
              <a:sym typeface="+mn-ea"/>
            </a:endParaRPr>
          </a:p>
        </p:txBody>
      </p:sp>
      <p:sp>
        <p:nvSpPr>
          <p:cNvPr id="7" name="文本框 6"/>
          <p:cNvSpPr txBox="1"/>
          <p:nvPr/>
        </p:nvSpPr>
        <p:spPr>
          <a:xfrm>
            <a:off x="9311005" y="2713355"/>
            <a:ext cx="2182495" cy="1938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endParaRPr lang="en-US" altLang="zh-CN" sz="800" kern="0" noProof="0" dirty="0">
              <a:ln>
                <a:noFill/>
              </a:ln>
              <a:solidFill>
                <a:schemeClr val="tx1">
                  <a:lumMod val="65000"/>
                  <a:lumOff val="35000"/>
                </a:schemeClr>
              </a:solidFill>
              <a:uLnTx/>
              <a:uFillTx/>
              <a:ea typeface="微软雅黑" panose="020B0503020204020204" charset="-122"/>
              <a:sym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1591310" y="1891665"/>
            <a:ext cx="1090295" cy="1090295"/>
          </a:xfrm>
          <a:prstGeom prst="ellipse">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4142105" y="1891665"/>
            <a:ext cx="1090295" cy="1090295"/>
          </a:xfrm>
          <a:prstGeom prst="ellipse">
            <a:avLst/>
          </a:pr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6692900" y="1891665"/>
            <a:ext cx="1090295" cy="1090295"/>
          </a:xfrm>
          <a:prstGeom prst="ellipse">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9243695" y="1891665"/>
            <a:ext cx="1090295" cy="1090295"/>
          </a:xfrm>
          <a:prstGeom prst="ellipse">
            <a:avLst/>
          </a:pr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50" name="Freeform 26"/>
          <p:cNvSpPr>
            <a:spLocks noEditPoints="1"/>
          </p:cNvSpPr>
          <p:nvPr/>
        </p:nvSpPr>
        <p:spPr bwMode="auto">
          <a:xfrm>
            <a:off x="1881505" y="2197735"/>
            <a:ext cx="509905" cy="473075"/>
          </a:xfrm>
          <a:custGeom>
            <a:avLst/>
            <a:gdLst>
              <a:gd name="T0" fmla="*/ 184 w 185"/>
              <a:gd name="T1" fmla="*/ 64 h 172"/>
              <a:gd name="T2" fmla="*/ 179 w 185"/>
              <a:gd name="T3" fmla="*/ 60 h 172"/>
              <a:gd name="T4" fmla="*/ 117 w 185"/>
              <a:gd name="T5" fmla="*/ 60 h 172"/>
              <a:gd name="T6" fmla="*/ 98 w 185"/>
              <a:gd name="T7" fmla="*/ 4 h 172"/>
              <a:gd name="T8" fmla="*/ 93 w 185"/>
              <a:gd name="T9" fmla="*/ 0 h 172"/>
              <a:gd name="T10" fmla="*/ 93 w 185"/>
              <a:gd name="T11" fmla="*/ 0 h 172"/>
              <a:gd name="T12" fmla="*/ 86 w 185"/>
              <a:gd name="T13" fmla="*/ 4 h 172"/>
              <a:gd name="T14" fmla="*/ 68 w 185"/>
              <a:gd name="T15" fmla="*/ 60 h 172"/>
              <a:gd name="T16" fmla="*/ 7 w 185"/>
              <a:gd name="T17" fmla="*/ 60 h 172"/>
              <a:gd name="T18" fmla="*/ 1 w 185"/>
              <a:gd name="T19" fmla="*/ 64 h 172"/>
              <a:gd name="T20" fmla="*/ 4 w 185"/>
              <a:gd name="T21" fmla="*/ 71 h 172"/>
              <a:gd name="T22" fmla="*/ 50 w 185"/>
              <a:gd name="T23" fmla="*/ 108 h 172"/>
              <a:gd name="T24" fmla="*/ 33 w 185"/>
              <a:gd name="T25" fmla="*/ 164 h 172"/>
              <a:gd name="T26" fmla="*/ 35 w 185"/>
              <a:gd name="T27" fmla="*/ 171 h 172"/>
              <a:gd name="T28" fmla="*/ 43 w 185"/>
              <a:gd name="T29" fmla="*/ 171 h 172"/>
              <a:gd name="T30" fmla="*/ 93 w 185"/>
              <a:gd name="T31" fmla="*/ 135 h 172"/>
              <a:gd name="T32" fmla="*/ 143 w 185"/>
              <a:gd name="T33" fmla="*/ 171 h 172"/>
              <a:gd name="T34" fmla="*/ 147 w 185"/>
              <a:gd name="T35" fmla="*/ 172 h 172"/>
              <a:gd name="T36" fmla="*/ 150 w 185"/>
              <a:gd name="T37" fmla="*/ 171 h 172"/>
              <a:gd name="T38" fmla="*/ 152 w 185"/>
              <a:gd name="T39" fmla="*/ 164 h 172"/>
              <a:gd name="T40" fmla="*/ 132 w 185"/>
              <a:gd name="T41" fmla="*/ 108 h 172"/>
              <a:gd name="T42" fmla="*/ 182 w 185"/>
              <a:gd name="T43" fmla="*/ 71 h 172"/>
              <a:gd name="T44" fmla="*/ 184 w 185"/>
              <a:gd name="T45" fmla="*/ 64 h 172"/>
              <a:gd name="T46" fmla="*/ 128 w 185"/>
              <a:gd name="T47" fmla="*/ 102 h 172"/>
              <a:gd name="T48" fmla="*/ 125 w 185"/>
              <a:gd name="T49" fmla="*/ 111 h 172"/>
              <a:gd name="T50" fmla="*/ 145 w 185"/>
              <a:gd name="T51" fmla="*/ 164 h 172"/>
              <a:gd name="T52" fmla="*/ 97 w 185"/>
              <a:gd name="T53" fmla="*/ 129 h 172"/>
              <a:gd name="T54" fmla="*/ 88 w 185"/>
              <a:gd name="T55" fmla="*/ 129 h 172"/>
              <a:gd name="T56" fmla="*/ 41 w 185"/>
              <a:gd name="T57" fmla="*/ 164 h 172"/>
              <a:gd name="T58" fmla="*/ 56 w 185"/>
              <a:gd name="T59" fmla="*/ 111 h 172"/>
              <a:gd name="T60" fmla="*/ 55 w 185"/>
              <a:gd name="T61" fmla="*/ 102 h 172"/>
              <a:gd name="T62" fmla="*/ 12 w 185"/>
              <a:gd name="T63" fmla="*/ 68 h 172"/>
              <a:gd name="T64" fmla="*/ 67 w 185"/>
              <a:gd name="T65" fmla="*/ 68 h 172"/>
              <a:gd name="T66" fmla="*/ 75 w 185"/>
              <a:gd name="T67" fmla="*/ 62 h 172"/>
              <a:gd name="T68" fmla="*/ 92 w 185"/>
              <a:gd name="T69" fmla="*/ 8 h 172"/>
              <a:gd name="T70" fmla="*/ 110 w 185"/>
              <a:gd name="T71" fmla="*/ 62 h 172"/>
              <a:gd name="T72" fmla="*/ 118 w 185"/>
              <a:gd name="T73" fmla="*/ 68 h 172"/>
              <a:gd name="T74" fmla="*/ 175 w 185"/>
              <a:gd name="T75" fmla="*/ 68 h 172"/>
              <a:gd name="T76" fmla="*/ 128 w 185"/>
              <a:gd name="T77" fmla="*/ 10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5" h="172">
                <a:moveTo>
                  <a:pt x="184" y="64"/>
                </a:moveTo>
                <a:cubicBezTo>
                  <a:pt x="184" y="62"/>
                  <a:pt x="181" y="60"/>
                  <a:pt x="179" y="60"/>
                </a:cubicBezTo>
                <a:cubicBezTo>
                  <a:pt x="117" y="60"/>
                  <a:pt x="117" y="60"/>
                  <a:pt x="117" y="60"/>
                </a:cubicBezTo>
                <a:cubicBezTo>
                  <a:pt x="98" y="4"/>
                  <a:pt x="98" y="4"/>
                  <a:pt x="98" y="4"/>
                </a:cubicBezTo>
                <a:cubicBezTo>
                  <a:pt x="97" y="2"/>
                  <a:pt x="96" y="0"/>
                  <a:pt x="93" y="0"/>
                </a:cubicBezTo>
                <a:cubicBezTo>
                  <a:pt x="93" y="0"/>
                  <a:pt x="93" y="0"/>
                  <a:pt x="93" y="0"/>
                </a:cubicBezTo>
                <a:cubicBezTo>
                  <a:pt x="90" y="0"/>
                  <a:pt x="87" y="2"/>
                  <a:pt x="86" y="4"/>
                </a:cubicBezTo>
                <a:cubicBezTo>
                  <a:pt x="68" y="60"/>
                  <a:pt x="68" y="60"/>
                  <a:pt x="68" y="60"/>
                </a:cubicBezTo>
                <a:cubicBezTo>
                  <a:pt x="7" y="60"/>
                  <a:pt x="7" y="60"/>
                  <a:pt x="7" y="60"/>
                </a:cubicBezTo>
                <a:cubicBezTo>
                  <a:pt x="4" y="60"/>
                  <a:pt x="2" y="62"/>
                  <a:pt x="1" y="64"/>
                </a:cubicBezTo>
                <a:cubicBezTo>
                  <a:pt x="0" y="67"/>
                  <a:pt x="1" y="70"/>
                  <a:pt x="4" y="71"/>
                </a:cubicBezTo>
                <a:cubicBezTo>
                  <a:pt x="50" y="108"/>
                  <a:pt x="50" y="108"/>
                  <a:pt x="50" y="108"/>
                </a:cubicBezTo>
                <a:cubicBezTo>
                  <a:pt x="33" y="164"/>
                  <a:pt x="33" y="164"/>
                  <a:pt x="33" y="164"/>
                </a:cubicBezTo>
                <a:cubicBezTo>
                  <a:pt x="32" y="167"/>
                  <a:pt x="33" y="169"/>
                  <a:pt x="35" y="171"/>
                </a:cubicBezTo>
                <a:cubicBezTo>
                  <a:pt x="38" y="172"/>
                  <a:pt x="41" y="172"/>
                  <a:pt x="43" y="171"/>
                </a:cubicBezTo>
                <a:cubicBezTo>
                  <a:pt x="93" y="135"/>
                  <a:pt x="93" y="135"/>
                  <a:pt x="93" y="135"/>
                </a:cubicBezTo>
                <a:cubicBezTo>
                  <a:pt x="143" y="171"/>
                  <a:pt x="143" y="171"/>
                  <a:pt x="143" y="171"/>
                </a:cubicBezTo>
                <a:cubicBezTo>
                  <a:pt x="144" y="171"/>
                  <a:pt x="145" y="172"/>
                  <a:pt x="147" y="172"/>
                </a:cubicBezTo>
                <a:cubicBezTo>
                  <a:pt x="148" y="172"/>
                  <a:pt x="149" y="171"/>
                  <a:pt x="150" y="171"/>
                </a:cubicBezTo>
                <a:cubicBezTo>
                  <a:pt x="152" y="169"/>
                  <a:pt x="153" y="166"/>
                  <a:pt x="152" y="164"/>
                </a:cubicBezTo>
                <a:cubicBezTo>
                  <a:pt x="132" y="108"/>
                  <a:pt x="132" y="108"/>
                  <a:pt x="132" y="108"/>
                </a:cubicBezTo>
                <a:cubicBezTo>
                  <a:pt x="182" y="71"/>
                  <a:pt x="182" y="71"/>
                  <a:pt x="182" y="71"/>
                </a:cubicBezTo>
                <a:cubicBezTo>
                  <a:pt x="184" y="70"/>
                  <a:pt x="185" y="67"/>
                  <a:pt x="184" y="64"/>
                </a:cubicBezTo>
                <a:close/>
                <a:moveTo>
                  <a:pt x="128" y="102"/>
                </a:moveTo>
                <a:cubicBezTo>
                  <a:pt x="125" y="104"/>
                  <a:pt x="124" y="107"/>
                  <a:pt x="125" y="111"/>
                </a:cubicBezTo>
                <a:cubicBezTo>
                  <a:pt x="145" y="164"/>
                  <a:pt x="145" y="164"/>
                  <a:pt x="145" y="164"/>
                </a:cubicBezTo>
                <a:cubicBezTo>
                  <a:pt x="97" y="129"/>
                  <a:pt x="97" y="129"/>
                  <a:pt x="97" y="129"/>
                </a:cubicBezTo>
                <a:cubicBezTo>
                  <a:pt x="94" y="127"/>
                  <a:pt x="91" y="127"/>
                  <a:pt x="88" y="129"/>
                </a:cubicBezTo>
                <a:cubicBezTo>
                  <a:pt x="41" y="164"/>
                  <a:pt x="41" y="164"/>
                  <a:pt x="41" y="164"/>
                </a:cubicBezTo>
                <a:cubicBezTo>
                  <a:pt x="56" y="111"/>
                  <a:pt x="56" y="111"/>
                  <a:pt x="56" y="111"/>
                </a:cubicBezTo>
                <a:cubicBezTo>
                  <a:pt x="57" y="108"/>
                  <a:pt x="57" y="104"/>
                  <a:pt x="55" y="102"/>
                </a:cubicBezTo>
                <a:cubicBezTo>
                  <a:pt x="12" y="68"/>
                  <a:pt x="12" y="68"/>
                  <a:pt x="12" y="68"/>
                </a:cubicBezTo>
                <a:cubicBezTo>
                  <a:pt x="67" y="68"/>
                  <a:pt x="67" y="68"/>
                  <a:pt x="67" y="68"/>
                </a:cubicBezTo>
                <a:cubicBezTo>
                  <a:pt x="70" y="68"/>
                  <a:pt x="74" y="66"/>
                  <a:pt x="75" y="62"/>
                </a:cubicBezTo>
                <a:cubicBezTo>
                  <a:pt x="92" y="8"/>
                  <a:pt x="92" y="8"/>
                  <a:pt x="92" y="8"/>
                </a:cubicBezTo>
                <a:cubicBezTo>
                  <a:pt x="110" y="62"/>
                  <a:pt x="110" y="62"/>
                  <a:pt x="110" y="62"/>
                </a:cubicBezTo>
                <a:cubicBezTo>
                  <a:pt x="111" y="66"/>
                  <a:pt x="115" y="68"/>
                  <a:pt x="118" y="68"/>
                </a:cubicBezTo>
                <a:cubicBezTo>
                  <a:pt x="175" y="68"/>
                  <a:pt x="175" y="68"/>
                  <a:pt x="175" y="68"/>
                </a:cubicBezTo>
                <a:lnTo>
                  <a:pt x="128" y="102"/>
                </a:lnTo>
                <a:close/>
              </a:path>
            </a:pathLst>
          </a:custGeom>
          <a:solidFill>
            <a:schemeClr val="bg1"/>
          </a:solidFill>
          <a:ln>
            <a:noFill/>
          </a:ln>
        </p:spPr>
        <p:txBody>
          <a:bodyPr vert="horz" wrap="square" lIns="91440" tIns="45720" rIns="91440" bIns="45720" numCol="1" anchor="t" anchorCtr="0" compatLnSpc="1"/>
          <a:p>
            <a:endParaRPr lang="zh-CN" altLang="en-US">
              <a:solidFill>
                <a:prstClr val="black"/>
              </a:solidFill>
            </a:endParaRPr>
          </a:p>
        </p:txBody>
      </p:sp>
      <p:sp>
        <p:nvSpPr>
          <p:cNvPr id="2055" name="Freeform 30"/>
          <p:cNvSpPr>
            <a:spLocks noEditPoints="1"/>
          </p:cNvSpPr>
          <p:nvPr/>
        </p:nvSpPr>
        <p:spPr bwMode="auto">
          <a:xfrm>
            <a:off x="9545955" y="2162810"/>
            <a:ext cx="485775" cy="508000"/>
          </a:xfrm>
          <a:custGeom>
            <a:avLst/>
            <a:gdLst>
              <a:gd name="T0" fmla="*/ 168 w 176"/>
              <a:gd name="T1" fmla="*/ 68 h 184"/>
              <a:gd name="T2" fmla="*/ 152 w 176"/>
              <a:gd name="T3" fmla="*/ 52 h 184"/>
              <a:gd name="T4" fmla="*/ 128 w 176"/>
              <a:gd name="T5" fmla="*/ 52 h 184"/>
              <a:gd name="T6" fmla="*/ 128 w 176"/>
              <a:gd name="T7" fmla="*/ 40 h 184"/>
              <a:gd name="T8" fmla="*/ 88 w 176"/>
              <a:gd name="T9" fmla="*/ 0 h 184"/>
              <a:gd name="T10" fmla="*/ 48 w 176"/>
              <a:gd name="T11" fmla="*/ 40 h 184"/>
              <a:gd name="T12" fmla="*/ 48 w 176"/>
              <a:gd name="T13" fmla="*/ 52 h 184"/>
              <a:gd name="T14" fmla="*/ 24 w 176"/>
              <a:gd name="T15" fmla="*/ 52 h 184"/>
              <a:gd name="T16" fmla="*/ 8 w 176"/>
              <a:gd name="T17" fmla="*/ 68 h 184"/>
              <a:gd name="T18" fmla="*/ 0 w 176"/>
              <a:gd name="T19" fmla="*/ 168 h 184"/>
              <a:gd name="T20" fmla="*/ 16 w 176"/>
              <a:gd name="T21" fmla="*/ 184 h 184"/>
              <a:gd name="T22" fmla="*/ 160 w 176"/>
              <a:gd name="T23" fmla="*/ 184 h 184"/>
              <a:gd name="T24" fmla="*/ 176 w 176"/>
              <a:gd name="T25" fmla="*/ 168 h 184"/>
              <a:gd name="T26" fmla="*/ 168 w 176"/>
              <a:gd name="T27" fmla="*/ 68 h 184"/>
              <a:gd name="T28" fmla="*/ 56 w 176"/>
              <a:gd name="T29" fmla="*/ 40 h 184"/>
              <a:gd name="T30" fmla="*/ 88 w 176"/>
              <a:gd name="T31" fmla="*/ 8 h 184"/>
              <a:gd name="T32" fmla="*/ 120 w 176"/>
              <a:gd name="T33" fmla="*/ 40 h 184"/>
              <a:gd name="T34" fmla="*/ 120 w 176"/>
              <a:gd name="T35" fmla="*/ 52 h 184"/>
              <a:gd name="T36" fmla="*/ 56 w 176"/>
              <a:gd name="T37" fmla="*/ 52 h 184"/>
              <a:gd name="T38" fmla="*/ 56 w 176"/>
              <a:gd name="T39" fmla="*/ 40 h 184"/>
              <a:gd name="T40" fmla="*/ 160 w 176"/>
              <a:gd name="T41" fmla="*/ 176 h 184"/>
              <a:gd name="T42" fmla="*/ 16 w 176"/>
              <a:gd name="T43" fmla="*/ 176 h 184"/>
              <a:gd name="T44" fmla="*/ 8 w 176"/>
              <a:gd name="T45" fmla="*/ 168 h 184"/>
              <a:gd name="T46" fmla="*/ 16 w 176"/>
              <a:gd name="T47" fmla="*/ 68 h 184"/>
              <a:gd name="T48" fmla="*/ 24 w 176"/>
              <a:gd name="T49" fmla="*/ 60 h 184"/>
              <a:gd name="T50" fmla="*/ 48 w 176"/>
              <a:gd name="T51" fmla="*/ 60 h 184"/>
              <a:gd name="T52" fmla="*/ 48 w 176"/>
              <a:gd name="T53" fmla="*/ 76 h 184"/>
              <a:gd name="T54" fmla="*/ 48 w 176"/>
              <a:gd name="T55" fmla="*/ 77 h 184"/>
              <a:gd name="T56" fmla="*/ 44 w 176"/>
              <a:gd name="T57" fmla="*/ 84 h 184"/>
              <a:gd name="T58" fmla="*/ 52 w 176"/>
              <a:gd name="T59" fmla="*/ 92 h 184"/>
              <a:gd name="T60" fmla="*/ 60 w 176"/>
              <a:gd name="T61" fmla="*/ 84 h 184"/>
              <a:gd name="T62" fmla="*/ 56 w 176"/>
              <a:gd name="T63" fmla="*/ 77 h 184"/>
              <a:gd name="T64" fmla="*/ 56 w 176"/>
              <a:gd name="T65" fmla="*/ 60 h 184"/>
              <a:gd name="T66" fmla="*/ 120 w 176"/>
              <a:gd name="T67" fmla="*/ 60 h 184"/>
              <a:gd name="T68" fmla="*/ 120 w 176"/>
              <a:gd name="T69" fmla="*/ 77 h 184"/>
              <a:gd name="T70" fmla="*/ 116 w 176"/>
              <a:gd name="T71" fmla="*/ 84 h 184"/>
              <a:gd name="T72" fmla="*/ 124 w 176"/>
              <a:gd name="T73" fmla="*/ 92 h 184"/>
              <a:gd name="T74" fmla="*/ 132 w 176"/>
              <a:gd name="T75" fmla="*/ 84 h 184"/>
              <a:gd name="T76" fmla="*/ 128 w 176"/>
              <a:gd name="T77" fmla="*/ 77 h 184"/>
              <a:gd name="T78" fmla="*/ 128 w 176"/>
              <a:gd name="T79" fmla="*/ 76 h 184"/>
              <a:gd name="T80" fmla="*/ 128 w 176"/>
              <a:gd name="T81" fmla="*/ 60 h 184"/>
              <a:gd name="T82" fmla="*/ 152 w 176"/>
              <a:gd name="T83" fmla="*/ 60 h 184"/>
              <a:gd name="T84" fmla="*/ 160 w 176"/>
              <a:gd name="T85" fmla="*/ 68 h 184"/>
              <a:gd name="T86" fmla="*/ 168 w 176"/>
              <a:gd name="T87" fmla="*/ 168 h 184"/>
              <a:gd name="T88" fmla="*/ 160 w 176"/>
              <a:gd name="T89" fmla="*/ 17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84">
                <a:moveTo>
                  <a:pt x="168" y="68"/>
                </a:moveTo>
                <a:cubicBezTo>
                  <a:pt x="168" y="59"/>
                  <a:pt x="161" y="52"/>
                  <a:pt x="152" y="52"/>
                </a:cubicBezTo>
                <a:cubicBezTo>
                  <a:pt x="128" y="52"/>
                  <a:pt x="128" y="52"/>
                  <a:pt x="128" y="52"/>
                </a:cubicBezTo>
                <a:cubicBezTo>
                  <a:pt x="128" y="40"/>
                  <a:pt x="128" y="40"/>
                  <a:pt x="128" y="40"/>
                </a:cubicBezTo>
                <a:cubicBezTo>
                  <a:pt x="128" y="18"/>
                  <a:pt x="110" y="0"/>
                  <a:pt x="88" y="0"/>
                </a:cubicBezTo>
                <a:cubicBezTo>
                  <a:pt x="66" y="0"/>
                  <a:pt x="48" y="18"/>
                  <a:pt x="48" y="40"/>
                </a:cubicBezTo>
                <a:cubicBezTo>
                  <a:pt x="48" y="52"/>
                  <a:pt x="48" y="52"/>
                  <a:pt x="48" y="52"/>
                </a:cubicBezTo>
                <a:cubicBezTo>
                  <a:pt x="24" y="52"/>
                  <a:pt x="24" y="52"/>
                  <a:pt x="24" y="52"/>
                </a:cubicBezTo>
                <a:cubicBezTo>
                  <a:pt x="15" y="52"/>
                  <a:pt x="8" y="59"/>
                  <a:pt x="8" y="68"/>
                </a:cubicBezTo>
                <a:cubicBezTo>
                  <a:pt x="0" y="168"/>
                  <a:pt x="0" y="168"/>
                  <a:pt x="0" y="168"/>
                </a:cubicBezTo>
                <a:cubicBezTo>
                  <a:pt x="0" y="177"/>
                  <a:pt x="7" y="184"/>
                  <a:pt x="16" y="184"/>
                </a:cubicBezTo>
                <a:cubicBezTo>
                  <a:pt x="160" y="184"/>
                  <a:pt x="160" y="184"/>
                  <a:pt x="160" y="184"/>
                </a:cubicBezTo>
                <a:cubicBezTo>
                  <a:pt x="169" y="184"/>
                  <a:pt x="176" y="177"/>
                  <a:pt x="176" y="168"/>
                </a:cubicBezTo>
                <a:lnTo>
                  <a:pt x="168" y="68"/>
                </a:lnTo>
                <a:close/>
                <a:moveTo>
                  <a:pt x="56" y="40"/>
                </a:moveTo>
                <a:cubicBezTo>
                  <a:pt x="56" y="22"/>
                  <a:pt x="70" y="8"/>
                  <a:pt x="88" y="8"/>
                </a:cubicBezTo>
                <a:cubicBezTo>
                  <a:pt x="106" y="8"/>
                  <a:pt x="120" y="22"/>
                  <a:pt x="120" y="40"/>
                </a:cubicBezTo>
                <a:cubicBezTo>
                  <a:pt x="120" y="52"/>
                  <a:pt x="120" y="52"/>
                  <a:pt x="120" y="52"/>
                </a:cubicBezTo>
                <a:cubicBezTo>
                  <a:pt x="56" y="52"/>
                  <a:pt x="56" y="52"/>
                  <a:pt x="56" y="52"/>
                </a:cubicBezTo>
                <a:lnTo>
                  <a:pt x="56" y="40"/>
                </a:lnTo>
                <a:close/>
                <a:moveTo>
                  <a:pt x="160" y="176"/>
                </a:moveTo>
                <a:cubicBezTo>
                  <a:pt x="16" y="176"/>
                  <a:pt x="16" y="176"/>
                  <a:pt x="16" y="176"/>
                </a:cubicBezTo>
                <a:cubicBezTo>
                  <a:pt x="12" y="176"/>
                  <a:pt x="8" y="172"/>
                  <a:pt x="8" y="168"/>
                </a:cubicBezTo>
                <a:cubicBezTo>
                  <a:pt x="16" y="68"/>
                  <a:pt x="16" y="68"/>
                  <a:pt x="16" y="68"/>
                </a:cubicBezTo>
                <a:cubicBezTo>
                  <a:pt x="16" y="64"/>
                  <a:pt x="20" y="60"/>
                  <a:pt x="24" y="60"/>
                </a:cubicBezTo>
                <a:cubicBezTo>
                  <a:pt x="48" y="60"/>
                  <a:pt x="48" y="60"/>
                  <a:pt x="48" y="60"/>
                </a:cubicBezTo>
                <a:cubicBezTo>
                  <a:pt x="48" y="76"/>
                  <a:pt x="48" y="76"/>
                  <a:pt x="48" y="76"/>
                </a:cubicBezTo>
                <a:cubicBezTo>
                  <a:pt x="48" y="76"/>
                  <a:pt x="48" y="77"/>
                  <a:pt x="48" y="77"/>
                </a:cubicBezTo>
                <a:cubicBezTo>
                  <a:pt x="46" y="78"/>
                  <a:pt x="44" y="81"/>
                  <a:pt x="44" y="84"/>
                </a:cubicBezTo>
                <a:cubicBezTo>
                  <a:pt x="44" y="88"/>
                  <a:pt x="47" y="92"/>
                  <a:pt x="52" y="92"/>
                </a:cubicBezTo>
                <a:cubicBezTo>
                  <a:pt x="56" y="92"/>
                  <a:pt x="60" y="88"/>
                  <a:pt x="60" y="84"/>
                </a:cubicBezTo>
                <a:cubicBezTo>
                  <a:pt x="60" y="81"/>
                  <a:pt x="58" y="78"/>
                  <a:pt x="56" y="77"/>
                </a:cubicBezTo>
                <a:cubicBezTo>
                  <a:pt x="56" y="60"/>
                  <a:pt x="56" y="60"/>
                  <a:pt x="56" y="60"/>
                </a:cubicBezTo>
                <a:cubicBezTo>
                  <a:pt x="120" y="60"/>
                  <a:pt x="120" y="60"/>
                  <a:pt x="120" y="60"/>
                </a:cubicBezTo>
                <a:cubicBezTo>
                  <a:pt x="120" y="77"/>
                  <a:pt x="120" y="77"/>
                  <a:pt x="120" y="77"/>
                </a:cubicBezTo>
                <a:cubicBezTo>
                  <a:pt x="118" y="78"/>
                  <a:pt x="116" y="81"/>
                  <a:pt x="116" y="84"/>
                </a:cubicBezTo>
                <a:cubicBezTo>
                  <a:pt x="116" y="88"/>
                  <a:pt x="119" y="92"/>
                  <a:pt x="124" y="92"/>
                </a:cubicBezTo>
                <a:cubicBezTo>
                  <a:pt x="128" y="92"/>
                  <a:pt x="132" y="88"/>
                  <a:pt x="132" y="84"/>
                </a:cubicBezTo>
                <a:cubicBezTo>
                  <a:pt x="132" y="81"/>
                  <a:pt x="130" y="78"/>
                  <a:pt x="128" y="77"/>
                </a:cubicBezTo>
                <a:cubicBezTo>
                  <a:pt x="128" y="77"/>
                  <a:pt x="128" y="76"/>
                  <a:pt x="128" y="76"/>
                </a:cubicBezTo>
                <a:cubicBezTo>
                  <a:pt x="128" y="60"/>
                  <a:pt x="128" y="60"/>
                  <a:pt x="128" y="60"/>
                </a:cubicBezTo>
                <a:cubicBezTo>
                  <a:pt x="152" y="60"/>
                  <a:pt x="152" y="60"/>
                  <a:pt x="152" y="60"/>
                </a:cubicBezTo>
                <a:cubicBezTo>
                  <a:pt x="156" y="60"/>
                  <a:pt x="160" y="64"/>
                  <a:pt x="160" y="68"/>
                </a:cubicBezTo>
                <a:cubicBezTo>
                  <a:pt x="168" y="168"/>
                  <a:pt x="168" y="168"/>
                  <a:pt x="168" y="168"/>
                </a:cubicBezTo>
                <a:cubicBezTo>
                  <a:pt x="168" y="172"/>
                  <a:pt x="164" y="176"/>
                  <a:pt x="160" y="176"/>
                </a:cubicBezTo>
                <a:close/>
              </a:path>
            </a:pathLst>
          </a:custGeom>
          <a:solidFill>
            <a:schemeClr val="bg1"/>
          </a:solidFill>
          <a:ln>
            <a:noFill/>
          </a:ln>
        </p:spPr>
        <p:txBody>
          <a:bodyPr vert="horz" wrap="square" lIns="91440" tIns="45720" rIns="91440" bIns="45720" numCol="1" anchor="t" anchorCtr="0" compatLnSpc="1"/>
          <a:p>
            <a:endParaRPr lang="zh-CN" altLang="en-US">
              <a:solidFill>
                <a:prstClr val="black"/>
              </a:solidFill>
            </a:endParaRPr>
          </a:p>
        </p:txBody>
      </p:sp>
      <p:sp>
        <p:nvSpPr>
          <p:cNvPr id="2057" name="Freeform 32"/>
          <p:cNvSpPr>
            <a:spLocks noEditPoints="1"/>
          </p:cNvSpPr>
          <p:nvPr/>
        </p:nvSpPr>
        <p:spPr bwMode="auto">
          <a:xfrm>
            <a:off x="4433570" y="2197735"/>
            <a:ext cx="507365" cy="507365"/>
          </a:xfrm>
          <a:custGeom>
            <a:avLst/>
            <a:gdLst>
              <a:gd name="T0" fmla="*/ 52 w 184"/>
              <a:gd name="T1" fmla="*/ 92 h 184"/>
              <a:gd name="T2" fmla="*/ 132 w 184"/>
              <a:gd name="T3" fmla="*/ 92 h 184"/>
              <a:gd name="T4" fmla="*/ 92 w 184"/>
              <a:gd name="T5" fmla="*/ 124 h 184"/>
              <a:gd name="T6" fmla="*/ 92 w 184"/>
              <a:gd name="T7" fmla="*/ 60 h 184"/>
              <a:gd name="T8" fmla="*/ 92 w 184"/>
              <a:gd name="T9" fmla="*/ 124 h 184"/>
              <a:gd name="T10" fmla="*/ 164 w 184"/>
              <a:gd name="T11" fmla="*/ 68 h 184"/>
              <a:gd name="T12" fmla="*/ 163 w 184"/>
              <a:gd name="T13" fmla="*/ 55 h 184"/>
              <a:gd name="T14" fmla="*/ 151 w 184"/>
              <a:gd name="T15" fmla="*/ 21 h 184"/>
              <a:gd name="T16" fmla="*/ 126 w 184"/>
              <a:gd name="T17" fmla="*/ 24 h 184"/>
              <a:gd name="T18" fmla="*/ 116 w 184"/>
              <a:gd name="T19" fmla="*/ 16 h 184"/>
              <a:gd name="T20" fmla="*/ 84 w 184"/>
              <a:gd name="T21" fmla="*/ 0 h 184"/>
              <a:gd name="T22" fmla="*/ 68 w 184"/>
              <a:gd name="T23" fmla="*/ 20 h 184"/>
              <a:gd name="T24" fmla="*/ 55 w 184"/>
              <a:gd name="T25" fmla="*/ 21 h 184"/>
              <a:gd name="T26" fmla="*/ 21 w 184"/>
              <a:gd name="T27" fmla="*/ 33 h 184"/>
              <a:gd name="T28" fmla="*/ 24 w 184"/>
              <a:gd name="T29" fmla="*/ 58 h 184"/>
              <a:gd name="T30" fmla="*/ 16 w 184"/>
              <a:gd name="T31" fmla="*/ 68 h 184"/>
              <a:gd name="T32" fmla="*/ 0 w 184"/>
              <a:gd name="T33" fmla="*/ 100 h 184"/>
              <a:gd name="T34" fmla="*/ 20 w 184"/>
              <a:gd name="T35" fmla="*/ 116 h 184"/>
              <a:gd name="T36" fmla="*/ 21 w 184"/>
              <a:gd name="T37" fmla="*/ 129 h 184"/>
              <a:gd name="T38" fmla="*/ 33 w 184"/>
              <a:gd name="T39" fmla="*/ 163 h 184"/>
              <a:gd name="T40" fmla="*/ 58 w 184"/>
              <a:gd name="T41" fmla="*/ 160 h 184"/>
              <a:gd name="T42" fmla="*/ 68 w 184"/>
              <a:gd name="T43" fmla="*/ 168 h 184"/>
              <a:gd name="T44" fmla="*/ 100 w 184"/>
              <a:gd name="T45" fmla="*/ 184 h 184"/>
              <a:gd name="T46" fmla="*/ 116 w 184"/>
              <a:gd name="T47" fmla="*/ 164 h 184"/>
              <a:gd name="T48" fmla="*/ 129 w 184"/>
              <a:gd name="T49" fmla="*/ 163 h 184"/>
              <a:gd name="T50" fmla="*/ 163 w 184"/>
              <a:gd name="T51" fmla="*/ 151 h 184"/>
              <a:gd name="T52" fmla="*/ 160 w 184"/>
              <a:gd name="T53" fmla="*/ 126 h 184"/>
              <a:gd name="T54" fmla="*/ 168 w 184"/>
              <a:gd name="T55" fmla="*/ 116 h 184"/>
              <a:gd name="T56" fmla="*/ 184 w 184"/>
              <a:gd name="T57" fmla="*/ 84 h 184"/>
              <a:gd name="T58" fmla="*/ 176 w 184"/>
              <a:gd name="T59" fmla="*/ 100 h 184"/>
              <a:gd name="T60" fmla="*/ 166 w 184"/>
              <a:gd name="T61" fmla="*/ 108 h 184"/>
              <a:gd name="T62" fmla="*/ 150 w 184"/>
              <a:gd name="T63" fmla="*/ 127 h 184"/>
              <a:gd name="T64" fmla="*/ 157 w 184"/>
              <a:gd name="T65" fmla="*/ 134 h 184"/>
              <a:gd name="T66" fmla="*/ 146 w 184"/>
              <a:gd name="T67" fmla="*/ 157 h 184"/>
              <a:gd name="T68" fmla="*/ 127 w 184"/>
              <a:gd name="T69" fmla="*/ 150 h 184"/>
              <a:gd name="T70" fmla="*/ 108 w 184"/>
              <a:gd name="T71" fmla="*/ 166 h 184"/>
              <a:gd name="T72" fmla="*/ 100 w 184"/>
              <a:gd name="T73" fmla="*/ 176 h 184"/>
              <a:gd name="T74" fmla="*/ 76 w 184"/>
              <a:gd name="T75" fmla="*/ 168 h 184"/>
              <a:gd name="T76" fmla="*/ 76 w 184"/>
              <a:gd name="T77" fmla="*/ 158 h 184"/>
              <a:gd name="T78" fmla="*/ 50 w 184"/>
              <a:gd name="T79" fmla="*/ 157 h 184"/>
              <a:gd name="T80" fmla="*/ 27 w 184"/>
              <a:gd name="T81" fmla="*/ 146 h 184"/>
              <a:gd name="T82" fmla="*/ 28 w 184"/>
              <a:gd name="T83" fmla="*/ 133 h 184"/>
              <a:gd name="T84" fmla="*/ 26 w 184"/>
              <a:gd name="T85" fmla="*/ 108 h 184"/>
              <a:gd name="T86" fmla="*/ 16 w 184"/>
              <a:gd name="T87" fmla="*/ 108 h 184"/>
              <a:gd name="T88" fmla="*/ 8 w 184"/>
              <a:gd name="T89" fmla="*/ 84 h 184"/>
              <a:gd name="T90" fmla="*/ 18 w 184"/>
              <a:gd name="T91" fmla="*/ 76 h 184"/>
              <a:gd name="T92" fmla="*/ 34 w 184"/>
              <a:gd name="T93" fmla="*/ 57 h 184"/>
              <a:gd name="T94" fmla="*/ 27 w 184"/>
              <a:gd name="T95" fmla="*/ 50 h 184"/>
              <a:gd name="T96" fmla="*/ 38 w 184"/>
              <a:gd name="T97" fmla="*/ 27 h 184"/>
              <a:gd name="T98" fmla="*/ 57 w 184"/>
              <a:gd name="T99" fmla="*/ 34 h 184"/>
              <a:gd name="T100" fmla="*/ 76 w 184"/>
              <a:gd name="T101" fmla="*/ 18 h 184"/>
              <a:gd name="T102" fmla="*/ 84 w 184"/>
              <a:gd name="T103" fmla="*/ 8 h 184"/>
              <a:gd name="T104" fmla="*/ 108 w 184"/>
              <a:gd name="T105" fmla="*/ 16 h 184"/>
              <a:gd name="T106" fmla="*/ 108 w 184"/>
              <a:gd name="T107" fmla="*/ 26 h 184"/>
              <a:gd name="T108" fmla="*/ 134 w 184"/>
              <a:gd name="T109" fmla="*/ 27 h 184"/>
              <a:gd name="T110" fmla="*/ 157 w 184"/>
              <a:gd name="T111" fmla="*/ 38 h 184"/>
              <a:gd name="T112" fmla="*/ 156 w 184"/>
              <a:gd name="T113" fmla="*/ 51 h 184"/>
              <a:gd name="T114" fmla="*/ 158 w 184"/>
              <a:gd name="T115" fmla="*/ 76 h 184"/>
              <a:gd name="T116" fmla="*/ 168 w 184"/>
              <a:gd name="T117" fmla="*/ 76 h 184"/>
              <a:gd name="T118" fmla="*/ 176 w 184"/>
              <a:gd name="T119" fmla="*/ 10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4" h="184">
                <a:moveTo>
                  <a:pt x="92" y="52"/>
                </a:moveTo>
                <a:cubicBezTo>
                  <a:pt x="70" y="52"/>
                  <a:pt x="52" y="70"/>
                  <a:pt x="52" y="92"/>
                </a:cubicBezTo>
                <a:cubicBezTo>
                  <a:pt x="52" y="114"/>
                  <a:pt x="70" y="132"/>
                  <a:pt x="92" y="132"/>
                </a:cubicBezTo>
                <a:cubicBezTo>
                  <a:pt x="114" y="132"/>
                  <a:pt x="132" y="114"/>
                  <a:pt x="132" y="92"/>
                </a:cubicBezTo>
                <a:cubicBezTo>
                  <a:pt x="132" y="70"/>
                  <a:pt x="114" y="52"/>
                  <a:pt x="92" y="52"/>
                </a:cubicBezTo>
                <a:close/>
                <a:moveTo>
                  <a:pt x="92" y="124"/>
                </a:moveTo>
                <a:cubicBezTo>
                  <a:pt x="74" y="124"/>
                  <a:pt x="60" y="110"/>
                  <a:pt x="60" y="92"/>
                </a:cubicBezTo>
                <a:cubicBezTo>
                  <a:pt x="60" y="74"/>
                  <a:pt x="74" y="60"/>
                  <a:pt x="92" y="60"/>
                </a:cubicBezTo>
                <a:cubicBezTo>
                  <a:pt x="110" y="60"/>
                  <a:pt x="124" y="74"/>
                  <a:pt x="124" y="92"/>
                </a:cubicBezTo>
                <a:cubicBezTo>
                  <a:pt x="124" y="110"/>
                  <a:pt x="110" y="124"/>
                  <a:pt x="92" y="124"/>
                </a:cubicBezTo>
                <a:close/>
                <a:moveTo>
                  <a:pt x="168" y="68"/>
                </a:moveTo>
                <a:cubicBezTo>
                  <a:pt x="164" y="68"/>
                  <a:pt x="164" y="68"/>
                  <a:pt x="164" y="68"/>
                </a:cubicBezTo>
                <a:cubicBezTo>
                  <a:pt x="163" y="65"/>
                  <a:pt x="162" y="61"/>
                  <a:pt x="160" y="58"/>
                </a:cubicBezTo>
                <a:cubicBezTo>
                  <a:pt x="163" y="55"/>
                  <a:pt x="163" y="55"/>
                  <a:pt x="163" y="55"/>
                </a:cubicBezTo>
                <a:cubicBezTo>
                  <a:pt x="169" y="49"/>
                  <a:pt x="169" y="39"/>
                  <a:pt x="163" y="33"/>
                </a:cubicBezTo>
                <a:cubicBezTo>
                  <a:pt x="151" y="21"/>
                  <a:pt x="151" y="21"/>
                  <a:pt x="151" y="21"/>
                </a:cubicBezTo>
                <a:cubicBezTo>
                  <a:pt x="145" y="15"/>
                  <a:pt x="135" y="15"/>
                  <a:pt x="129" y="21"/>
                </a:cubicBezTo>
                <a:cubicBezTo>
                  <a:pt x="126" y="24"/>
                  <a:pt x="126" y="24"/>
                  <a:pt x="126" y="24"/>
                </a:cubicBezTo>
                <a:cubicBezTo>
                  <a:pt x="123" y="22"/>
                  <a:pt x="119" y="21"/>
                  <a:pt x="116" y="20"/>
                </a:cubicBezTo>
                <a:cubicBezTo>
                  <a:pt x="116" y="16"/>
                  <a:pt x="116" y="16"/>
                  <a:pt x="116" y="16"/>
                </a:cubicBezTo>
                <a:cubicBezTo>
                  <a:pt x="116" y="7"/>
                  <a:pt x="109" y="0"/>
                  <a:pt x="100" y="0"/>
                </a:cubicBezTo>
                <a:cubicBezTo>
                  <a:pt x="84" y="0"/>
                  <a:pt x="84" y="0"/>
                  <a:pt x="84" y="0"/>
                </a:cubicBezTo>
                <a:cubicBezTo>
                  <a:pt x="75" y="0"/>
                  <a:pt x="68" y="7"/>
                  <a:pt x="68" y="16"/>
                </a:cubicBezTo>
                <a:cubicBezTo>
                  <a:pt x="68" y="20"/>
                  <a:pt x="68" y="20"/>
                  <a:pt x="68" y="20"/>
                </a:cubicBezTo>
                <a:cubicBezTo>
                  <a:pt x="65" y="21"/>
                  <a:pt x="61" y="22"/>
                  <a:pt x="58" y="24"/>
                </a:cubicBezTo>
                <a:cubicBezTo>
                  <a:pt x="55" y="21"/>
                  <a:pt x="55" y="21"/>
                  <a:pt x="55" y="21"/>
                </a:cubicBezTo>
                <a:cubicBezTo>
                  <a:pt x="49" y="15"/>
                  <a:pt x="39" y="15"/>
                  <a:pt x="33" y="21"/>
                </a:cubicBezTo>
                <a:cubicBezTo>
                  <a:pt x="21" y="33"/>
                  <a:pt x="21" y="33"/>
                  <a:pt x="21" y="33"/>
                </a:cubicBezTo>
                <a:cubicBezTo>
                  <a:pt x="15" y="39"/>
                  <a:pt x="15" y="49"/>
                  <a:pt x="21" y="55"/>
                </a:cubicBezTo>
                <a:cubicBezTo>
                  <a:pt x="24" y="58"/>
                  <a:pt x="24" y="58"/>
                  <a:pt x="24" y="58"/>
                </a:cubicBezTo>
                <a:cubicBezTo>
                  <a:pt x="22" y="61"/>
                  <a:pt x="21" y="65"/>
                  <a:pt x="20" y="68"/>
                </a:cubicBezTo>
                <a:cubicBezTo>
                  <a:pt x="16" y="68"/>
                  <a:pt x="16" y="68"/>
                  <a:pt x="16" y="68"/>
                </a:cubicBezTo>
                <a:cubicBezTo>
                  <a:pt x="7" y="68"/>
                  <a:pt x="0" y="75"/>
                  <a:pt x="0" y="84"/>
                </a:cubicBezTo>
                <a:cubicBezTo>
                  <a:pt x="0" y="100"/>
                  <a:pt x="0" y="100"/>
                  <a:pt x="0" y="100"/>
                </a:cubicBezTo>
                <a:cubicBezTo>
                  <a:pt x="0" y="109"/>
                  <a:pt x="7" y="116"/>
                  <a:pt x="16" y="116"/>
                </a:cubicBezTo>
                <a:cubicBezTo>
                  <a:pt x="20" y="116"/>
                  <a:pt x="20" y="116"/>
                  <a:pt x="20" y="116"/>
                </a:cubicBezTo>
                <a:cubicBezTo>
                  <a:pt x="21" y="119"/>
                  <a:pt x="22" y="123"/>
                  <a:pt x="24" y="126"/>
                </a:cubicBezTo>
                <a:cubicBezTo>
                  <a:pt x="21" y="129"/>
                  <a:pt x="21" y="129"/>
                  <a:pt x="21" y="129"/>
                </a:cubicBezTo>
                <a:cubicBezTo>
                  <a:pt x="15" y="135"/>
                  <a:pt x="15" y="145"/>
                  <a:pt x="21" y="151"/>
                </a:cubicBezTo>
                <a:cubicBezTo>
                  <a:pt x="33" y="163"/>
                  <a:pt x="33" y="163"/>
                  <a:pt x="33" y="163"/>
                </a:cubicBezTo>
                <a:cubicBezTo>
                  <a:pt x="39" y="169"/>
                  <a:pt x="49" y="169"/>
                  <a:pt x="55" y="163"/>
                </a:cubicBezTo>
                <a:cubicBezTo>
                  <a:pt x="58" y="160"/>
                  <a:pt x="58" y="160"/>
                  <a:pt x="58" y="160"/>
                </a:cubicBezTo>
                <a:cubicBezTo>
                  <a:pt x="61" y="162"/>
                  <a:pt x="65" y="163"/>
                  <a:pt x="68" y="164"/>
                </a:cubicBezTo>
                <a:cubicBezTo>
                  <a:pt x="68" y="168"/>
                  <a:pt x="68" y="168"/>
                  <a:pt x="68" y="168"/>
                </a:cubicBezTo>
                <a:cubicBezTo>
                  <a:pt x="68" y="177"/>
                  <a:pt x="75" y="184"/>
                  <a:pt x="84" y="184"/>
                </a:cubicBezTo>
                <a:cubicBezTo>
                  <a:pt x="100" y="184"/>
                  <a:pt x="100" y="184"/>
                  <a:pt x="100" y="184"/>
                </a:cubicBezTo>
                <a:cubicBezTo>
                  <a:pt x="109" y="184"/>
                  <a:pt x="116" y="177"/>
                  <a:pt x="116" y="168"/>
                </a:cubicBezTo>
                <a:cubicBezTo>
                  <a:pt x="116" y="164"/>
                  <a:pt x="116" y="164"/>
                  <a:pt x="116" y="164"/>
                </a:cubicBezTo>
                <a:cubicBezTo>
                  <a:pt x="119" y="163"/>
                  <a:pt x="123" y="162"/>
                  <a:pt x="126" y="160"/>
                </a:cubicBezTo>
                <a:cubicBezTo>
                  <a:pt x="129" y="163"/>
                  <a:pt x="129" y="163"/>
                  <a:pt x="129" y="163"/>
                </a:cubicBezTo>
                <a:cubicBezTo>
                  <a:pt x="135" y="169"/>
                  <a:pt x="145" y="169"/>
                  <a:pt x="151" y="163"/>
                </a:cubicBezTo>
                <a:cubicBezTo>
                  <a:pt x="163" y="151"/>
                  <a:pt x="163" y="151"/>
                  <a:pt x="163" y="151"/>
                </a:cubicBezTo>
                <a:cubicBezTo>
                  <a:pt x="169" y="145"/>
                  <a:pt x="169" y="135"/>
                  <a:pt x="163" y="129"/>
                </a:cubicBezTo>
                <a:cubicBezTo>
                  <a:pt x="160" y="126"/>
                  <a:pt x="160" y="126"/>
                  <a:pt x="160" y="126"/>
                </a:cubicBezTo>
                <a:cubicBezTo>
                  <a:pt x="162" y="123"/>
                  <a:pt x="163" y="119"/>
                  <a:pt x="164" y="116"/>
                </a:cubicBezTo>
                <a:cubicBezTo>
                  <a:pt x="168" y="116"/>
                  <a:pt x="168" y="116"/>
                  <a:pt x="168" y="116"/>
                </a:cubicBezTo>
                <a:cubicBezTo>
                  <a:pt x="177" y="116"/>
                  <a:pt x="184" y="109"/>
                  <a:pt x="184" y="100"/>
                </a:cubicBezTo>
                <a:cubicBezTo>
                  <a:pt x="184" y="84"/>
                  <a:pt x="184" y="84"/>
                  <a:pt x="184" y="84"/>
                </a:cubicBezTo>
                <a:cubicBezTo>
                  <a:pt x="184" y="75"/>
                  <a:pt x="177" y="68"/>
                  <a:pt x="168" y="68"/>
                </a:cubicBezTo>
                <a:close/>
                <a:moveTo>
                  <a:pt x="176" y="100"/>
                </a:moveTo>
                <a:cubicBezTo>
                  <a:pt x="176" y="104"/>
                  <a:pt x="172" y="108"/>
                  <a:pt x="168" y="108"/>
                </a:cubicBezTo>
                <a:cubicBezTo>
                  <a:pt x="166" y="108"/>
                  <a:pt x="166" y="108"/>
                  <a:pt x="166" y="108"/>
                </a:cubicBezTo>
                <a:cubicBezTo>
                  <a:pt x="158" y="108"/>
                  <a:pt x="158" y="108"/>
                  <a:pt x="158" y="108"/>
                </a:cubicBezTo>
                <a:cubicBezTo>
                  <a:pt x="156" y="115"/>
                  <a:pt x="154" y="121"/>
                  <a:pt x="150" y="127"/>
                </a:cubicBezTo>
                <a:cubicBezTo>
                  <a:pt x="156" y="133"/>
                  <a:pt x="156" y="133"/>
                  <a:pt x="156" y="133"/>
                </a:cubicBezTo>
                <a:cubicBezTo>
                  <a:pt x="157" y="134"/>
                  <a:pt x="157" y="134"/>
                  <a:pt x="157" y="134"/>
                </a:cubicBezTo>
                <a:cubicBezTo>
                  <a:pt x="160" y="138"/>
                  <a:pt x="160" y="143"/>
                  <a:pt x="157" y="146"/>
                </a:cubicBezTo>
                <a:cubicBezTo>
                  <a:pt x="146" y="157"/>
                  <a:pt x="146" y="157"/>
                  <a:pt x="146" y="157"/>
                </a:cubicBezTo>
                <a:cubicBezTo>
                  <a:pt x="143" y="160"/>
                  <a:pt x="138" y="160"/>
                  <a:pt x="134" y="157"/>
                </a:cubicBezTo>
                <a:cubicBezTo>
                  <a:pt x="127" y="150"/>
                  <a:pt x="127" y="150"/>
                  <a:pt x="127" y="150"/>
                </a:cubicBezTo>
                <a:cubicBezTo>
                  <a:pt x="121" y="154"/>
                  <a:pt x="115" y="156"/>
                  <a:pt x="108" y="158"/>
                </a:cubicBezTo>
                <a:cubicBezTo>
                  <a:pt x="108" y="166"/>
                  <a:pt x="108" y="166"/>
                  <a:pt x="108" y="166"/>
                </a:cubicBezTo>
                <a:cubicBezTo>
                  <a:pt x="108" y="168"/>
                  <a:pt x="108" y="168"/>
                  <a:pt x="108" y="168"/>
                </a:cubicBezTo>
                <a:cubicBezTo>
                  <a:pt x="108" y="172"/>
                  <a:pt x="104" y="176"/>
                  <a:pt x="100" y="176"/>
                </a:cubicBezTo>
                <a:cubicBezTo>
                  <a:pt x="84" y="176"/>
                  <a:pt x="84" y="176"/>
                  <a:pt x="84" y="176"/>
                </a:cubicBezTo>
                <a:cubicBezTo>
                  <a:pt x="80" y="176"/>
                  <a:pt x="76" y="172"/>
                  <a:pt x="76" y="168"/>
                </a:cubicBezTo>
                <a:cubicBezTo>
                  <a:pt x="76" y="166"/>
                  <a:pt x="76" y="166"/>
                  <a:pt x="76" y="166"/>
                </a:cubicBezTo>
                <a:cubicBezTo>
                  <a:pt x="76" y="158"/>
                  <a:pt x="76" y="158"/>
                  <a:pt x="76" y="158"/>
                </a:cubicBezTo>
                <a:cubicBezTo>
                  <a:pt x="69" y="156"/>
                  <a:pt x="63" y="154"/>
                  <a:pt x="57" y="150"/>
                </a:cubicBezTo>
                <a:cubicBezTo>
                  <a:pt x="50" y="157"/>
                  <a:pt x="50" y="157"/>
                  <a:pt x="50" y="157"/>
                </a:cubicBezTo>
                <a:cubicBezTo>
                  <a:pt x="46" y="160"/>
                  <a:pt x="41" y="160"/>
                  <a:pt x="38" y="157"/>
                </a:cubicBezTo>
                <a:cubicBezTo>
                  <a:pt x="27" y="146"/>
                  <a:pt x="27" y="146"/>
                  <a:pt x="27" y="146"/>
                </a:cubicBezTo>
                <a:cubicBezTo>
                  <a:pt x="24" y="143"/>
                  <a:pt x="24" y="138"/>
                  <a:pt x="27" y="134"/>
                </a:cubicBezTo>
                <a:cubicBezTo>
                  <a:pt x="28" y="133"/>
                  <a:pt x="28" y="133"/>
                  <a:pt x="28" y="133"/>
                </a:cubicBezTo>
                <a:cubicBezTo>
                  <a:pt x="34" y="127"/>
                  <a:pt x="34" y="127"/>
                  <a:pt x="34" y="127"/>
                </a:cubicBezTo>
                <a:cubicBezTo>
                  <a:pt x="30" y="121"/>
                  <a:pt x="28" y="115"/>
                  <a:pt x="26" y="108"/>
                </a:cubicBezTo>
                <a:cubicBezTo>
                  <a:pt x="18" y="108"/>
                  <a:pt x="18" y="108"/>
                  <a:pt x="18" y="108"/>
                </a:cubicBezTo>
                <a:cubicBezTo>
                  <a:pt x="16" y="108"/>
                  <a:pt x="16" y="108"/>
                  <a:pt x="16" y="108"/>
                </a:cubicBezTo>
                <a:cubicBezTo>
                  <a:pt x="12" y="108"/>
                  <a:pt x="8" y="104"/>
                  <a:pt x="8" y="100"/>
                </a:cubicBezTo>
                <a:cubicBezTo>
                  <a:pt x="8" y="84"/>
                  <a:pt x="8" y="84"/>
                  <a:pt x="8" y="84"/>
                </a:cubicBezTo>
                <a:cubicBezTo>
                  <a:pt x="8" y="80"/>
                  <a:pt x="12" y="76"/>
                  <a:pt x="16" y="76"/>
                </a:cubicBezTo>
                <a:cubicBezTo>
                  <a:pt x="18" y="76"/>
                  <a:pt x="18" y="76"/>
                  <a:pt x="18" y="76"/>
                </a:cubicBezTo>
                <a:cubicBezTo>
                  <a:pt x="26" y="76"/>
                  <a:pt x="26" y="76"/>
                  <a:pt x="26" y="76"/>
                </a:cubicBezTo>
                <a:cubicBezTo>
                  <a:pt x="28" y="69"/>
                  <a:pt x="30" y="63"/>
                  <a:pt x="34" y="57"/>
                </a:cubicBezTo>
                <a:cubicBezTo>
                  <a:pt x="28" y="51"/>
                  <a:pt x="28" y="51"/>
                  <a:pt x="28" y="51"/>
                </a:cubicBezTo>
                <a:cubicBezTo>
                  <a:pt x="27" y="50"/>
                  <a:pt x="27" y="50"/>
                  <a:pt x="27" y="50"/>
                </a:cubicBezTo>
                <a:cubicBezTo>
                  <a:pt x="24" y="46"/>
                  <a:pt x="24" y="41"/>
                  <a:pt x="27" y="38"/>
                </a:cubicBezTo>
                <a:cubicBezTo>
                  <a:pt x="38" y="27"/>
                  <a:pt x="38" y="27"/>
                  <a:pt x="38" y="27"/>
                </a:cubicBezTo>
                <a:cubicBezTo>
                  <a:pt x="41" y="24"/>
                  <a:pt x="46" y="24"/>
                  <a:pt x="50" y="27"/>
                </a:cubicBezTo>
                <a:cubicBezTo>
                  <a:pt x="57" y="34"/>
                  <a:pt x="57" y="34"/>
                  <a:pt x="57" y="34"/>
                </a:cubicBezTo>
                <a:cubicBezTo>
                  <a:pt x="63" y="30"/>
                  <a:pt x="69" y="28"/>
                  <a:pt x="76" y="26"/>
                </a:cubicBezTo>
                <a:cubicBezTo>
                  <a:pt x="76" y="18"/>
                  <a:pt x="76" y="18"/>
                  <a:pt x="76" y="18"/>
                </a:cubicBezTo>
                <a:cubicBezTo>
                  <a:pt x="76" y="16"/>
                  <a:pt x="76" y="16"/>
                  <a:pt x="76" y="16"/>
                </a:cubicBezTo>
                <a:cubicBezTo>
                  <a:pt x="76" y="12"/>
                  <a:pt x="80" y="8"/>
                  <a:pt x="84" y="8"/>
                </a:cubicBezTo>
                <a:cubicBezTo>
                  <a:pt x="100" y="8"/>
                  <a:pt x="100" y="8"/>
                  <a:pt x="100" y="8"/>
                </a:cubicBezTo>
                <a:cubicBezTo>
                  <a:pt x="104" y="8"/>
                  <a:pt x="108" y="12"/>
                  <a:pt x="108" y="16"/>
                </a:cubicBezTo>
                <a:cubicBezTo>
                  <a:pt x="108" y="18"/>
                  <a:pt x="108" y="18"/>
                  <a:pt x="108" y="18"/>
                </a:cubicBezTo>
                <a:cubicBezTo>
                  <a:pt x="108" y="26"/>
                  <a:pt x="108" y="26"/>
                  <a:pt x="108" y="26"/>
                </a:cubicBezTo>
                <a:cubicBezTo>
                  <a:pt x="115" y="28"/>
                  <a:pt x="121" y="30"/>
                  <a:pt x="127" y="34"/>
                </a:cubicBezTo>
                <a:cubicBezTo>
                  <a:pt x="134" y="27"/>
                  <a:pt x="134" y="27"/>
                  <a:pt x="134" y="27"/>
                </a:cubicBezTo>
                <a:cubicBezTo>
                  <a:pt x="138" y="24"/>
                  <a:pt x="143" y="24"/>
                  <a:pt x="146" y="27"/>
                </a:cubicBezTo>
                <a:cubicBezTo>
                  <a:pt x="157" y="38"/>
                  <a:pt x="157" y="38"/>
                  <a:pt x="157" y="38"/>
                </a:cubicBezTo>
                <a:cubicBezTo>
                  <a:pt x="160" y="41"/>
                  <a:pt x="160" y="46"/>
                  <a:pt x="157" y="50"/>
                </a:cubicBezTo>
                <a:cubicBezTo>
                  <a:pt x="156" y="51"/>
                  <a:pt x="156" y="51"/>
                  <a:pt x="156" y="51"/>
                </a:cubicBezTo>
                <a:cubicBezTo>
                  <a:pt x="150" y="57"/>
                  <a:pt x="150" y="57"/>
                  <a:pt x="150" y="57"/>
                </a:cubicBezTo>
                <a:cubicBezTo>
                  <a:pt x="154" y="63"/>
                  <a:pt x="156" y="69"/>
                  <a:pt x="158" y="76"/>
                </a:cubicBezTo>
                <a:cubicBezTo>
                  <a:pt x="166" y="76"/>
                  <a:pt x="166" y="76"/>
                  <a:pt x="166" y="76"/>
                </a:cubicBezTo>
                <a:cubicBezTo>
                  <a:pt x="168" y="76"/>
                  <a:pt x="168" y="76"/>
                  <a:pt x="168" y="76"/>
                </a:cubicBezTo>
                <a:cubicBezTo>
                  <a:pt x="172" y="76"/>
                  <a:pt x="176" y="80"/>
                  <a:pt x="176" y="84"/>
                </a:cubicBezTo>
                <a:lnTo>
                  <a:pt x="176" y="100"/>
                </a:lnTo>
                <a:close/>
              </a:path>
            </a:pathLst>
          </a:custGeom>
          <a:solidFill>
            <a:schemeClr val="bg1"/>
          </a:solidFill>
          <a:ln>
            <a:noFill/>
          </a:ln>
        </p:spPr>
        <p:txBody>
          <a:bodyPr vert="horz" wrap="square" lIns="91440" tIns="45720" rIns="91440" bIns="45720" numCol="1" anchor="t" anchorCtr="0" compatLnSpc="1"/>
          <a:p>
            <a:endParaRPr lang="zh-CN" altLang="en-US">
              <a:solidFill>
                <a:prstClr val="black"/>
              </a:solidFill>
            </a:endParaRPr>
          </a:p>
        </p:txBody>
      </p:sp>
      <p:grpSp>
        <p:nvGrpSpPr>
          <p:cNvPr id="300" name="组合 299"/>
          <p:cNvGrpSpPr/>
          <p:nvPr/>
        </p:nvGrpSpPr>
        <p:grpSpPr>
          <a:xfrm>
            <a:off x="6994525" y="2226945"/>
            <a:ext cx="486410" cy="366395"/>
            <a:chOff x="5992" y="7354"/>
            <a:chExt cx="1132" cy="852"/>
          </a:xfrm>
          <a:solidFill>
            <a:schemeClr val="bg1"/>
          </a:solidFill>
        </p:grpSpPr>
        <p:sp>
          <p:nvSpPr>
            <p:cNvPr id="301" name="Freeform 236"/>
            <p:cNvSpPr>
              <a:spLocks noEditPoints="1"/>
            </p:cNvSpPr>
            <p:nvPr/>
          </p:nvSpPr>
          <p:spPr bwMode="auto">
            <a:xfrm>
              <a:off x="6132" y="7636"/>
              <a:ext cx="853" cy="570"/>
            </a:xfrm>
            <a:custGeom>
              <a:avLst/>
              <a:gdLst>
                <a:gd name="T0" fmla="*/ 140 w 144"/>
                <a:gd name="T1" fmla="*/ 96 h 96"/>
                <a:gd name="T2" fmla="*/ 4 w 144"/>
                <a:gd name="T3" fmla="*/ 96 h 96"/>
                <a:gd name="T4" fmla="*/ 0 w 144"/>
                <a:gd name="T5" fmla="*/ 92 h 96"/>
                <a:gd name="T6" fmla="*/ 0 w 144"/>
                <a:gd name="T7" fmla="*/ 4 h 96"/>
                <a:gd name="T8" fmla="*/ 4 w 144"/>
                <a:gd name="T9" fmla="*/ 0 h 96"/>
                <a:gd name="T10" fmla="*/ 140 w 144"/>
                <a:gd name="T11" fmla="*/ 0 h 96"/>
                <a:gd name="T12" fmla="*/ 144 w 144"/>
                <a:gd name="T13" fmla="*/ 4 h 96"/>
                <a:gd name="T14" fmla="*/ 144 w 144"/>
                <a:gd name="T15" fmla="*/ 92 h 96"/>
                <a:gd name="T16" fmla="*/ 140 w 144"/>
                <a:gd name="T17" fmla="*/ 96 h 96"/>
                <a:gd name="T18" fmla="*/ 8 w 144"/>
                <a:gd name="T19" fmla="*/ 88 h 96"/>
                <a:gd name="T20" fmla="*/ 136 w 144"/>
                <a:gd name="T21" fmla="*/ 88 h 96"/>
                <a:gd name="T22" fmla="*/ 136 w 144"/>
                <a:gd name="T23" fmla="*/ 8 h 96"/>
                <a:gd name="T24" fmla="*/ 8 w 144"/>
                <a:gd name="T25" fmla="*/ 8 h 96"/>
                <a:gd name="T26" fmla="*/ 8 w 144"/>
                <a:gd name="T27"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96">
                  <a:moveTo>
                    <a:pt x="140" y="96"/>
                  </a:moveTo>
                  <a:cubicBezTo>
                    <a:pt x="4" y="96"/>
                    <a:pt x="4" y="96"/>
                    <a:pt x="4" y="96"/>
                  </a:cubicBezTo>
                  <a:cubicBezTo>
                    <a:pt x="2" y="96"/>
                    <a:pt x="0" y="94"/>
                    <a:pt x="0" y="92"/>
                  </a:cubicBezTo>
                  <a:cubicBezTo>
                    <a:pt x="0" y="4"/>
                    <a:pt x="0" y="4"/>
                    <a:pt x="0" y="4"/>
                  </a:cubicBezTo>
                  <a:cubicBezTo>
                    <a:pt x="0" y="2"/>
                    <a:pt x="2" y="0"/>
                    <a:pt x="4" y="0"/>
                  </a:cubicBezTo>
                  <a:cubicBezTo>
                    <a:pt x="140" y="0"/>
                    <a:pt x="140" y="0"/>
                    <a:pt x="140" y="0"/>
                  </a:cubicBezTo>
                  <a:cubicBezTo>
                    <a:pt x="142" y="0"/>
                    <a:pt x="144" y="2"/>
                    <a:pt x="144" y="4"/>
                  </a:cubicBezTo>
                  <a:cubicBezTo>
                    <a:pt x="144" y="92"/>
                    <a:pt x="144" y="92"/>
                    <a:pt x="144" y="92"/>
                  </a:cubicBezTo>
                  <a:cubicBezTo>
                    <a:pt x="144" y="94"/>
                    <a:pt x="142" y="96"/>
                    <a:pt x="140" y="96"/>
                  </a:cubicBezTo>
                  <a:close/>
                  <a:moveTo>
                    <a:pt x="8" y="88"/>
                  </a:moveTo>
                  <a:cubicBezTo>
                    <a:pt x="136" y="88"/>
                    <a:pt x="136" y="88"/>
                    <a:pt x="136" y="88"/>
                  </a:cubicBezTo>
                  <a:cubicBezTo>
                    <a:pt x="136" y="8"/>
                    <a:pt x="136" y="8"/>
                    <a:pt x="136" y="8"/>
                  </a:cubicBezTo>
                  <a:cubicBezTo>
                    <a:pt x="8" y="8"/>
                    <a:pt x="8" y="8"/>
                    <a:pt x="8" y="8"/>
                  </a:cubicBezTo>
                  <a:lnTo>
                    <a:pt x="8"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302" name="Freeform 237"/>
            <p:cNvSpPr>
              <a:spLocks noEditPoints="1"/>
            </p:cNvSpPr>
            <p:nvPr/>
          </p:nvSpPr>
          <p:spPr bwMode="auto">
            <a:xfrm>
              <a:off x="6132" y="7636"/>
              <a:ext cx="853" cy="570"/>
            </a:xfrm>
            <a:custGeom>
              <a:avLst/>
              <a:gdLst>
                <a:gd name="T0" fmla="*/ 140 w 144"/>
                <a:gd name="T1" fmla="*/ 96 h 96"/>
                <a:gd name="T2" fmla="*/ 4 w 144"/>
                <a:gd name="T3" fmla="*/ 96 h 96"/>
                <a:gd name="T4" fmla="*/ 0 w 144"/>
                <a:gd name="T5" fmla="*/ 92 h 96"/>
                <a:gd name="T6" fmla="*/ 0 w 144"/>
                <a:gd name="T7" fmla="*/ 4 h 96"/>
                <a:gd name="T8" fmla="*/ 4 w 144"/>
                <a:gd name="T9" fmla="*/ 0 h 96"/>
                <a:gd name="T10" fmla="*/ 140 w 144"/>
                <a:gd name="T11" fmla="*/ 0 h 96"/>
                <a:gd name="T12" fmla="*/ 144 w 144"/>
                <a:gd name="T13" fmla="*/ 4 h 96"/>
                <a:gd name="T14" fmla="*/ 144 w 144"/>
                <a:gd name="T15" fmla="*/ 92 h 96"/>
                <a:gd name="T16" fmla="*/ 140 w 144"/>
                <a:gd name="T17" fmla="*/ 96 h 96"/>
                <a:gd name="T18" fmla="*/ 8 w 144"/>
                <a:gd name="T19" fmla="*/ 88 h 96"/>
                <a:gd name="T20" fmla="*/ 136 w 144"/>
                <a:gd name="T21" fmla="*/ 88 h 96"/>
                <a:gd name="T22" fmla="*/ 136 w 144"/>
                <a:gd name="T23" fmla="*/ 8 h 96"/>
                <a:gd name="T24" fmla="*/ 8 w 144"/>
                <a:gd name="T25" fmla="*/ 8 h 96"/>
                <a:gd name="T26" fmla="*/ 8 w 144"/>
                <a:gd name="T27"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96">
                  <a:moveTo>
                    <a:pt x="140" y="96"/>
                  </a:moveTo>
                  <a:cubicBezTo>
                    <a:pt x="4" y="96"/>
                    <a:pt x="4" y="96"/>
                    <a:pt x="4" y="96"/>
                  </a:cubicBezTo>
                  <a:cubicBezTo>
                    <a:pt x="2" y="96"/>
                    <a:pt x="0" y="94"/>
                    <a:pt x="0" y="92"/>
                  </a:cubicBezTo>
                  <a:cubicBezTo>
                    <a:pt x="0" y="4"/>
                    <a:pt x="0" y="4"/>
                    <a:pt x="0" y="4"/>
                  </a:cubicBezTo>
                  <a:cubicBezTo>
                    <a:pt x="0" y="2"/>
                    <a:pt x="2" y="0"/>
                    <a:pt x="4" y="0"/>
                  </a:cubicBezTo>
                  <a:cubicBezTo>
                    <a:pt x="140" y="0"/>
                    <a:pt x="140" y="0"/>
                    <a:pt x="140" y="0"/>
                  </a:cubicBezTo>
                  <a:cubicBezTo>
                    <a:pt x="142" y="0"/>
                    <a:pt x="144" y="2"/>
                    <a:pt x="144" y="4"/>
                  </a:cubicBezTo>
                  <a:cubicBezTo>
                    <a:pt x="144" y="92"/>
                    <a:pt x="144" y="92"/>
                    <a:pt x="144" y="92"/>
                  </a:cubicBezTo>
                  <a:cubicBezTo>
                    <a:pt x="144" y="94"/>
                    <a:pt x="142" y="96"/>
                    <a:pt x="140" y="96"/>
                  </a:cubicBezTo>
                  <a:close/>
                  <a:moveTo>
                    <a:pt x="8" y="88"/>
                  </a:moveTo>
                  <a:cubicBezTo>
                    <a:pt x="136" y="88"/>
                    <a:pt x="136" y="88"/>
                    <a:pt x="136" y="88"/>
                  </a:cubicBezTo>
                  <a:cubicBezTo>
                    <a:pt x="136" y="8"/>
                    <a:pt x="136" y="8"/>
                    <a:pt x="136" y="8"/>
                  </a:cubicBezTo>
                  <a:cubicBezTo>
                    <a:pt x="8" y="8"/>
                    <a:pt x="8" y="8"/>
                    <a:pt x="8" y="8"/>
                  </a:cubicBezTo>
                  <a:lnTo>
                    <a:pt x="8"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303" name="Freeform 238"/>
            <p:cNvSpPr>
              <a:spLocks noEditPoints="1"/>
            </p:cNvSpPr>
            <p:nvPr/>
          </p:nvSpPr>
          <p:spPr bwMode="auto">
            <a:xfrm>
              <a:off x="6227" y="7731"/>
              <a:ext cx="190" cy="238"/>
            </a:xfrm>
            <a:custGeom>
              <a:avLst/>
              <a:gdLst>
                <a:gd name="T0" fmla="*/ 28 w 32"/>
                <a:gd name="T1" fmla="*/ 40 h 40"/>
                <a:gd name="T2" fmla="*/ 4 w 32"/>
                <a:gd name="T3" fmla="*/ 40 h 40"/>
                <a:gd name="T4" fmla="*/ 0 w 32"/>
                <a:gd name="T5" fmla="*/ 36 h 40"/>
                <a:gd name="T6" fmla="*/ 0 w 32"/>
                <a:gd name="T7" fmla="*/ 4 h 40"/>
                <a:gd name="T8" fmla="*/ 4 w 32"/>
                <a:gd name="T9" fmla="*/ 0 h 40"/>
                <a:gd name="T10" fmla="*/ 28 w 32"/>
                <a:gd name="T11" fmla="*/ 0 h 40"/>
                <a:gd name="T12" fmla="*/ 32 w 32"/>
                <a:gd name="T13" fmla="*/ 4 h 40"/>
                <a:gd name="T14" fmla="*/ 32 w 32"/>
                <a:gd name="T15" fmla="*/ 36 h 40"/>
                <a:gd name="T16" fmla="*/ 28 w 32"/>
                <a:gd name="T17" fmla="*/ 40 h 40"/>
                <a:gd name="T18" fmla="*/ 8 w 32"/>
                <a:gd name="T19" fmla="*/ 32 h 40"/>
                <a:gd name="T20" fmla="*/ 24 w 32"/>
                <a:gd name="T21" fmla="*/ 32 h 40"/>
                <a:gd name="T22" fmla="*/ 24 w 32"/>
                <a:gd name="T23" fmla="*/ 8 h 40"/>
                <a:gd name="T24" fmla="*/ 8 w 32"/>
                <a:gd name="T25" fmla="*/ 8 h 40"/>
                <a:gd name="T26" fmla="*/ 8 w 32"/>
                <a:gd name="T27"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40">
                  <a:moveTo>
                    <a:pt x="28" y="40"/>
                  </a:moveTo>
                  <a:cubicBezTo>
                    <a:pt x="4" y="40"/>
                    <a:pt x="4" y="40"/>
                    <a:pt x="4" y="40"/>
                  </a:cubicBezTo>
                  <a:cubicBezTo>
                    <a:pt x="2" y="40"/>
                    <a:pt x="0" y="38"/>
                    <a:pt x="0" y="36"/>
                  </a:cubicBezTo>
                  <a:cubicBezTo>
                    <a:pt x="0" y="4"/>
                    <a:pt x="0" y="4"/>
                    <a:pt x="0" y="4"/>
                  </a:cubicBezTo>
                  <a:cubicBezTo>
                    <a:pt x="0" y="2"/>
                    <a:pt x="2" y="0"/>
                    <a:pt x="4" y="0"/>
                  </a:cubicBezTo>
                  <a:cubicBezTo>
                    <a:pt x="28" y="0"/>
                    <a:pt x="28" y="0"/>
                    <a:pt x="28" y="0"/>
                  </a:cubicBezTo>
                  <a:cubicBezTo>
                    <a:pt x="30" y="0"/>
                    <a:pt x="32" y="2"/>
                    <a:pt x="32" y="4"/>
                  </a:cubicBezTo>
                  <a:cubicBezTo>
                    <a:pt x="32" y="36"/>
                    <a:pt x="32" y="36"/>
                    <a:pt x="32" y="36"/>
                  </a:cubicBezTo>
                  <a:cubicBezTo>
                    <a:pt x="32" y="38"/>
                    <a:pt x="30" y="40"/>
                    <a:pt x="28" y="40"/>
                  </a:cubicBezTo>
                  <a:close/>
                  <a:moveTo>
                    <a:pt x="8" y="32"/>
                  </a:moveTo>
                  <a:cubicBezTo>
                    <a:pt x="24" y="32"/>
                    <a:pt x="24" y="32"/>
                    <a:pt x="24" y="32"/>
                  </a:cubicBezTo>
                  <a:cubicBezTo>
                    <a:pt x="24" y="8"/>
                    <a:pt x="24" y="8"/>
                    <a:pt x="24" y="8"/>
                  </a:cubicBezTo>
                  <a:cubicBezTo>
                    <a:pt x="8" y="8"/>
                    <a:pt x="8" y="8"/>
                    <a:pt x="8" y="8"/>
                  </a:cubicBezTo>
                  <a:lnTo>
                    <a:pt x="8"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304" name="Freeform 239"/>
            <p:cNvSpPr>
              <a:spLocks noEditPoints="1"/>
            </p:cNvSpPr>
            <p:nvPr/>
          </p:nvSpPr>
          <p:spPr bwMode="auto">
            <a:xfrm>
              <a:off x="6227" y="7731"/>
              <a:ext cx="190" cy="238"/>
            </a:xfrm>
            <a:custGeom>
              <a:avLst/>
              <a:gdLst>
                <a:gd name="T0" fmla="*/ 28 w 32"/>
                <a:gd name="T1" fmla="*/ 40 h 40"/>
                <a:gd name="T2" fmla="*/ 4 w 32"/>
                <a:gd name="T3" fmla="*/ 40 h 40"/>
                <a:gd name="T4" fmla="*/ 0 w 32"/>
                <a:gd name="T5" fmla="*/ 36 h 40"/>
                <a:gd name="T6" fmla="*/ 0 w 32"/>
                <a:gd name="T7" fmla="*/ 4 h 40"/>
                <a:gd name="T8" fmla="*/ 4 w 32"/>
                <a:gd name="T9" fmla="*/ 0 h 40"/>
                <a:gd name="T10" fmla="*/ 28 w 32"/>
                <a:gd name="T11" fmla="*/ 0 h 40"/>
                <a:gd name="T12" fmla="*/ 32 w 32"/>
                <a:gd name="T13" fmla="*/ 4 h 40"/>
                <a:gd name="T14" fmla="*/ 32 w 32"/>
                <a:gd name="T15" fmla="*/ 36 h 40"/>
                <a:gd name="T16" fmla="*/ 28 w 32"/>
                <a:gd name="T17" fmla="*/ 40 h 40"/>
                <a:gd name="T18" fmla="*/ 8 w 32"/>
                <a:gd name="T19" fmla="*/ 32 h 40"/>
                <a:gd name="T20" fmla="*/ 24 w 32"/>
                <a:gd name="T21" fmla="*/ 32 h 40"/>
                <a:gd name="T22" fmla="*/ 24 w 32"/>
                <a:gd name="T23" fmla="*/ 8 h 40"/>
                <a:gd name="T24" fmla="*/ 8 w 32"/>
                <a:gd name="T25" fmla="*/ 8 h 40"/>
                <a:gd name="T26" fmla="*/ 8 w 32"/>
                <a:gd name="T27"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40">
                  <a:moveTo>
                    <a:pt x="28" y="40"/>
                  </a:moveTo>
                  <a:cubicBezTo>
                    <a:pt x="4" y="40"/>
                    <a:pt x="4" y="40"/>
                    <a:pt x="4" y="40"/>
                  </a:cubicBezTo>
                  <a:cubicBezTo>
                    <a:pt x="2" y="40"/>
                    <a:pt x="0" y="38"/>
                    <a:pt x="0" y="36"/>
                  </a:cubicBezTo>
                  <a:cubicBezTo>
                    <a:pt x="0" y="4"/>
                    <a:pt x="0" y="4"/>
                    <a:pt x="0" y="4"/>
                  </a:cubicBezTo>
                  <a:cubicBezTo>
                    <a:pt x="0" y="2"/>
                    <a:pt x="2" y="0"/>
                    <a:pt x="4" y="0"/>
                  </a:cubicBezTo>
                  <a:cubicBezTo>
                    <a:pt x="28" y="0"/>
                    <a:pt x="28" y="0"/>
                    <a:pt x="28" y="0"/>
                  </a:cubicBezTo>
                  <a:cubicBezTo>
                    <a:pt x="30" y="0"/>
                    <a:pt x="32" y="2"/>
                    <a:pt x="32" y="4"/>
                  </a:cubicBezTo>
                  <a:cubicBezTo>
                    <a:pt x="32" y="36"/>
                    <a:pt x="32" y="36"/>
                    <a:pt x="32" y="36"/>
                  </a:cubicBezTo>
                  <a:cubicBezTo>
                    <a:pt x="32" y="38"/>
                    <a:pt x="30" y="40"/>
                    <a:pt x="28" y="40"/>
                  </a:cubicBezTo>
                  <a:close/>
                  <a:moveTo>
                    <a:pt x="8" y="32"/>
                  </a:moveTo>
                  <a:cubicBezTo>
                    <a:pt x="24" y="32"/>
                    <a:pt x="24" y="32"/>
                    <a:pt x="24" y="32"/>
                  </a:cubicBezTo>
                  <a:cubicBezTo>
                    <a:pt x="24" y="8"/>
                    <a:pt x="24" y="8"/>
                    <a:pt x="24" y="8"/>
                  </a:cubicBezTo>
                  <a:cubicBezTo>
                    <a:pt x="8" y="8"/>
                    <a:pt x="8" y="8"/>
                    <a:pt x="8" y="8"/>
                  </a:cubicBezTo>
                  <a:lnTo>
                    <a:pt x="8"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305" name="Freeform 240"/>
            <p:cNvSpPr>
              <a:spLocks noEditPoints="1"/>
            </p:cNvSpPr>
            <p:nvPr/>
          </p:nvSpPr>
          <p:spPr bwMode="auto">
            <a:xfrm>
              <a:off x="6699" y="7731"/>
              <a:ext cx="190" cy="238"/>
            </a:xfrm>
            <a:custGeom>
              <a:avLst/>
              <a:gdLst>
                <a:gd name="T0" fmla="*/ 28 w 32"/>
                <a:gd name="T1" fmla="*/ 40 h 40"/>
                <a:gd name="T2" fmla="*/ 4 w 32"/>
                <a:gd name="T3" fmla="*/ 40 h 40"/>
                <a:gd name="T4" fmla="*/ 0 w 32"/>
                <a:gd name="T5" fmla="*/ 36 h 40"/>
                <a:gd name="T6" fmla="*/ 0 w 32"/>
                <a:gd name="T7" fmla="*/ 4 h 40"/>
                <a:gd name="T8" fmla="*/ 4 w 32"/>
                <a:gd name="T9" fmla="*/ 0 h 40"/>
                <a:gd name="T10" fmla="*/ 28 w 32"/>
                <a:gd name="T11" fmla="*/ 0 h 40"/>
                <a:gd name="T12" fmla="*/ 32 w 32"/>
                <a:gd name="T13" fmla="*/ 4 h 40"/>
                <a:gd name="T14" fmla="*/ 32 w 32"/>
                <a:gd name="T15" fmla="*/ 36 h 40"/>
                <a:gd name="T16" fmla="*/ 28 w 32"/>
                <a:gd name="T17" fmla="*/ 40 h 40"/>
                <a:gd name="T18" fmla="*/ 8 w 32"/>
                <a:gd name="T19" fmla="*/ 32 h 40"/>
                <a:gd name="T20" fmla="*/ 24 w 32"/>
                <a:gd name="T21" fmla="*/ 32 h 40"/>
                <a:gd name="T22" fmla="*/ 24 w 32"/>
                <a:gd name="T23" fmla="*/ 8 h 40"/>
                <a:gd name="T24" fmla="*/ 8 w 32"/>
                <a:gd name="T25" fmla="*/ 8 h 40"/>
                <a:gd name="T26" fmla="*/ 8 w 32"/>
                <a:gd name="T27"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40">
                  <a:moveTo>
                    <a:pt x="28" y="40"/>
                  </a:moveTo>
                  <a:cubicBezTo>
                    <a:pt x="4" y="40"/>
                    <a:pt x="4" y="40"/>
                    <a:pt x="4" y="40"/>
                  </a:cubicBezTo>
                  <a:cubicBezTo>
                    <a:pt x="2" y="40"/>
                    <a:pt x="0" y="38"/>
                    <a:pt x="0" y="36"/>
                  </a:cubicBezTo>
                  <a:cubicBezTo>
                    <a:pt x="0" y="4"/>
                    <a:pt x="0" y="4"/>
                    <a:pt x="0" y="4"/>
                  </a:cubicBezTo>
                  <a:cubicBezTo>
                    <a:pt x="0" y="2"/>
                    <a:pt x="2" y="0"/>
                    <a:pt x="4" y="0"/>
                  </a:cubicBezTo>
                  <a:cubicBezTo>
                    <a:pt x="28" y="0"/>
                    <a:pt x="28" y="0"/>
                    <a:pt x="28" y="0"/>
                  </a:cubicBezTo>
                  <a:cubicBezTo>
                    <a:pt x="30" y="0"/>
                    <a:pt x="32" y="2"/>
                    <a:pt x="32" y="4"/>
                  </a:cubicBezTo>
                  <a:cubicBezTo>
                    <a:pt x="32" y="36"/>
                    <a:pt x="32" y="36"/>
                    <a:pt x="32" y="36"/>
                  </a:cubicBezTo>
                  <a:cubicBezTo>
                    <a:pt x="32" y="38"/>
                    <a:pt x="30" y="40"/>
                    <a:pt x="28" y="40"/>
                  </a:cubicBezTo>
                  <a:close/>
                  <a:moveTo>
                    <a:pt x="8" y="32"/>
                  </a:moveTo>
                  <a:cubicBezTo>
                    <a:pt x="24" y="32"/>
                    <a:pt x="24" y="32"/>
                    <a:pt x="24" y="32"/>
                  </a:cubicBezTo>
                  <a:cubicBezTo>
                    <a:pt x="24" y="8"/>
                    <a:pt x="24" y="8"/>
                    <a:pt x="24" y="8"/>
                  </a:cubicBezTo>
                  <a:cubicBezTo>
                    <a:pt x="8" y="8"/>
                    <a:pt x="8" y="8"/>
                    <a:pt x="8" y="8"/>
                  </a:cubicBezTo>
                  <a:lnTo>
                    <a:pt x="8"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306" name="Freeform 241"/>
            <p:cNvSpPr>
              <a:spLocks noEditPoints="1"/>
            </p:cNvSpPr>
            <p:nvPr/>
          </p:nvSpPr>
          <p:spPr bwMode="auto">
            <a:xfrm>
              <a:off x="6699" y="7731"/>
              <a:ext cx="190" cy="238"/>
            </a:xfrm>
            <a:custGeom>
              <a:avLst/>
              <a:gdLst>
                <a:gd name="T0" fmla="*/ 28 w 32"/>
                <a:gd name="T1" fmla="*/ 40 h 40"/>
                <a:gd name="T2" fmla="*/ 4 w 32"/>
                <a:gd name="T3" fmla="*/ 40 h 40"/>
                <a:gd name="T4" fmla="*/ 0 w 32"/>
                <a:gd name="T5" fmla="*/ 36 h 40"/>
                <a:gd name="T6" fmla="*/ 0 w 32"/>
                <a:gd name="T7" fmla="*/ 4 h 40"/>
                <a:gd name="T8" fmla="*/ 4 w 32"/>
                <a:gd name="T9" fmla="*/ 0 h 40"/>
                <a:gd name="T10" fmla="*/ 28 w 32"/>
                <a:gd name="T11" fmla="*/ 0 h 40"/>
                <a:gd name="T12" fmla="*/ 32 w 32"/>
                <a:gd name="T13" fmla="*/ 4 h 40"/>
                <a:gd name="T14" fmla="*/ 32 w 32"/>
                <a:gd name="T15" fmla="*/ 36 h 40"/>
                <a:gd name="T16" fmla="*/ 28 w 32"/>
                <a:gd name="T17" fmla="*/ 40 h 40"/>
                <a:gd name="T18" fmla="*/ 8 w 32"/>
                <a:gd name="T19" fmla="*/ 32 h 40"/>
                <a:gd name="T20" fmla="*/ 24 w 32"/>
                <a:gd name="T21" fmla="*/ 32 h 40"/>
                <a:gd name="T22" fmla="*/ 24 w 32"/>
                <a:gd name="T23" fmla="*/ 8 h 40"/>
                <a:gd name="T24" fmla="*/ 8 w 32"/>
                <a:gd name="T25" fmla="*/ 8 h 40"/>
                <a:gd name="T26" fmla="*/ 8 w 32"/>
                <a:gd name="T27"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40">
                  <a:moveTo>
                    <a:pt x="28" y="40"/>
                  </a:moveTo>
                  <a:cubicBezTo>
                    <a:pt x="4" y="40"/>
                    <a:pt x="4" y="40"/>
                    <a:pt x="4" y="40"/>
                  </a:cubicBezTo>
                  <a:cubicBezTo>
                    <a:pt x="2" y="40"/>
                    <a:pt x="0" y="38"/>
                    <a:pt x="0" y="36"/>
                  </a:cubicBezTo>
                  <a:cubicBezTo>
                    <a:pt x="0" y="4"/>
                    <a:pt x="0" y="4"/>
                    <a:pt x="0" y="4"/>
                  </a:cubicBezTo>
                  <a:cubicBezTo>
                    <a:pt x="0" y="2"/>
                    <a:pt x="2" y="0"/>
                    <a:pt x="4" y="0"/>
                  </a:cubicBezTo>
                  <a:cubicBezTo>
                    <a:pt x="28" y="0"/>
                    <a:pt x="28" y="0"/>
                    <a:pt x="28" y="0"/>
                  </a:cubicBezTo>
                  <a:cubicBezTo>
                    <a:pt x="30" y="0"/>
                    <a:pt x="32" y="2"/>
                    <a:pt x="32" y="4"/>
                  </a:cubicBezTo>
                  <a:cubicBezTo>
                    <a:pt x="32" y="36"/>
                    <a:pt x="32" y="36"/>
                    <a:pt x="32" y="36"/>
                  </a:cubicBezTo>
                  <a:cubicBezTo>
                    <a:pt x="32" y="38"/>
                    <a:pt x="30" y="40"/>
                    <a:pt x="28" y="40"/>
                  </a:cubicBezTo>
                  <a:close/>
                  <a:moveTo>
                    <a:pt x="8" y="32"/>
                  </a:moveTo>
                  <a:cubicBezTo>
                    <a:pt x="24" y="32"/>
                    <a:pt x="24" y="32"/>
                    <a:pt x="24" y="32"/>
                  </a:cubicBezTo>
                  <a:cubicBezTo>
                    <a:pt x="24" y="8"/>
                    <a:pt x="24" y="8"/>
                    <a:pt x="24" y="8"/>
                  </a:cubicBezTo>
                  <a:cubicBezTo>
                    <a:pt x="8" y="8"/>
                    <a:pt x="8" y="8"/>
                    <a:pt x="8" y="8"/>
                  </a:cubicBezTo>
                  <a:lnTo>
                    <a:pt x="8"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307" name="Freeform 242"/>
            <p:cNvSpPr>
              <a:spLocks noEditPoints="1"/>
            </p:cNvSpPr>
            <p:nvPr/>
          </p:nvSpPr>
          <p:spPr bwMode="auto">
            <a:xfrm>
              <a:off x="6464" y="7826"/>
              <a:ext cx="188" cy="380"/>
            </a:xfrm>
            <a:custGeom>
              <a:avLst/>
              <a:gdLst>
                <a:gd name="T0" fmla="*/ 28 w 32"/>
                <a:gd name="T1" fmla="*/ 64 h 64"/>
                <a:gd name="T2" fmla="*/ 4 w 32"/>
                <a:gd name="T3" fmla="*/ 64 h 64"/>
                <a:gd name="T4" fmla="*/ 0 w 32"/>
                <a:gd name="T5" fmla="*/ 60 h 64"/>
                <a:gd name="T6" fmla="*/ 0 w 32"/>
                <a:gd name="T7" fmla="*/ 4 h 64"/>
                <a:gd name="T8" fmla="*/ 4 w 32"/>
                <a:gd name="T9" fmla="*/ 0 h 64"/>
                <a:gd name="T10" fmla="*/ 28 w 32"/>
                <a:gd name="T11" fmla="*/ 0 h 64"/>
                <a:gd name="T12" fmla="*/ 32 w 32"/>
                <a:gd name="T13" fmla="*/ 4 h 64"/>
                <a:gd name="T14" fmla="*/ 32 w 32"/>
                <a:gd name="T15" fmla="*/ 60 h 64"/>
                <a:gd name="T16" fmla="*/ 28 w 32"/>
                <a:gd name="T17" fmla="*/ 64 h 64"/>
                <a:gd name="T18" fmla="*/ 8 w 32"/>
                <a:gd name="T19" fmla="*/ 56 h 64"/>
                <a:gd name="T20" fmla="*/ 24 w 32"/>
                <a:gd name="T21" fmla="*/ 56 h 64"/>
                <a:gd name="T22" fmla="*/ 24 w 32"/>
                <a:gd name="T23" fmla="*/ 8 h 64"/>
                <a:gd name="T24" fmla="*/ 8 w 32"/>
                <a:gd name="T25" fmla="*/ 8 h 64"/>
                <a:gd name="T26" fmla="*/ 8 w 32"/>
                <a:gd name="T27"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64">
                  <a:moveTo>
                    <a:pt x="28" y="64"/>
                  </a:moveTo>
                  <a:cubicBezTo>
                    <a:pt x="4" y="64"/>
                    <a:pt x="4" y="64"/>
                    <a:pt x="4" y="64"/>
                  </a:cubicBezTo>
                  <a:cubicBezTo>
                    <a:pt x="2" y="64"/>
                    <a:pt x="0" y="62"/>
                    <a:pt x="0" y="60"/>
                  </a:cubicBezTo>
                  <a:cubicBezTo>
                    <a:pt x="0" y="4"/>
                    <a:pt x="0" y="4"/>
                    <a:pt x="0" y="4"/>
                  </a:cubicBezTo>
                  <a:cubicBezTo>
                    <a:pt x="0" y="2"/>
                    <a:pt x="2" y="0"/>
                    <a:pt x="4" y="0"/>
                  </a:cubicBezTo>
                  <a:cubicBezTo>
                    <a:pt x="28" y="0"/>
                    <a:pt x="28" y="0"/>
                    <a:pt x="28" y="0"/>
                  </a:cubicBezTo>
                  <a:cubicBezTo>
                    <a:pt x="30" y="0"/>
                    <a:pt x="32" y="2"/>
                    <a:pt x="32" y="4"/>
                  </a:cubicBezTo>
                  <a:cubicBezTo>
                    <a:pt x="32" y="60"/>
                    <a:pt x="32" y="60"/>
                    <a:pt x="32" y="60"/>
                  </a:cubicBezTo>
                  <a:cubicBezTo>
                    <a:pt x="32" y="62"/>
                    <a:pt x="30" y="64"/>
                    <a:pt x="28" y="64"/>
                  </a:cubicBezTo>
                  <a:close/>
                  <a:moveTo>
                    <a:pt x="8" y="56"/>
                  </a:moveTo>
                  <a:cubicBezTo>
                    <a:pt x="24" y="56"/>
                    <a:pt x="24" y="56"/>
                    <a:pt x="24" y="56"/>
                  </a:cubicBezTo>
                  <a:cubicBezTo>
                    <a:pt x="24" y="8"/>
                    <a:pt x="24" y="8"/>
                    <a:pt x="24" y="8"/>
                  </a:cubicBezTo>
                  <a:cubicBezTo>
                    <a:pt x="8" y="8"/>
                    <a:pt x="8" y="8"/>
                    <a:pt x="8" y="8"/>
                  </a:cubicBezTo>
                  <a:lnTo>
                    <a:pt x="8"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308" name="Freeform 243"/>
            <p:cNvSpPr>
              <a:spLocks noEditPoints="1"/>
            </p:cNvSpPr>
            <p:nvPr/>
          </p:nvSpPr>
          <p:spPr bwMode="auto">
            <a:xfrm>
              <a:off x="6464" y="7826"/>
              <a:ext cx="188" cy="380"/>
            </a:xfrm>
            <a:custGeom>
              <a:avLst/>
              <a:gdLst>
                <a:gd name="T0" fmla="*/ 28 w 32"/>
                <a:gd name="T1" fmla="*/ 64 h 64"/>
                <a:gd name="T2" fmla="*/ 4 w 32"/>
                <a:gd name="T3" fmla="*/ 64 h 64"/>
                <a:gd name="T4" fmla="*/ 0 w 32"/>
                <a:gd name="T5" fmla="*/ 60 h 64"/>
                <a:gd name="T6" fmla="*/ 0 w 32"/>
                <a:gd name="T7" fmla="*/ 4 h 64"/>
                <a:gd name="T8" fmla="*/ 4 w 32"/>
                <a:gd name="T9" fmla="*/ 0 h 64"/>
                <a:gd name="T10" fmla="*/ 28 w 32"/>
                <a:gd name="T11" fmla="*/ 0 h 64"/>
                <a:gd name="T12" fmla="*/ 32 w 32"/>
                <a:gd name="T13" fmla="*/ 4 h 64"/>
                <a:gd name="T14" fmla="*/ 32 w 32"/>
                <a:gd name="T15" fmla="*/ 60 h 64"/>
                <a:gd name="T16" fmla="*/ 28 w 32"/>
                <a:gd name="T17" fmla="*/ 64 h 64"/>
                <a:gd name="T18" fmla="*/ 8 w 32"/>
                <a:gd name="T19" fmla="*/ 56 h 64"/>
                <a:gd name="T20" fmla="*/ 24 w 32"/>
                <a:gd name="T21" fmla="*/ 56 h 64"/>
                <a:gd name="T22" fmla="*/ 24 w 32"/>
                <a:gd name="T23" fmla="*/ 8 h 64"/>
                <a:gd name="T24" fmla="*/ 8 w 32"/>
                <a:gd name="T25" fmla="*/ 8 h 64"/>
                <a:gd name="T26" fmla="*/ 8 w 32"/>
                <a:gd name="T27"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64">
                  <a:moveTo>
                    <a:pt x="28" y="64"/>
                  </a:moveTo>
                  <a:cubicBezTo>
                    <a:pt x="4" y="64"/>
                    <a:pt x="4" y="64"/>
                    <a:pt x="4" y="64"/>
                  </a:cubicBezTo>
                  <a:cubicBezTo>
                    <a:pt x="2" y="64"/>
                    <a:pt x="0" y="62"/>
                    <a:pt x="0" y="60"/>
                  </a:cubicBezTo>
                  <a:cubicBezTo>
                    <a:pt x="0" y="4"/>
                    <a:pt x="0" y="4"/>
                    <a:pt x="0" y="4"/>
                  </a:cubicBezTo>
                  <a:cubicBezTo>
                    <a:pt x="0" y="2"/>
                    <a:pt x="2" y="0"/>
                    <a:pt x="4" y="0"/>
                  </a:cubicBezTo>
                  <a:cubicBezTo>
                    <a:pt x="28" y="0"/>
                    <a:pt x="28" y="0"/>
                    <a:pt x="28" y="0"/>
                  </a:cubicBezTo>
                  <a:cubicBezTo>
                    <a:pt x="30" y="0"/>
                    <a:pt x="32" y="2"/>
                    <a:pt x="32" y="4"/>
                  </a:cubicBezTo>
                  <a:cubicBezTo>
                    <a:pt x="32" y="60"/>
                    <a:pt x="32" y="60"/>
                    <a:pt x="32" y="60"/>
                  </a:cubicBezTo>
                  <a:cubicBezTo>
                    <a:pt x="32" y="62"/>
                    <a:pt x="30" y="64"/>
                    <a:pt x="28" y="64"/>
                  </a:cubicBezTo>
                  <a:close/>
                  <a:moveTo>
                    <a:pt x="8" y="56"/>
                  </a:moveTo>
                  <a:cubicBezTo>
                    <a:pt x="24" y="56"/>
                    <a:pt x="24" y="56"/>
                    <a:pt x="24" y="56"/>
                  </a:cubicBezTo>
                  <a:cubicBezTo>
                    <a:pt x="24" y="8"/>
                    <a:pt x="24" y="8"/>
                    <a:pt x="24" y="8"/>
                  </a:cubicBezTo>
                  <a:cubicBezTo>
                    <a:pt x="8" y="8"/>
                    <a:pt x="8" y="8"/>
                    <a:pt x="8" y="8"/>
                  </a:cubicBezTo>
                  <a:lnTo>
                    <a:pt x="8"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309" name="Freeform 244"/>
            <p:cNvSpPr>
              <a:spLocks noEditPoints="1"/>
            </p:cNvSpPr>
            <p:nvPr/>
          </p:nvSpPr>
          <p:spPr bwMode="auto">
            <a:xfrm>
              <a:off x="5992" y="7496"/>
              <a:ext cx="1133" cy="188"/>
            </a:xfrm>
            <a:custGeom>
              <a:avLst/>
              <a:gdLst>
                <a:gd name="T0" fmla="*/ 188 w 192"/>
                <a:gd name="T1" fmla="*/ 32 h 32"/>
                <a:gd name="T2" fmla="*/ 4 w 192"/>
                <a:gd name="T3" fmla="*/ 32 h 32"/>
                <a:gd name="T4" fmla="*/ 0 w 192"/>
                <a:gd name="T5" fmla="*/ 28 h 32"/>
                <a:gd name="T6" fmla="*/ 0 w 192"/>
                <a:gd name="T7" fmla="*/ 4 h 32"/>
                <a:gd name="T8" fmla="*/ 4 w 192"/>
                <a:gd name="T9" fmla="*/ 0 h 32"/>
                <a:gd name="T10" fmla="*/ 188 w 192"/>
                <a:gd name="T11" fmla="*/ 0 h 32"/>
                <a:gd name="T12" fmla="*/ 192 w 192"/>
                <a:gd name="T13" fmla="*/ 4 h 32"/>
                <a:gd name="T14" fmla="*/ 192 w 192"/>
                <a:gd name="T15" fmla="*/ 28 h 32"/>
                <a:gd name="T16" fmla="*/ 188 w 192"/>
                <a:gd name="T17" fmla="*/ 32 h 32"/>
                <a:gd name="T18" fmla="*/ 8 w 192"/>
                <a:gd name="T19" fmla="*/ 24 h 32"/>
                <a:gd name="T20" fmla="*/ 184 w 192"/>
                <a:gd name="T21" fmla="*/ 24 h 32"/>
                <a:gd name="T22" fmla="*/ 184 w 192"/>
                <a:gd name="T23" fmla="*/ 8 h 32"/>
                <a:gd name="T24" fmla="*/ 8 w 192"/>
                <a:gd name="T25" fmla="*/ 8 h 32"/>
                <a:gd name="T26" fmla="*/ 8 w 192"/>
                <a:gd name="T27"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32">
                  <a:moveTo>
                    <a:pt x="188" y="32"/>
                  </a:moveTo>
                  <a:cubicBezTo>
                    <a:pt x="4" y="32"/>
                    <a:pt x="4" y="32"/>
                    <a:pt x="4" y="32"/>
                  </a:cubicBezTo>
                  <a:cubicBezTo>
                    <a:pt x="2" y="32"/>
                    <a:pt x="0" y="30"/>
                    <a:pt x="0" y="28"/>
                  </a:cubicBezTo>
                  <a:cubicBezTo>
                    <a:pt x="0" y="4"/>
                    <a:pt x="0" y="4"/>
                    <a:pt x="0" y="4"/>
                  </a:cubicBezTo>
                  <a:cubicBezTo>
                    <a:pt x="0" y="2"/>
                    <a:pt x="2" y="0"/>
                    <a:pt x="4" y="0"/>
                  </a:cubicBezTo>
                  <a:cubicBezTo>
                    <a:pt x="188" y="0"/>
                    <a:pt x="188" y="0"/>
                    <a:pt x="188" y="0"/>
                  </a:cubicBezTo>
                  <a:cubicBezTo>
                    <a:pt x="190" y="0"/>
                    <a:pt x="192" y="2"/>
                    <a:pt x="192" y="4"/>
                  </a:cubicBezTo>
                  <a:cubicBezTo>
                    <a:pt x="192" y="28"/>
                    <a:pt x="192" y="28"/>
                    <a:pt x="192" y="28"/>
                  </a:cubicBezTo>
                  <a:cubicBezTo>
                    <a:pt x="192" y="30"/>
                    <a:pt x="190" y="32"/>
                    <a:pt x="188" y="32"/>
                  </a:cubicBezTo>
                  <a:close/>
                  <a:moveTo>
                    <a:pt x="8" y="24"/>
                  </a:moveTo>
                  <a:cubicBezTo>
                    <a:pt x="184" y="24"/>
                    <a:pt x="184" y="24"/>
                    <a:pt x="184" y="24"/>
                  </a:cubicBezTo>
                  <a:cubicBezTo>
                    <a:pt x="184" y="8"/>
                    <a:pt x="184" y="8"/>
                    <a:pt x="184" y="8"/>
                  </a:cubicBezTo>
                  <a:cubicBezTo>
                    <a:pt x="8" y="8"/>
                    <a:pt x="8" y="8"/>
                    <a:pt x="8" y="8"/>
                  </a:cubicBezTo>
                  <a:lnTo>
                    <a:pt x="8"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310" name="Freeform 245"/>
            <p:cNvSpPr>
              <a:spLocks noEditPoints="1"/>
            </p:cNvSpPr>
            <p:nvPr/>
          </p:nvSpPr>
          <p:spPr bwMode="auto">
            <a:xfrm>
              <a:off x="6179" y="7354"/>
              <a:ext cx="758" cy="190"/>
            </a:xfrm>
            <a:custGeom>
              <a:avLst/>
              <a:gdLst>
                <a:gd name="T0" fmla="*/ 124 w 128"/>
                <a:gd name="T1" fmla="*/ 32 h 32"/>
                <a:gd name="T2" fmla="*/ 4 w 128"/>
                <a:gd name="T3" fmla="*/ 32 h 32"/>
                <a:gd name="T4" fmla="*/ 0 w 128"/>
                <a:gd name="T5" fmla="*/ 28 h 32"/>
                <a:gd name="T6" fmla="*/ 0 w 128"/>
                <a:gd name="T7" fmla="*/ 4 h 32"/>
                <a:gd name="T8" fmla="*/ 4 w 128"/>
                <a:gd name="T9" fmla="*/ 0 h 32"/>
                <a:gd name="T10" fmla="*/ 124 w 128"/>
                <a:gd name="T11" fmla="*/ 0 h 32"/>
                <a:gd name="T12" fmla="*/ 128 w 128"/>
                <a:gd name="T13" fmla="*/ 4 h 32"/>
                <a:gd name="T14" fmla="*/ 128 w 128"/>
                <a:gd name="T15" fmla="*/ 28 h 32"/>
                <a:gd name="T16" fmla="*/ 124 w 128"/>
                <a:gd name="T17" fmla="*/ 32 h 32"/>
                <a:gd name="T18" fmla="*/ 8 w 128"/>
                <a:gd name="T19" fmla="*/ 24 h 32"/>
                <a:gd name="T20" fmla="*/ 120 w 128"/>
                <a:gd name="T21" fmla="*/ 24 h 32"/>
                <a:gd name="T22" fmla="*/ 120 w 128"/>
                <a:gd name="T23" fmla="*/ 8 h 32"/>
                <a:gd name="T24" fmla="*/ 8 w 128"/>
                <a:gd name="T25" fmla="*/ 8 h 32"/>
                <a:gd name="T26" fmla="*/ 8 w 128"/>
                <a:gd name="T27"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32">
                  <a:moveTo>
                    <a:pt x="124" y="32"/>
                  </a:moveTo>
                  <a:cubicBezTo>
                    <a:pt x="4" y="32"/>
                    <a:pt x="4" y="32"/>
                    <a:pt x="4" y="32"/>
                  </a:cubicBezTo>
                  <a:cubicBezTo>
                    <a:pt x="2" y="32"/>
                    <a:pt x="0" y="30"/>
                    <a:pt x="0" y="28"/>
                  </a:cubicBezTo>
                  <a:cubicBezTo>
                    <a:pt x="0" y="4"/>
                    <a:pt x="0" y="4"/>
                    <a:pt x="0" y="4"/>
                  </a:cubicBezTo>
                  <a:cubicBezTo>
                    <a:pt x="0" y="2"/>
                    <a:pt x="2" y="0"/>
                    <a:pt x="4" y="0"/>
                  </a:cubicBezTo>
                  <a:cubicBezTo>
                    <a:pt x="124" y="0"/>
                    <a:pt x="124" y="0"/>
                    <a:pt x="124" y="0"/>
                  </a:cubicBezTo>
                  <a:cubicBezTo>
                    <a:pt x="126" y="0"/>
                    <a:pt x="128" y="2"/>
                    <a:pt x="128" y="4"/>
                  </a:cubicBezTo>
                  <a:cubicBezTo>
                    <a:pt x="128" y="28"/>
                    <a:pt x="128" y="28"/>
                    <a:pt x="128" y="28"/>
                  </a:cubicBezTo>
                  <a:cubicBezTo>
                    <a:pt x="128" y="30"/>
                    <a:pt x="126" y="32"/>
                    <a:pt x="124" y="32"/>
                  </a:cubicBezTo>
                  <a:close/>
                  <a:moveTo>
                    <a:pt x="8" y="24"/>
                  </a:moveTo>
                  <a:cubicBezTo>
                    <a:pt x="120" y="24"/>
                    <a:pt x="120" y="24"/>
                    <a:pt x="120" y="24"/>
                  </a:cubicBezTo>
                  <a:cubicBezTo>
                    <a:pt x="120" y="8"/>
                    <a:pt x="120" y="8"/>
                    <a:pt x="120" y="8"/>
                  </a:cubicBezTo>
                  <a:cubicBezTo>
                    <a:pt x="8" y="8"/>
                    <a:pt x="8" y="8"/>
                    <a:pt x="8" y="8"/>
                  </a:cubicBezTo>
                  <a:lnTo>
                    <a:pt x="8"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grpSp>
      <p:sp>
        <p:nvSpPr>
          <p:cNvPr id="14" name="TextBox 1210"/>
          <p:cNvSpPr/>
          <p:nvPr/>
        </p:nvSpPr>
        <p:spPr>
          <a:xfrm>
            <a:off x="1249998" y="3234690"/>
            <a:ext cx="1772285" cy="367665"/>
          </a:xfrm>
          <a:prstGeom prst="rect">
            <a:avLst/>
          </a:prstGeom>
          <a:noFill/>
          <a:ln w="9525">
            <a:noFill/>
            <a:miter/>
          </a:ln>
        </p:spPr>
        <p:txBody>
          <a:bodyPr wrap="square">
            <a:spAutoFit/>
          </a:bodyPr>
          <a:p>
            <a:pPr algn="ctr"/>
            <a:r>
              <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rPr>
              <a:t>KEYWORD</a:t>
            </a:r>
            <a:endPar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endParaRPr>
          </a:p>
        </p:txBody>
      </p:sp>
      <p:sp>
        <p:nvSpPr>
          <p:cNvPr id="15" name="TextBox 1210"/>
          <p:cNvSpPr/>
          <p:nvPr/>
        </p:nvSpPr>
        <p:spPr>
          <a:xfrm>
            <a:off x="940753" y="3707765"/>
            <a:ext cx="2390775" cy="1545590"/>
          </a:xfrm>
          <a:prstGeom prst="rect">
            <a:avLst/>
          </a:prstGeom>
          <a:noFill/>
          <a:ln w="9525">
            <a:noFill/>
            <a:miter/>
          </a:ln>
        </p:spPr>
        <p:txBody>
          <a:bodyPr wrap="square">
            <a:spAutoFit/>
          </a:bodyPr>
          <a:p>
            <a:pPr algn="ct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text.Click here to enter your text.Click here to enter your text.Click here to enter your text.Click here to enter your text.Click here to enter your text.Click here to enter your text.Click here to enter your text.</a:t>
            </a:r>
            <a:endParaRPr lang="zh-CN" altLang="en-US" sz="900" dirty="0">
              <a:solidFill>
                <a:schemeClr val="tx1">
                  <a:lumMod val="75000"/>
                  <a:lumOff val="25000"/>
                </a:schemeClr>
              </a:solidFill>
              <a:latin typeface="Arial" panose="020B0604020202020204" pitchFamily="34" charset="0"/>
              <a:ea typeface="微软雅黑" panose="020B0503020204020204" charset="-122"/>
              <a:sym typeface="+mn-ea"/>
            </a:endParaRPr>
          </a:p>
        </p:txBody>
      </p:sp>
      <p:sp>
        <p:nvSpPr>
          <p:cNvPr id="8" name="TextBox 1210"/>
          <p:cNvSpPr/>
          <p:nvPr/>
        </p:nvSpPr>
        <p:spPr>
          <a:xfrm>
            <a:off x="3800793" y="3234690"/>
            <a:ext cx="1772285" cy="367665"/>
          </a:xfrm>
          <a:prstGeom prst="rect">
            <a:avLst/>
          </a:prstGeom>
          <a:noFill/>
          <a:ln w="9525">
            <a:noFill/>
            <a:miter/>
          </a:ln>
        </p:spPr>
        <p:txBody>
          <a:bodyPr wrap="square">
            <a:spAutoFit/>
          </a:bodyPr>
          <a:p>
            <a:pPr algn="ctr"/>
            <a:r>
              <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rPr>
              <a:t>KEYWORD</a:t>
            </a:r>
            <a:endPar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endParaRPr>
          </a:p>
        </p:txBody>
      </p:sp>
      <p:sp>
        <p:nvSpPr>
          <p:cNvPr id="9" name="TextBox 1210"/>
          <p:cNvSpPr/>
          <p:nvPr/>
        </p:nvSpPr>
        <p:spPr>
          <a:xfrm>
            <a:off x="3491548" y="3707765"/>
            <a:ext cx="2390775" cy="1545590"/>
          </a:xfrm>
          <a:prstGeom prst="rect">
            <a:avLst/>
          </a:prstGeom>
          <a:noFill/>
          <a:ln w="9525">
            <a:noFill/>
            <a:miter/>
          </a:ln>
        </p:spPr>
        <p:txBody>
          <a:bodyPr wrap="square">
            <a:spAutoFit/>
          </a:bodyPr>
          <a:p>
            <a:pPr algn="ct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text.Click here to enter your text.Click here to enter your text.Click here to enter your text.Click here to enter your text.Click here to enter your text.Click here to enter your text.Click here to enter your text.</a:t>
            </a:r>
            <a:endParaRPr lang="zh-CN" altLang="en-US" sz="900" dirty="0">
              <a:solidFill>
                <a:schemeClr val="tx1">
                  <a:lumMod val="75000"/>
                  <a:lumOff val="25000"/>
                </a:schemeClr>
              </a:solidFill>
              <a:latin typeface="Arial" panose="020B0604020202020204" pitchFamily="34" charset="0"/>
              <a:ea typeface="微软雅黑" panose="020B0503020204020204" charset="-122"/>
              <a:sym typeface="+mn-ea"/>
            </a:endParaRPr>
          </a:p>
        </p:txBody>
      </p:sp>
      <p:sp>
        <p:nvSpPr>
          <p:cNvPr id="10" name="TextBox 1210"/>
          <p:cNvSpPr/>
          <p:nvPr/>
        </p:nvSpPr>
        <p:spPr>
          <a:xfrm>
            <a:off x="6351588" y="3234690"/>
            <a:ext cx="1772285" cy="367665"/>
          </a:xfrm>
          <a:prstGeom prst="rect">
            <a:avLst/>
          </a:prstGeom>
          <a:noFill/>
          <a:ln w="9525">
            <a:noFill/>
            <a:miter/>
          </a:ln>
        </p:spPr>
        <p:txBody>
          <a:bodyPr wrap="square">
            <a:spAutoFit/>
          </a:bodyPr>
          <a:p>
            <a:pPr algn="ctr"/>
            <a:r>
              <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rPr>
              <a:t>KEYWORD</a:t>
            </a:r>
            <a:endPar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endParaRPr>
          </a:p>
        </p:txBody>
      </p:sp>
      <p:sp>
        <p:nvSpPr>
          <p:cNvPr id="11" name="TextBox 1210"/>
          <p:cNvSpPr/>
          <p:nvPr/>
        </p:nvSpPr>
        <p:spPr>
          <a:xfrm>
            <a:off x="6042343" y="3707765"/>
            <a:ext cx="2390775" cy="1545590"/>
          </a:xfrm>
          <a:prstGeom prst="rect">
            <a:avLst/>
          </a:prstGeom>
          <a:noFill/>
          <a:ln w="9525">
            <a:noFill/>
            <a:miter/>
          </a:ln>
        </p:spPr>
        <p:txBody>
          <a:bodyPr wrap="square">
            <a:spAutoFit/>
          </a:bodyPr>
          <a:p>
            <a:pPr algn="ct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text.Click here to enter your text.Click here to enter your text.Click here to enter your text.Click here to enter your text.Click here to enter your text.Click here to enter your text.Click here to enter your text.</a:t>
            </a:r>
            <a:endParaRPr lang="zh-CN" altLang="en-US" sz="900" dirty="0">
              <a:solidFill>
                <a:schemeClr val="tx1">
                  <a:lumMod val="75000"/>
                  <a:lumOff val="25000"/>
                </a:schemeClr>
              </a:solidFill>
              <a:latin typeface="Arial" panose="020B0604020202020204" pitchFamily="34" charset="0"/>
              <a:ea typeface="微软雅黑" panose="020B0503020204020204" charset="-122"/>
              <a:sym typeface="+mn-ea"/>
            </a:endParaRPr>
          </a:p>
        </p:txBody>
      </p:sp>
      <p:sp>
        <p:nvSpPr>
          <p:cNvPr id="16" name="TextBox 1210"/>
          <p:cNvSpPr/>
          <p:nvPr/>
        </p:nvSpPr>
        <p:spPr>
          <a:xfrm>
            <a:off x="8902383" y="3234690"/>
            <a:ext cx="1772285" cy="367665"/>
          </a:xfrm>
          <a:prstGeom prst="rect">
            <a:avLst/>
          </a:prstGeom>
          <a:noFill/>
          <a:ln w="9525">
            <a:noFill/>
            <a:miter/>
          </a:ln>
        </p:spPr>
        <p:txBody>
          <a:bodyPr wrap="square">
            <a:spAutoFit/>
          </a:bodyPr>
          <a:p>
            <a:pPr algn="ctr"/>
            <a:r>
              <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rPr>
              <a:t>KEYWORD</a:t>
            </a:r>
            <a:endPar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endParaRPr>
          </a:p>
        </p:txBody>
      </p:sp>
      <p:sp>
        <p:nvSpPr>
          <p:cNvPr id="17" name="TextBox 1210"/>
          <p:cNvSpPr/>
          <p:nvPr/>
        </p:nvSpPr>
        <p:spPr>
          <a:xfrm>
            <a:off x="8593138" y="3707765"/>
            <a:ext cx="2390775" cy="1545590"/>
          </a:xfrm>
          <a:prstGeom prst="rect">
            <a:avLst/>
          </a:prstGeom>
          <a:noFill/>
          <a:ln w="9525">
            <a:noFill/>
            <a:miter/>
          </a:ln>
        </p:spPr>
        <p:txBody>
          <a:bodyPr wrap="square">
            <a:spAutoFit/>
          </a:bodyPr>
          <a:p>
            <a:pPr algn="ct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text.Click here to enter your text.Click here to enter your text.Click here to enter your text.Click here to enter your text.Click here to enter your text.Click here to enter your text.Click here to enter your text.</a:t>
            </a:r>
            <a:endParaRPr lang="zh-CN" altLang="en-US" sz="900" dirty="0">
              <a:solidFill>
                <a:schemeClr val="tx1">
                  <a:lumMod val="75000"/>
                  <a:lumOff val="25000"/>
                </a:schemeClr>
              </a:solidFill>
              <a:latin typeface="Arial" panose="020B0604020202020204" pitchFamily="34" charset="0"/>
              <a:ea typeface="微软雅黑" panose="020B0503020204020204"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5" name="Group 4"/>
          <p:cNvGrpSpPr/>
          <p:nvPr/>
        </p:nvGrpSpPr>
        <p:grpSpPr>
          <a:xfrm rot="0">
            <a:off x="8684260" y="1322070"/>
            <a:ext cx="2358390" cy="2097405"/>
            <a:chOff x="8705340" y="1607952"/>
            <a:chExt cx="2358105" cy="2097263"/>
          </a:xfrm>
          <a:solidFill>
            <a:srgbClr val="4FB892"/>
          </a:solidFill>
        </p:grpSpPr>
        <p:sp>
          <p:nvSpPr>
            <p:cNvPr id="36" name="Freeform 6"/>
            <p:cNvSpPr/>
            <p:nvPr/>
          </p:nvSpPr>
          <p:spPr>
            <a:xfrm rot="16200000">
              <a:off x="8706848" y="1606447"/>
              <a:ext cx="1180703" cy="1183716"/>
            </a:xfrm>
            <a:custGeom>
              <a:avLst/>
              <a:gdLst>
                <a:gd name="connsiteX0" fmla="*/ 0 w 1717965"/>
                <a:gd name="connsiteY0" fmla="*/ 0 h 1722348"/>
                <a:gd name="connsiteX1" fmla="*/ 171506 w 1717965"/>
                <a:gd name="connsiteY1" fmla="*/ 8661 h 1722348"/>
                <a:gd name="connsiteX2" fmla="*/ 1717965 w 1717965"/>
                <a:gd name="connsiteY2" fmla="*/ 1722348 h 1722348"/>
                <a:gd name="connsiteX3" fmla="*/ 1052945 w 1717965"/>
                <a:gd name="connsiteY3" fmla="*/ 1722348 h 1722348"/>
                <a:gd name="connsiteX4" fmla="*/ 1052945 w 1717965"/>
                <a:gd name="connsiteY4" fmla="*/ 1722347 h 1722348"/>
                <a:gd name="connsiteX5" fmla="*/ 103511 w 1717965"/>
                <a:gd name="connsiteY5" fmla="*/ 670245 h 1722348"/>
                <a:gd name="connsiteX6" fmla="*/ 0 w 1717965"/>
                <a:gd name="connsiteY6" fmla="*/ 665018 h 172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7965" h="1722348">
                  <a:moveTo>
                    <a:pt x="0" y="0"/>
                  </a:moveTo>
                  <a:lnTo>
                    <a:pt x="171506" y="8661"/>
                  </a:lnTo>
                  <a:cubicBezTo>
                    <a:pt x="1040129" y="96874"/>
                    <a:pt x="1717965" y="830453"/>
                    <a:pt x="1717965" y="1722348"/>
                  </a:cubicBezTo>
                  <a:lnTo>
                    <a:pt x="1052945" y="1722348"/>
                  </a:lnTo>
                  <a:lnTo>
                    <a:pt x="1052945" y="1722347"/>
                  </a:lnTo>
                  <a:cubicBezTo>
                    <a:pt x="1052945" y="1174777"/>
                    <a:pt x="636794" y="724403"/>
                    <a:pt x="103511" y="670245"/>
                  </a:cubicBezTo>
                  <a:lnTo>
                    <a:pt x="0" y="66501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7"/>
            <p:cNvSpPr/>
            <p:nvPr/>
          </p:nvSpPr>
          <p:spPr>
            <a:xfrm>
              <a:off x="9882743" y="1607952"/>
              <a:ext cx="1180702" cy="1183716"/>
            </a:xfrm>
            <a:custGeom>
              <a:avLst/>
              <a:gdLst>
                <a:gd name="connsiteX0" fmla="*/ 0 w 1717965"/>
                <a:gd name="connsiteY0" fmla="*/ 0 h 1722348"/>
                <a:gd name="connsiteX1" fmla="*/ 171506 w 1717965"/>
                <a:gd name="connsiteY1" fmla="*/ 8661 h 1722348"/>
                <a:gd name="connsiteX2" fmla="*/ 1717965 w 1717965"/>
                <a:gd name="connsiteY2" fmla="*/ 1722348 h 1722348"/>
                <a:gd name="connsiteX3" fmla="*/ 1052945 w 1717965"/>
                <a:gd name="connsiteY3" fmla="*/ 1722348 h 1722348"/>
                <a:gd name="connsiteX4" fmla="*/ 1052945 w 1717965"/>
                <a:gd name="connsiteY4" fmla="*/ 1722347 h 1722348"/>
                <a:gd name="connsiteX5" fmla="*/ 103511 w 1717965"/>
                <a:gd name="connsiteY5" fmla="*/ 670245 h 1722348"/>
                <a:gd name="connsiteX6" fmla="*/ 0 w 1717965"/>
                <a:gd name="connsiteY6" fmla="*/ 665018 h 172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7965" h="1722348">
                  <a:moveTo>
                    <a:pt x="0" y="0"/>
                  </a:moveTo>
                  <a:lnTo>
                    <a:pt x="171506" y="8661"/>
                  </a:lnTo>
                  <a:cubicBezTo>
                    <a:pt x="1040129" y="96874"/>
                    <a:pt x="1717965" y="830453"/>
                    <a:pt x="1717965" y="1722348"/>
                  </a:cubicBezTo>
                  <a:lnTo>
                    <a:pt x="1052945" y="1722348"/>
                  </a:lnTo>
                  <a:lnTo>
                    <a:pt x="1052945" y="1722347"/>
                  </a:lnTo>
                  <a:cubicBezTo>
                    <a:pt x="1052945" y="1174777"/>
                    <a:pt x="636794" y="724403"/>
                    <a:pt x="103511" y="670245"/>
                  </a:cubicBezTo>
                  <a:lnTo>
                    <a:pt x="0" y="66501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8"/>
            <p:cNvSpPr/>
            <p:nvPr/>
          </p:nvSpPr>
          <p:spPr>
            <a:xfrm>
              <a:off x="8705340" y="2785320"/>
              <a:ext cx="455854" cy="91935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Rectangle 9"/>
            <p:cNvSpPr/>
            <p:nvPr/>
          </p:nvSpPr>
          <p:spPr>
            <a:xfrm>
              <a:off x="10607442" y="2785321"/>
              <a:ext cx="455854" cy="9198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Rectangle 7"/>
          <p:cNvSpPr/>
          <p:nvPr/>
        </p:nvSpPr>
        <p:spPr>
          <a:xfrm rot="2700000">
            <a:off x="10554970" y="3024505"/>
            <a:ext cx="525145" cy="525145"/>
          </a:xfrm>
          <a:custGeom>
            <a:avLst/>
            <a:gdLst>
              <a:gd name="connsiteX0" fmla="*/ 0 w 764402"/>
              <a:gd name="connsiteY0" fmla="*/ 0 h 764402"/>
              <a:gd name="connsiteX1" fmla="*/ 764402 w 764402"/>
              <a:gd name="connsiteY1" fmla="*/ 0 h 764402"/>
              <a:gd name="connsiteX2" fmla="*/ 764402 w 764402"/>
              <a:gd name="connsiteY2" fmla="*/ 764402 h 764402"/>
              <a:gd name="connsiteX3" fmla="*/ 0 w 764402"/>
              <a:gd name="connsiteY3" fmla="*/ 764402 h 764402"/>
              <a:gd name="connsiteX4" fmla="*/ 0 w 764402"/>
              <a:gd name="connsiteY4" fmla="*/ 0 h 764402"/>
              <a:gd name="connsiteX0-1" fmla="*/ 0 w 764402"/>
              <a:gd name="connsiteY0-2" fmla="*/ 764402 h 764402"/>
              <a:gd name="connsiteX1-3" fmla="*/ 764402 w 764402"/>
              <a:gd name="connsiteY1-4" fmla="*/ 0 h 764402"/>
              <a:gd name="connsiteX2-5" fmla="*/ 764402 w 764402"/>
              <a:gd name="connsiteY2-6" fmla="*/ 764402 h 764402"/>
              <a:gd name="connsiteX3-7" fmla="*/ 0 w 764402"/>
              <a:gd name="connsiteY3-8" fmla="*/ 764402 h 764402"/>
            </a:gdLst>
            <a:ahLst/>
            <a:cxnLst>
              <a:cxn ang="0">
                <a:pos x="connsiteX0-1" y="connsiteY0-2"/>
              </a:cxn>
              <a:cxn ang="0">
                <a:pos x="connsiteX1-3" y="connsiteY1-4"/>
              </a:cxn>
              <a:cxn ang="0">
                <a:pos x="connsiteX2-5" y="connsiteY2-6"/>
              </a:cxn>
              <a:cxn ang="0">
                <a:pos x="connsiteX3-7" y="connsiteY3-8"/>
              </a:cxn>
            </a:cxnLst>
            <a:rect l="l" t="t" r="r" b="b"/>
            <a:pathLst>
              <a:path w="764402" h="764402">
                <a:moveTo>
                  <a:pt x="0" y="764402"/>
                </a:moveTo>
                <a:lnTo>
                  <a:pt x="764402" y="0"/>
                </a:lnTo>
                <a:lnTo>
                  <a:pt x="764402" y="764402"/>
                </a:lnTo>
                <a:lnTo>
                  <a:pt x="0" y="764402"/>
                </a:lnTo>
                <a:close/>
              </a:path>
            </a:pathLst>
          </a:cu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11"/>
          <p:cNvSpPr/>
          <p:nvPr/>
        </p:nvSpPr>
        <p:spPr>
          <a:xfrm rot="16200000" flipH="1">
            <a:off x="6775450" y="4310380"/>
            <a:ext cx="1180465" cy="1183640"/>
          </a:xfrm>
          <a:custGeom>
            <a:avLst/>
            <a:gdLst>
              <a:gd name="connsiteX0" fmla="*/ 0 w 1717965"/>
              <a:gd name="connsiteY0" fmla="*/ 0 h 1722348"/>
              <a:gd name="connsiteX1" fmla="*/ 171506 w 1717965"/>
              <a:gd name="connsiteY1" fmla="*/ 8661 h 1722348"/>
              <a:gd name="connsiteX2" fmla="*/ 1717965 w 1717965"/>
              <a:gd name="connsiteY2" fmla="*/ 1722348 h 1722348"/>
              <a:gd name="connsiteX3" fmla="*/ 1052945 w 1717965"/>
              <a:gd name="connsiteY3" fmla="*/ 1722348 h 1722348"/>
              <a:gd name="connsiteX4" fmla="*/ 1052945 w 1717965"/>
              <a:gd name="connsiteY4" fmla="*/ 1722347 h 1722348"/>
              <a:gd name="connsiteX5" fmla="*/ 103511 w 1717965"/>
              <a:gd name="connsiteY5" fmla="*/ 670245 h 1722348"/>
              <a:gd name="connsiteX6" fmla="*/ 0 w 1717965"/>
              <a:gd name="connsiteY6" fmla="*/ 665018 h 172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7965" h="1722348">
                <a:moveTo>
                  <a:pt x="0" y="0"/>
                </a:moveTo>
                <a:lnTo>
                  <a:pt x="171506" y="8661"/>
                </a:lnTo>
                <a:cubicBezTo>
                  <a:pt x="1040129" y="96874"/>
                  <a:pt x="1717965" y="830453"/>
                  <a:pt x="1717965" y="1722348"/>
                </a:cubicBezTo>
                <a:lnTo>
                  <a:pt x="1052945" y="1722348"/>
                </a:lnTo>
                <a:lnTo>
                  <a:pt x="1052945" y="1722347"/>
                </a:lnTo>
                <a:cubicBezTo>
                  <a:pt x="1052945" y="1174777"/>
                  <a:pt x="636794" y="724403"/>
                  <a:pt x="103511" y="670245"/>
                </a:cubicBezTo>
                <a:lnTo>
                  <a:pt x="0" y="665018"/>
                </a:lnTo>
                <a:close/>
              </a:path>
            </a:pathLst>
          </a:cu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12"/>
          <p:cNvSpPr/>
          <p:nvPr/>
        </p:nvSpPr>
        <p:spPr>
          <a:xfrm rot="10800000" flipH="1">
            <a:off x="7950200" y="4308475"/>
            <a:ext cx="1180465" cy="1183640"/>
          </a:xfrm>
          <a:custGeom>
            <a:avLst/>
            <a:gdLst>
              <a:gd name="connsiteX0" fmla="*/ 0 w 1717965"/>
              <a:gd name="connsiteY0" fmla="*/ 0 h 1722348"/>
              <a:gd name="connsiteX1" fmla="*/ 171506 w 1717965"/>
              <a:gd name="connsiteY1" fmla="*/ 8661 h 1722348"/>
              <a:gd name="connsiteX2" fmla="*/ 1717965 w 1717965"/>
              <a:gd name="connsiteY2" fmla="*/ 1722348 h 1722348"/>
              <a:gd name="connsiteX3" fmla="*/ 1052945 w 1717965"/>
              <a:gd name="connsiteY3" fmla="*/ 1722348 h 1722348"/>
              <a:gd name="connsiteX4" fmla="*/ 1052945 w 1717965"/>
              <a:gd name="connsiteY4" fmla="*/ 1722347 h 1722348"/>
              <a:gd name="connsiteX5" fmla="*/ 103511 w 1717965"/>
              <a:gd name="connsiteY5" fmla="*/ 670245 h 1722348"/>
              <a:gd name="connsiteX6" fmla="*/ 0 w 1717965"/>
              <a:gd name="connsiteY6" fmla="*/ 665018 h 172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7965" h="1722348">
                <a:moveTo>
                  <a:pt x="0" y="0"/>
                </a:moveTo>
                <a:lnTo>
                  <a:pt x="171506" y="8661"/>
                </a:lnTo>
                <a:cubicBezTo>
                  <a:pt x="1040129" y="96874"/>
                  <a:pt x="1717965" y="830453"/>
                  <a:pt x="1717965" y="1722348"/>
                </a:cubicBezTo>
                <a:lnTo>
                  <a:pt x="1052945" y="1722348"/>
                </a:lnTo>
                <a:lnTo>
                  <a:pt x="1052945" y="1722347"/>
                </a:lnTo>
                <a:cubicBezTo>
                  <a:pt x="1052945" y="1174777"/>
                  <a:pt x="636794" y="724403"/>
                  <a:pt x="103511" y="670245"/>
                </a:cubicBezTo>
                <a:lnTo>
                  <a:pt x="0" y="665018"/>
                </a:lnTo>
                <a:close/>
              </a:path>
            </a:pathLst>
          </a:cu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13"/>
          <p:cNvSpPr/>
          <p:nvPr/>
        </p:nvSpPr>
        <p:spPr>
          <a:xfrm rot="10800000" flipH="1">
            <a:off x="6773545" y="3395345"/>
            <a:ext cx="455930" cy="919480"/>
          </a:xfrm>
          <a:prstGeom prst="rect">
            <a:avLst/>
          </a:pr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Rectangle 14"/>
          <p:cNvSpPr/>
          <p:nvPr/>
        </p:nvSpPr>
        <p:spPr>
          <a:xfrm rot="10800000" flipH="1">
            <a:off x="8674735" y="3394710"/>
            <a:ext cx="455930" cy="920115"/>
          </a:xfrm>
          <a:prstGeom prst="rect">
            <a:avLst/>
          </a:pr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Rectangle 7"/>
          <p:cNvSpPr/>
          <p:nvPr/>
        </p:nvSpPr>
        <p:spPr>
          <a:xfrm rot="8100000" flipH="1">
            <a:off x="8643620" y="3264535"/>
            <a:ext cx="525145" cy="525145"/>
          </a:xfrm>
          <a:custGeom>
            <a:avLst/>
            <a:gdLst>
              <a:gd name="connsiteX0" fmla="*/ 0 w 764402"/>
              <a:gd name="connsiteY0" fmla="*/ 0 h 764402"/>
              <a:gd name="connsiteX1" fmla="*/ 764402 w 764402"/>
              <a:gd name="connsiteY1" fmla="*/ 0 h 764402"/>
              <a:gd name="connsiteX2" fmla="*/ 764402 w 764402"/>
              <a:gd name="connsiteY2" fmla="*/ 764402 h 764402"/>
              <a:gd name="connsiteX3" fmla="*/ 0 w 764402"/>
              <a:gd name="connsiteY3" fmla="*/ 764402 h 764402"/>
              <a:gd name="connsiteX4" fmla="*/ 0 w 764402"/>
              <a:gd name="connsiteY4" fmla="*/ 0 h 764402"/>
              <a:gd name="connsiteX0-1" fmla="*/ 0 w 764402"/>
              <a:gd name="connsiteY0-2" fmla="*/ 764402 h 764402"/>
              <a:gd name="connsiteX1-3" fmla="*/ 764402 w 764402"/>
              <a:gd name="connsiteY1-4" fmla="*/ 0 h 764402"/>
              <a:gd name="connsiteX2-5" fmla="*/ 764402 w 764402"/>
              <a:gd name="connsiteY2-6" fmla="*/ 764402 h 764402"/>
              <a:gd name="connsiteX3-7" fmla="*/ 0 w 764402"/>
              <a:gd name="connsiteY3-8" fmla="*/ 764402 h 764402"/>
            </a:gdLst>
            <a:ahLst/>
            <a:cxnLst>
              <a:cxn ang="0">
                <a:pos x="connsiteX0-1" y="connsiteY0-2"/>
              </a:cxn>
              <a:cxn ang="0">
                <a:pos x="connsiteX1-3" y="connsiteY1-4"/>
              </a:cxn>
              <a:cxn ang="0">
                <a:pos x="connsiteX2-5" y="connsiteY2-6"/>
              </a:cxn>
              <a:cxn ang="0">
                <a:pos x="connsiteX3-7" y="connsiteY3-8"/>
              </a:cxn>
            </a:cxnLst>
            <a:rect l="l" t="t" r="r" b="b"/>
            <a:pathLst>
              <a:path w="764402" h="764402">
                <a:moveTo>
                  <a:pt x="0" y="764402"/>
                </a:moveTo>
                <a:lnTo>
                  <a:pt x="764402" y="0"/>
                </a:lnTo>
                <a:lnTo>
                  <a:pt x="764402" y="764402"/>
                </a:lnTo>
                <a:lnTo>
                  <a:pt x="0" y="764402"/>
                </a:lnTo>
                <a:close/>
              </a:path>
            </a:pathLst>
          </a:cu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17"/>
          <p:cNvSpPr/>
          <p:nvPr/>
        </p:nvSpPr>
        <p:spPr>
          <a:xfrm rot="16200000">
            <a:off x="4872990" y="1320800"/>
            <a:ext cx="1180465" cy="1183640"/>
          </a:xfrm>
          <a:custGeom>
            <a:avLst/>
            <a:gdLst>
              <a:gd name="connsiteX0" fmla="*/ 0 w 1717965"/>
              <a:gd name="connsiteY0" fmla="*/ 0 h 1722348"/>
              <a:gd name="connsiteX1" fmla="*/ 171506 w 1717965"/>
              <a:gd name="connsiteY1" fmla="*/ 8661 h 1722348"/>
              <a:gd name="connsiteX2" fmla="*/ 1717965 w 1717965"/>
              <a:gd name="connsiteY2" fmla="*/ 1722348 h 1722348"/>
              <a:gd name="connsiteX3" fmla="*/ 1052945 w 1717965"/>
              <a:gd name="connsiteY3" fmla="*/ 1722348 h 1722348"/>
              <a:gd name="connsiteX4" fmla="*/ 1052945 w 1717965"/>
              <a:gd name="connsiteY4" fmla="*/ 1722347 h 1722348"/>
              <a:gd name="connsiteX5" fmla="*/ 103511 w 1717965"/>
              <a:gd name="connsiteY5" fmla="*/ 670245 h 1722348"/>
              <a:gd name="connsiteX6" fmla="*/ 0 w 1717965"/>
              <a:gd name="connsiteY6" fmla="*/ 665018 h 172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7965" h="1722348">
                <a:moveTo>
                  <a:pt x="0" y="0"/>
                </a:moveTo>
                <a:lnTo>
                  <a:pt x="171506" y="8661"/>
                </a:lnTo>
                <a:cubicBezTo>
                  <a:pt x="1040129" y="96874"/>
                  <a:pt x="1717965" y="830453"/>
                  <a:pt x="1717965" y="1722348"/>
                </a:cubicBezTo>
                <a:lnTo>
                  <a:pt x="1052945" y="1722348"/>
                </a:lnTo>
                <a:lnTo>
                  <a:pt x="1052945" y="1722347"/>
                </a:lnTo>
                <a:cubicBezTo>
                  <a:pt x="1052945" y="1174777"/>
                  <a:pt x="636794" y="724403"/>
                  <a:pt x="103511" y="670245"/>
                </a:cubicBezTo>
                <a:lnTo>
                  <a:pt x="0" y="665018"/>
                </a:lnTo>
                <a:close/>
              </a:path>
            </a:pathLst>
          </a:cu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18"/>
          <p:cNvSpPr/>
          <p:nvPr/>
        </p:nvSpPr>
        <p:spPr>
          <a:xfrm>
            <a:off x="6049010" y="1322070"/>
            <a:ext cx="1180465" cy="1183640"/>
          </a:xfrm>
          <a:custGeom>
            <a:avLst/>
            <a:gdLst>
              <a:gd name="connsiteX0" fmla="*/ 0 w 1717965"/>
              <a:gd name="connsiteY0" fmla="*/ 0 h 1722348"/>
              <a:gd name="connsiteX1" fmla="*/ 171506 w 1717965"/>
              <a:gd name="connsiteY1" fmla="*/ 8661 h 1722348"/>
              <a:gd name="connsiteX2" fmla="*/ 1717965 w 1717965"/>
              <a:gd name="connsiteY2" fmla="*/ 1722348 h 1722348"/>
              <a:gd name="connsiteX3" fmla="*/ 1052945 w 1717965"/>
              <a:gd name="connsiteY3" fmla="*/ 1722348 h 1722348"/>
              <a:gd name="connsiteX4" fmla="*/ 1052945 w 1717965"/>
              <a:gd name="connsiteY4" fmla="*/ 1722347 h 1722348"/>
              <a:gd name="connsiteX5" fmla="*/ 103511 w 1717965"/>
              <a:gd name="connsiteY5" fmla="*/ 670245 h 1722348"/>
              <a:gd name="connsiteX6" fmla="*/ 0 w 1717965"/>
              <a:gd name="connsiteY6" fmla="*/ 665018 h 172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7965" h="1722348">
                <a:moveTo>
                  <a:pt x="0" y="0"/>
                </a:moveTo>
                <a:lnTo>
                  <a:pt x="171506" y="8661"/>
                </a:lnTo>
                <a:cubicBezTo>
                  <a:pt x="1040129" y="96874"/>
                  <a:pt x="1717965" y="830453"/>
                  <a:pt x="1717965" y="1722348"/>
                </a:cubicBezTo>
                <a:lnTo>
                  <a:pt x="1052945" y="1722348"/>
                </a:lnTo>
                <a:lnTo>
                  <a:pt x="1052945" y="1722347"/>
                </a:lnTo>
                <a:cubicBezTo>
                  <a:pt x="1052945" y="1174777"/>
                  <a:pt x="636794" y="724403"/>
                  <a:pt x="103511" y="670245"/>
                </a:cubicBezTo>
                <a:lnTo>
                  <a:pt x="0" y="665018"/>
                </a:lnTo>
                <a:close/>
              </a:path>
            </a:pathLst>
          </a:cu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19"/>
          <p:cNvSpPr/>
          <p:nvPr/>
        </p:nvSpPr>
        <p:spPr>
          <a:xfrm>
            <a:off x="4871720" y="2499360"/>
            <a:ext cx="455930" cy="919480"/>
          </a:xfrm>
          <a:prstGeom prst="rect">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1" name="Rectangle 20"/>
          <p:cNvSpPr/>
          <p:nvPr/>
        </p:nvSpPr>
        <p:spPr>
          <a:xfrm>
            <a:off x="6773545" y="2499360"/>
            <a:ext cx="455930" cy="920115"/>
          </a:xfrm>
          <a:prstGeom prst="rect">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2" name="Rectangle 7"/>
          <p:cNvSpPr/>
          <p:nvPr/>
        </p:nvSpPr>
        <p:spPr>
          <a:xfrm rot="2700000">
            <a:off x="6742430" y="3024505"/>
            <a:ext cx="525145" cy="525145"/>
          </a:xfrm>
          <a:custGeom>
            <a:avLst/>
            <a:gdLst>
              <a:gd name="connsiteX0" fmla="*/ 0 w 764402"/>
              <a:gd name="connsiteY0" fmla="*/ 0 h 764402"/>
              <a:gd name="connsiteX1" fmla="*/ 764402 w 764402"/>
              <a:gd name="connsiteY1" fmla="*/ 0 h 764402"/>
              <a:gd name="connsiteX2" fmla="*/ 764402 w 764402"/>
              <a:gd name="connsiteY2" fmla="*/ 764402 h 764402"/>
              <a:gd name="connsiteX3" fmla="*/ 0 w 764402"/>
              <a:gd name="connsiteY3" fmla="*/ 764402 h 764402"/>
              <a:gd name="connsiteX4" fmla="*/ 0 w 764402"/>
              <a:gd name="connsiteY4" fmla="*/ 0 h 764402"/>
              <a:gd name="connsiteX0-1" fmla="*/ 0 w 764402"/>
              <a:gd name="connsiteY0-2" fmla="*/ 764402 h 764402"/>
              <a:gd name="connsiteX1-3" fmla="*/ 764402 w 764402"/>
              <a:gd name="connsiteY1-4" fmla="*/ 0 h 764402"/>
              <a:gd name="connsiteX2-5" fmla="*/ 764402 w 764402"/>
              <a:gd name="connsiteY2-6" fmla="*/ 764402 h 764402"/>
              <a:gd name="connsiteX3-7" fmla="*/ 0 w 764402"/>
              <a:gd name="connsiteY3-8" fmla="*/ 764402 h 764402"/>
            </a:gdLst>
            <a:ahLst/>
            <a:cxnLst>
              <a:cxn ang="0">
                <a:pos x="connsiteX0-1" y="connsiteY0-2"/>
              </a:cxn>
              <a:cxn ang="0">
                <a:pos x="connsiteX1-3" y="connsiteY1-4"/>
              </a:cxn>
              <a:cxn ang="0">
                <a:pos x="connsiteX2-5" y="connsiteY2-6"/>
              </a:cxn>
              <a:cxn ang="0">
                <a:pos x="connsiteX3-7" y="connsiteY3-8"/>
              </a:cxn>
            </a:cxnLst>
            <a:rect l="l" t="t" r="r" b="b"/>
            <a:pathLst>
              <a:path w="764402" h="764402">
                <a:moveTo>
                  <a:pt x="0" y="764402"/>
                </a:moveTo>
                <a:lnTo>
                  <a:pt x="764402" y="0"/>
                </a:lnTo>
                <a:lnTo>
                  <a:pt x="764402" y="764402"/>
                </a:lnTo>
                <a:lnTo>
                  <a:pt x="0" y="764402"/>
                </a:lnTo>
                <a:close/>
              </a:path>
            </a:pathLst>
          </a:cu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23"/>
          <p:cNvSpPr/>
          <p:nvPr/>
        </p:nvSpPr>
        <p:spPr>
          <a:xfrm rot="16200000" flipH="1">
            <a:off x="2973705" y="4310380"/>
            <a:ext cx="1180465" cy="1183640"/>
          </a:xfrm>
          <a:custGeom>
            <a:avLst/>
            <a:gdLst>
              <a:gd name="connsiteX0" fmla="*/ 0 w 1717965"/>
              <a:gd name="connsiteY0" fmla="*/ 0 h 1722348"/>
              <a:gd name="connsiteX1" fmla="*/ 171506 w 1717965"/>
              <a:gd name="connsiteY1" fmla="*/ 8661 h 1722348"/>
              <a:gd name="connsiteX2" fmla="*/ 1717965 w 1717965"/>
              <a:gd name="connsiteY2" fmla="*/ 1722348 h 1722348"/>
              <a:gd name="connsiteX3" fmla="*/ 1052945 w 1717965"/>
              <a:gd name="connsiteY3" fmla="*/ 1722348 h 1722348"/>
              <a:gd name="connsiteX4" fmla="*/ 1052945 w 1717965"/>
              <a:gd name="connsiteY4" fmla="*/ 1722347 h 1722348"/>
              <a:gd name="connsiteX5" fmla="*/ 103511 w 1717965"/>
              <a:gd name="connsiteY5" fmla="*/ 670245 h 1722348"/>
              <a:gd name="connsiteX6" fmla="*/ 0 w 1717965"/>
              <a:gd name="connsiteY6" fmla="*/ 665018 h 172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7965" h="1722348">
                <a:moveTo>
                  <a:pt x="0" y="0"/>
                </a:moveTo>
                <a:lnTo>
                  <a:pt x="171506" y="8661"/>
                </a:lnTo>
                <a:cubicBezTo>
                  <a:pt x="1040129" y="96874"/>
                  <a:pt x="1717965" y="830453"/>
                  <a:pt x="1717965" y="1722348"/>
                </a:cubicBezTo>
                <a:lnTo>
                  <a:pt x="1052945" y="1722348"/>
                </a:lnTo>
                <a:lnTo>
                  <a:pt x="1052945" y="1722347"/>
                </a:lnTo>
                <a:cubicBezTo>
                  <a:pt x="1052945" y="1174777"/>
                  <a:pt x="636794" y="724403"/>
                  <a:pt x="103511" y="670245"/>
                </a:cubicBezTo>
                <a:lnTo>
                  <a:pt x="0" y="665018"/>
                </a:lnTo>
                <a:close/>
              </a:path>
            </a:pathLst>
          </a:cu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24"/>
          <p:cNvSpPr/>
          <p:nvPr/>
        </p:nvSpPr>
        <p:spPr>
          <a:xfrm rot="10800000" flipH="1">
            <a:off x="4148455" y="4308475"/>
            <a:ext cx="1180465" cy="1183640"/>
          </a:xfrm>
          <a:custGeom>
            <a:avLst/>
            <a:gdLst>
              <a:gd name="connsiteX0" fmla="*/ 0 w 1717965"/>
              <a:gd name="connsiteY0" fmla="*/ 0 h 1722348"/>
              <a:gd name="connsiteX1" fmla="*/ 171506 w 1717965"/>
              <a:gd name="connsiteY1" fmla="*/ 8661 h 1722348"/>
              <a:gd name="connsiteX2" fmla="*/ 1717965 w 1717965"/>
              <a:gd name="connsiteY2" fmla="*/ 1722348 h 1722348"/>
              <a:gd name="connsiteX3" fmla="*/ 1052945 w 1717965"/>
              <a:gd name="connsiteY3" fmla="*/ 1722348 h 1722348"/>
              <a:gd name="connsiteX4" fmla="*/ 1052945 w 1717965"/>
              <a:gd name="connsiteY4" fmla="*/ 1722347 h 1722348"/>
              <a:gd name="connsiteX5" fmla="*/ 103511 w 1717965"/>
              <a:gd name="connsiteY5" fmla="*/ 670245 h 1722348"/>
              <a:gd name="connsiteX6" fmla="*/ 0 w 1717965"/>
              <a:gd name="connsiteY6" fmla="*/ 665018 h 172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7965" h="1722348">
                <a:moveTo>
                  <a:pt x="0" y="0"/>
                </a:moveTo>
                <a:lnTo>
                  <a:pt x="171506" y="8661"/>
                </a:lnTo>
                <a:cubicBezTo>
                  <a:pt x="1040129" y="96874"/>
                  <a:pt x="1717965" y="830453"/>
                  <a:pt x="1717965" y="1722348"/>
                </a:cubicBezTo>
                <a:lnTo>
                  <a:pt x="1052945" y="1722348"/>
                </a:lnTo>
                <a:lnTo>
                  <a:pt x="1052945" y="1722347"/>
                </a:lnTo>
                <a:cubicBezTo>
                  <a:pt x="1052945" y="1174777"/>
                  <a:pt x="636794" y="724403"/>
                  <a:pt x="103511" y="670245"/>
                </a:cubicBezTo>
                <a:lnTo>
                  <a:pt x="0" y="665018"/>
                </a:lnTo>
                <a:close/>
              </a:path>
            </a:pathLst>
          </a:cu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25"/>
          <p:cNvSpPr/>
          <p:nvPr/>
        </p:nvSpPr>
        <p:spPr>
          <a:xfrm rot="10800000" flipH="1">
            <a:off x="2971800" y="3395345"/>
            <a:ext cx="455930" cy="919480"/>
          </a:xfrm>
          <a:prstGeom prst="rect">
            <a:avLst/>
          </a:pr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 name="Rectangle 26"/>
          <p:cNvSpPr/>
          <p:nvPr/>
        </p:nvSpPr>
        <p:spPr>
          <a:xfrm rot="10800000" flipH="1">
            <a:off x="4872990" y="3394710"/>
            <a:ext cx="455930" cy="920115"/>
          </a:xfrm>
          <a:prstGeom prst="rect">
            <a:avLst/>
          </a:pr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8" name="Rectangle 7"/>
          <p:cNvSpPr/>
          <p:nvPr/>
        </p:nvSpPr>
        <p:spPr>
          <a:xfrm rot="8100000" flipH="1">
            <a:off x="4841240" y="3264535"/>
            <a:ext cx="525145" cy="525145"/>
          </a:xfrm>
          <a:custGeom>
            <a:avLst/>
            <a:gdLst>
              <a:gd name="connsiteX0" fmla="*/ 0 w 764402"/>
              <a:gd name="connsiteY0" fmla="*/ 0 h 764402"/>
              <a:gd name="connsiteX1" fmla="*/ 764402 w 764402"/>
              <a:gd name="connsiteY1" fmla="*/ 0 h 764402"/>
              <a:gd name="connsiteX2" fmla="*/ 764402 w 764402"/>
              <a:gd name="connsiteY2" fmla="*/ 764402 h 764402"/>
              <a:gd name="connsiteX3" fmla="*/ 0 w 764402"/>
              <a:gd name="connsiteY3" fmla="*/ 764402 h 764402"/>
              <a:gd name="connsiteX4" fmla="*/ 0 w 764402"/>
              <a:gd name="connsiteY4" fmla="*/ 0 h 764402"/>
              <a:gd name="connsiteX0-1" fmla="*/ 0 w 764402"/>
              <a:gd name="connsiteY0-2" fmla="*/ 764402 h 764402"/>
              <a:gd name="connsiteX1-3" fmla="*/ 764402 w 764402"/>
              <a:gd name="connsiteY1-4" fmla="*/ 0 h 764402"/>
              <a:gd name="connsiteX2-5" fmla="*/ 764402 w 764402"/>
              <a:gd name="connsiteY2-6" fmla="*/ 764402 h 764402"/>
              <a:gd name="connsiteX3-7" fmla="*/ 0 w 764402"/>
              <a:gd name="connsiteY3-8" fmla="*/ 764402 h 764402"/>
            </a:gdLst>
            <a:ahLst/>
            <a:cxnLst>
              <a:cxn ang="0">
                <a:pos x="connsiteX0-1" y="connsiteY0-2"/>
              </a:cxn>
              <a:cxn ang="0">
                <a:pos x="connsiteX1-3" y="connsiteY1-4"/>
              </a:cxn>
              <a:cxn ang="0">
                <a:pos x="connsiteX2-5" y="connsiteY2-6"/>
              </a:cxn>
              <a:cxn ang="0">
                <a:pos x="connsiteX3-7" y="connsiteY3-8"/>
              </a:cxn>
            </a:cxnLst>
            <a:rect l="l" t="t" r="r" b="b"/>
            <a:pathLst>
              <a:path w="764402" h="764402">
                <a:moveTo>
                  <a:pt x="0" y="764402"/>
                </a:moveTo>
                <a:lnTo>
                  <a:pt x="764402" y="0"/>
                </a:lnTo>
                <a:lnTo>
                  <a:pt x="764402" y="764402"/>
                </a:lnTo>
                <a:lnTo>
                  <a:pt x="0" y="764402"/>
                </a:lnTo>
                <a:close/>
              </a:path>
            </a:pathLst>
          </a:cu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29"/>
          <p:cNvSpPr/>
          <p:nvPr/>
        </p:nvSpPr>
        <p:spPr>
          <a:xfrm rot="16200000">
            <a:off x="1071245" y="1320800"/>
            <a:ext cx="1180465" cy="1183640"/>
          </a:xfrm>
          <a:custGeom>
            <a:avLst/>
            <a:gdLst>
              <a:gd name="connsiteX0" fmla="*/ 0 w 1717965"/>
              <a:gd name="connsiteY0" fmla="*/ 0 h 1722348"/>
              <a:gd name="connsiteX1" fmla="*/ 171506 w 1717965"/>
              <a:gd name="connsiteY1" fmla="*/ 8661 h 1722348"/>
              <a:gd name="connsiteX2" fmla="*/ 1717965 w 1717965"/>
              <a:gd name="connsiteY2" fmla="*/ 1722348 h 1722348"/>
              <a:gd name="connsiteX3" fmla="*/ 1052945 w 1717965"/>
              <a:gd name="connsiteY3" fmla="*/ 1722348 h 1722348"/>
              <a:gd name="connsiteX4" fmla="*/ 1052945 w 1717965"/>
              <a:gd name="connsiteY4" fmla="*/ 1722347 h 1722348"/>
              <a:gd name="connsiteX5" fmla="*/ 103511 w 1717965"/>
              <a:gd name="connsiteY5" fmla="*/ 670245 h 1722348"/>
              <a:gd name="connsiteX6" fmla="*/ 0 w 1717965"/>
              <a:gd name="connsiteY6" fmla="*/ 665018 h 172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7965" h="1722348">
                <a:moveTo>
                  <a:pt x="0" y="0"/>
                </a:moveTo>
                <a:lnTo>
                  <a:pt x="171506" y="8661"/>
                </a:lnTo>
                <a:cubicBezTo>
                  <a:pt x="1040129" y="96874"/>
                  <a:pt x="1717965" y="830453"/>
                  <a:pt x="1717965" y="1722348"/>
                </a:cubicBezTo>
                <a:lnTo>
                  <a:pt x="1052945" y="1722348"/>
                </a:lnTo>
                <a:lnTo>
                  <a:pt x="1052945" y="1722347"/>
                </a:lnTo>
                <a:cubicBezTo>
                  <a:pt x="1052945" y="1174777"/>
                  <a:pt x="636794" y="724403"/>
                  <a:pt x="103511" y="670245"/>
                </a:cubicBezTo>
                <a:lnTo>
                  <a:pt x="0" y="665018"/>
                </a:lnTo>
                <a:close/>
              </a:path>
            </a:pathLst>
          </a:cu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eform 30"/>
          <p:cNvSpPr/>
          <p:nvPr/>
        </p:nvSpPr>
        <p:spPr>
          <a:xfrm>
            <a:off x="2247265" y="1322070"/>
            <a:ext cx="1180465" cy="1183640"/>
          </a:xfrm>
          <a:custGeom>
            <a:avLst/>
            <a:gdLst>
              <a:gd name="connsiteX0" fmla="*/ 0 w 1717965"/>
              <a:gd name="connsiteY0" fmla="*/ 0 h 1722348"/>
              <a:gd name="connsiteX1" fmla="*/ 171506 w 1717965"/>
              <a:gd name="connsiteY1" fmla="*/ 8661 h 1722348"/>
              <a:gd name="connsiteX2" fmla="*/ 1717965 w 1717965"/>
              <a:gd name="connsiteY2" fmla="*/ 1722348 h 1722348"/>
              <a:gd name="connsiteX3" fmla="*/ 1052945 w 1717965"/>
              <a:gd name="connsiteY3" fmla="*/ 1722348 h 1722348"/>
              <a:gd name="connsiteX4" fmla="*/ 1052945 w 1717965"/>
              <a:gd name="connsiteY4" fmla="*/ 1722347 h 1722348"/>
              <a:gd name="connsiteX5" fmla="*/ 103511 w 1717965"/>
              <a:gd name="connsiteY5" fmla="*/ 670245 h 1722348"/>
              <a:gd name="connsiteX6" fmla="*/ 0 w 1717965"/>
              <a:gd name="connsiteY6" fmla="*/ 665018 h 1722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7965" h="1722348">
                <a:moveTo>
                  <a:pt x="0" y="0"/>
                </a:moveTo>
                <a:lnTo>
                  <a:pt x="171506" y="8661"/>
                </a:lnTo>
                <a:cubicBezTo>
                  <a:pt x="1040129" y="96874"/>
                  <a:pt x="1717965" y="830453"/>
                  <a:pt x="1717965" y="1722348"/>
                </a:cubicBezTo>
                <a:lnTo>
                  <a:pt x="1052945" y="1722348"/>
                </a:lnTo>
                <a:lnTo>
                  <a:pt x="1052945" y="1722347"/>
                </a:lnTo>
                <a:cubicBezTo>
                  <a:pt x="1052945" y="1174777"/>
                  <a:pt x="636794" y="724403"/>
                  <a:pt x="103511" y="670245"/>
                </a:cubicBezTo>
                <a:lnTo>
                  <a:pt x="0" y="665018"/>
                </a:lnTo>
                <a:close/>
              </a:path>
            </a:pathLst>
          </a:cu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31"/>
          <p:cNvSpPr/>
          <p:nvPr/>
        </p:nvSpPr>
        <p:spPr>
          <a:xfrm>
            <a:off x="1069975" y="2499360"/>
            <a:ext cx="455930" cy="919480"/>
          </a:xfrm>
          <a:prstGeom prst="rect">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Rectangle 32"/>
          <p:cNvSpPr/>
          <p:nvPr/>
        </p:nvSpPr>
        <p:spPr>
          <a:xfrm>
            <a:off x="2971800" y="2499360"/>
            <a:ext cx="455930" cy="920115"/>
          </a:xfrm>
          <a:prstGeom prst="rect">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4" name="Rectangle 7"/>
          <p:cNvSpPr/>
          <p:nvPr/>
        </p:nvSpPr>
        <p:spPr>
          <a:xfrm rot="2700000">
            <a:off x="2940050" y="3024505"/>
            <a:ext cx="525145" cy="525145"/>
          </a:xfrm>
          <a:custGeom>
            <a:avLst/>
            <a:gdLst>
              <a:gd name="connsiteX0" fmla="*/ 0 w 764402"/>
              <a:gd name="connsiteY0" fmla="*/ 0 h 764402"/>
              <a:gd name="connsiteX1" fmla="*/ 764402 w 764402"/>
              <a:gd name="connsiteY1" fmla="*/ 0 h 764402"/>
              <a:gd name="connsiteX2" fmla="*/ 764402 w 764402"/>
              <a:gd name="connsiteY2" fmla="*/ 764402 h 764402"/>
              <a:gd name="connsiteX3" fmla="*/ 0 w 764402"/>
              <a:gd name="connsiteY3" fmla="*/ 764402 h 764402"/>
              <a:gd name="connsiteX4" fmla="*/ 0 w 764402"/>
              <a:gd name="connsiteY4" fmla="*/ 0 h 764402"/>
              <a:gd name="connsiteX0-1" fmla="*/ 0 w 764402"/>
              <a:gd name="connsiteY0-2" fmla="*/ 764402 h 764402"/>
              <a:gd name="connsiteX1-3" fmla="*/ 764402 w 764402"/>
              <a:gd name="connsiteY1-4" fmla="*/ 0 h 764402"/>
              <a:gd name="connsiteX2-5" fmla="*/ 764402 w 764402"/>
              <a:gd name="connsiteY2-6" fmla="*/ 764402 h 764402"/>
              <a:gd name="connsiteX3-7" fmla="*/ 0 w 764402"/>
              <a:gd name="connsiteY3-8" fmla="*/ 764402 h 764402"/>
            </a:gdLst>
            <a:ahLst/>
            <a:cxnLst>
              <a:cxn ang="0">
                <a:pos x="connsiteX0-1" y="connsiteY0-2"/>
              </a:cxn>
              <a:cxn ang="0">
                <a:pos x="connsiteX1-3" y="connsiteY1-4"/>
              </a:cxn>
              <a:cxn ang="0">
                <a:pos x="connsiteX2-5" y="connsiteY2-6"/>
              </a:cxn>
              <a:cxn ang="0">
                <a:pos x="connsiteX3-7" y="connsiteY3-8"/>
              </a:cxn>
            </a:cxnLst>
            <a:rect l="l" t="t" r="r" b="b"/>
            <a:pathLst>
              <a:path w="764402" h="764402">
                <a:moveTo>
                  <a:pt x="0" y="764402"/>
                </a:moveTo>
                <a:lnTo>
                  <a:pt x="764402" y="0"/>
                </a:lnTo>
                <a:lnTo>
                  <a:pt x="764402" y="764402"/>
                </a:lnTo>
                <a:lnTo>
                  <a:pt x="0" y="764402"/>
                </a:lnTo>
                <a:close/>
              </a:path>
            </a:pathLst>
          </a:cu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39"/>
          <p:cNvSpPr>
            <a:spLocks noChangeAspect="1"/>
          </p:cNvSpPr>
          <p:nvPr/>
        </p:nvSpPr>
        <p:spPr>
          <a:xfrm>
            <a:off x="1960245" y="2162810"/>
            <a:ext cx="611505" cy="611505"/>
          </a:xfrm>
          <a:prstGeom prst="ellipse">
            <a:avLst/>
          </a:prstGeom>
          <a:solidFill>
            <a:srgbClr val="208774"/>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bg1"/>
              </a:solidFill>
              <a:latin typeface="FontAwesome" pitchFamily="2" charset="0"/>
            </a:endParaRPr>
          </a:p>
        </p:txBody>
      </p:sp>
      <p:sp>
        <p:nvSpPr>
          <p:cNvPr id="70" name="Shape 2778"/>
          <p:cNvSpPr/>
          <p:nvPr/>
        </p:nvSpPr>
        <p:spPr>
          <a:xfrm>
            <a:off x="2132330" y="2330450"/>
            <a:ext cx="279400" cy="279400"/>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latin typeface="Source Sans Pro Light" panose="020B0403030403020204" pitchFamily="34" charset="0"/>
              <a:ea typeface="Source Sans Pro Light" panose="020B0403030403020204" pitchFamily="34" charset="0"/>
              <a:cs typeface="Source Sans Pro Light" panose="020B0403030403020204" pitchFamily="34" charset="0"/>
            </a:endParaRPr>
          </a:p>
        </p:txBody>
      </p:sp>
      <p:sp>
        <p:nvSpPr>
          <p:cNvPr id="75" name="Oval 45"/>
          <p:cNvSpPr>
            <a:spLocks noChangeAspect="1"/>
          </p:cNvSpPr>
          <p:nvPr/>
        </p:nvSpPr>
        <p:spPr>
          <a:xfrm>
            <a:off x="3843655" y="4064000"/>
            <a:ext cx="611505" cy="611505"/>
          </a:xfrm>
          <a:prstGeom prst="ellipse">
            <a:avLst/>
          </a:prstGeom>
          <a:solidFill>
            <a:srgbClr val="4FB892"/>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bg1"/>
              </a:solidFill>
              <a:latin typeface="FontAwesome" pitchFamily="2" charset="0"/>
            </a:endParaRPr>
          </a:p>
        </p:txBody>
      </p:sp>
      <p:sp>
        <p:nvSpPr>
          <p:cNvPr id="76" name="Shape 2774"/>
          <p:cNvSpPr/>
          <p:nvPr/>
        </p:nvSpPr>
        <p:spPr>
          <a:xfrm>
            <a:off x="4025900" y="4230370"/>
            <a:ext cx="279400" cy="279400"/>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latin typeface="Source Sans Pro Light" panose="020B0403030403020204" pitchFamily="34" charset="0"/>
              <a:ea typeface="Source Sans Pro Light" panose="020B0403030403020204" pitchFamily="34" charset="0"/>
              <a:cs typeface="Source Sans Pro Light" panose="020B0403030403020204" pitchFamily="34" charset="0"/>
            </a:endParaRPr>
          </a:p>
        </p:txBody>
      </p:sp>
      <p:sp>
        <p:nvSpPr>
          <p:cNvPr id="81" name="Oval 51"/>
          <p:cNvSpPr>
            <a:spLocks noChangeAspect="1"/>
          </p:cNvSpPr>
          <p:nvPr/>
        </p:nvSpPr>
        <p:spPr>
          <a:xfrm>
            <a:off x="5738495" y="2162810"/>
            <a:ext cx="611505" cy="611505"/>
          </a:xfrm>
          <a:prstGeom prst="ellipse">
            <a:avLst/>
          </a:prstGeom>
          <a:solidFill>
            <a:srgbClr val="208774"/>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bg1"/>
              </a:solidFill>
              <a:latin typeface="FontAwesome" pitchFamily="2" charset="0"/>
            </a:endParaRPr>
          </a:p>
        </p:txBody>
      </p:sp>
      <p:sp>
        <p:nvSpPr>
          <p:cNvPr id="82" name="Shape 2748"/>
          <p:cNvSpPr/>
          <p:nvPr/>
        </p:nvSpPr>
        <p:spPr>
          <a:xfrm>
            <a:off x="5915025" y="2329180"/>
            <a:ext cx="279400" cy="27940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latin typeface="Source Sans Pro Light" panose="020B0403030403020204" pitchFamily="34" charset="0"/>
              <a:ea typeface="Source Sans Pro Light" panose="020B0403030403020204" pitchFamily="34" charset="0"/>
              <a:cs typeface="Source Sans Pro Light" panose="020B0403030403020204" pitchFamily="34" charset="0"/>
            </a:endParaRPr>
          </a:p>
        </p:txBody>
      </p:sp>
      <p:sp>
        <p:nvSpPr>
          <p:cNvPr id="87" name="Oval 57"/>
          <p:cNvSpPr>
            <a:spLocks noChangeAspect="1"/>
          </p:cNvSpPr>
          <p:nvPr/>
        </p:nvSpPr>
        <p:spPr>
          <a:xfrm>
            <a:off x="7660640" y="4064000"/>
            <a:ext cx="611505" cy="611505"/>
          </a:xfrm>
          <a:prstGeom prst="ellipse">
            <a:avLst/>
          </a:prstGeom>
          <a:solidFill>
            <a:srgbClr val="4FB892"/>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dirty="0">
              <a:solidFill>
                <a:schemeClr val="bg1"/>
              </a:solidFill>
            </a:endParaRPr>
          </a:p>
        </p:txBody>
      </p:sp>
      <p:sp>
        <p:nvSpPr>
          <p:cNvPr id="88" name="Shape 2784"/>
          <p:cNvSpPr/>
          <p:nvPr/>
        </p:nvSpPr>
        <p:spPr>
          <a:xfrm>
            <a:off x="7825740" y="4230370"/>
            <a:ext cx="279400" cy="279400"/>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latin typeface="Source Sans Pro Light" panose="020B0403030403020204" pitchFamily="34" charset="0"/>
              <a:ea typeface="Source Sans Pro Light" panose="020B0403030403020204" pitchFamily="34" charset="0"/>
              <a:cs typeface="Source Sans Pro Light" panose="020B0403030403020204" pitchFamily="34" charset="0"/>
            </a:endParaRPr>
          </a:p>
        </p:txBody>
      </p:sp>
      <p:sp>
        <p:nvSpPr>
          <p:cNvPr id="93" name="Oval 63"/>
          <p:cNvSpPr>
            <a:spLocks noChangeAspect="1"/>
          </p:cNvSpPr>
          <p:nvPr/>
        </p:nvSpPr>
        <p:spPr>
          <a:xfrm>
            <a:off x="9556115" y="2162810"/>
            <a:ext cx="611505" cy="611505"/>
          </a:xfrm>
          <a:prstGeom prst="ellipse">
            <a:avLst/>
          </a:prstGeom>
          <a:solidFill>
            <a:srgbClr val="208774"/>
          </a:solid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AU" dirty="0">
              <a:solidFill>
                <a:schemeClr val="bg1"/>
              </a:solidFill>
              <a:latin typeface="FontAwesome" pitchFamily="2" charset="0"/>
            </a:endParaRPr>
          </a:p>
        </p:txBody>
      </p:sp>
      <p:sp>
        <p:nvSpPr>
          <p:cNvPr id="94" name="Shape 2543"/>
          <p:cNvSpPr/>
          <p:nvPr/>
        </p:nvSpPr>
        <p:spPr>
          <a:xfrm>
            <a:off x="9728200" y="2329180"/>
            <a:ext cx="279400" cy="279400"/>
          </a:xfrm>
          <a:custGeom>
            <a:avLst/>
            <a:gdLst/>
            <a:ahLst/>
            <a:cxnLst>
              <a:cxn ang="0">
                <a:pos x="wd2" y="hd2"/>
              </a:cxn>
              <a:cxn ang="5400000">
                <a:pos x="wd2" y="hd2"/>
              </a:cxn>
              <a:cxn ang="10800000">
                <a:pos x="wd2" y="hd2"/>
              </a:cxn>
              <a:cxn ang="16200000">
                <a:pos x="wd2" y="hd2"/>
              </a:cxn>
            </a:cxnLst>
            <a:rect l="0" t="0" r="r" b="b"/>
            <a:pathLst>
              <a:path w="21600" h="21600" extrusionOk="0">
                <a:moveTo>
                  <a:pt x="15709" y="18655"/>
                </a:moveTo>
                <a:lnTo>
                  <a:pt x="14727" y="18655"/>
                </a:lnTo>
                <a:lnTo>
                  <a:pt x="14727" y="19636"/>
                </a:lnTo>
                <a:lnTo>
                  <a:pt x="15709" y="19636"/>
                </a:lnTo>
                <a:cubicBezTo>
                  <a:pt x="15709" y="19636"/>
                  <a:pt x="15709" y="18655"/>
                  <a:pt x="15709" y="18655"/>
                </a:cubicBezTo>
                <a:close/>
                <a:moveTo>
                  <a:pt x="15709" y="14727"/>
                </a:moveTo>
                <a:lnTo>
                  <a:pt x="14727" y="14727"/>
                </a:lnTo>
                <a:lnTo>
                  <a:pt x="14727" y="15709"/>
                </a:lnTo>
                <a:lnTo>
                  <a:pt x="15709" y="15709"/>
                </a:lnTo>
                <a:cubicBezTo>
                  <a:pt x="15709" y="15709"/>
                  <a:pt x="15709" y="14727"/>
                  <a:pt x="15709" y="14727"/>
                </a:cubicBezTo>
                <a:close/>
                <a:moveTo>
                  <a:pt x="14727" y="10800"/>
                </a:moveTo>
                <a:lnTo>
                  <a:pt x="15709" y="10800"/>
                </a:lnTo>
                <a:lnTo>
                  <a:pt x="15709" y="9818"/>
                </a:lnTo>
                <a:lnTo>
                  <a:pt x="14727" y="9818"/>
                </a:lnTo>
                <a:cubicBezTo>
                  <a:pt x="14727" y="9818"/>
                  <a:pt x="14727" y="10800"/>
                  <a:pt x="14727" y="10800"/>
                </a:cubicBezTo>
                <a:close/>
                <a:moveTo>
                  <a:pt x="15709" y="16691"/>
                </a:moveTo>
                <a:lnTo>
                  <a:pt x="14727" y="16691"/>
                </a:lnTo>
                <a:lnTo>
                  <a:pt x="14727" y="17673"/>
                </a:lnTo>
                <a:lnTo>
                  <a:pt x="15709" y="17673"/>
                </a:lnTo>
                <a:cubicBezTo>
                  <a:pt x="15709" y="17673"/>
                  <a:pt x="15709" y="16691"/>
                  <a:pt x="15709" y="16691"/>
                </a:cubicBezTo>
                <a:close/>
                <a:moveTo>
                  <a:pt x="14727" y="8836"/>
                </a:moveTo>
                <a:lnTo>
                  <a:pt x="15709" y="8836"/>
                </a:lnTo>
                <a:lnTo>
                  <a:pt x="15709" y="7855"/>
                </a:lnTo>
                <a:lnTo>
                  <a:pt x="14727" y="7855"/>
                </a:lnTo>
                <a:cubicBezTo>
                  <a:pt x="14727" y="7855"/>
                  <a:pt x="14727" y="8836"/>
                  <a:pt x="14727" y="8836"/>
                </a:cubicBezTo>
                <a:close/>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1"/>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14727" y="6873"/>
                </a:moveTo>
                <a:lnTo>
                  <a:pt x="15709" y="6873"/>
                </a:lnTo>
                <a:lnTo>
                  <a:pt x="15709" y="5891"/>
                </a:lnTo>
                <a:lnTo>
                  <a:pt x="14727" y="5891"/>
                </a:lnTo>
                <a:cubicBezTo>
                  <a:pt x="14727" y="5891"/>
                  <a:pt x="14727" y="6873"/>
                  <a:pt x="14727" y="6873"/>
                </a:cubicBezTo>
                <a:close/>
                <a:moveTo>
                  <a:pt x="16691" y="12273"/>
                </a:moveTo>
                <a:lnTo>
                  <a:pt x="13745" y="12273"/>
                </a:lnTo>
                <a:lnTo>
                  <a:pt x="13745" y="4909"/>
                </a:lnTo>
                <a:lnTo>
                  <a:pt x="15709" y="4909"/>
                </a:lnTo>
                <a:cubicBezTo>
                  <a:pt x="16251" y="4909"/>
                  <a:pt x="16691" y="5349"/>
                  <a:pt x="16691" y="5891"/>
                </a:cubicBezTo>
                <a:cubicBezTo>
                  <a:pt x="16691" y="5891"/>
                  <a:pt x="16691" y="12273"/>
                  <a:pt x="16691" y="12273"/>
                </a:cubicBezTo>
                <a:close/>
                <a:moveTo>
                  <a:pt x="16691" y="19636"/>
                </a:moveTo>
                <a:cubicBezTo>
                  <a:pt x="16691" y="20178"/>
                  <a:pt x="16251" y="20618"/>
                  <a:pt x="15709" y="20618"/>
                </a:cubicBezTo>
                <a:lnTo>
                  <a:pt x="13745" y="20618"/>
                </a:lnTo>
                <a:lnTo>
                  <a:pt x="13745" y="13255"/>
                </a:lnTo>
                <a:lnTo>
                  <a:pt x="16691" y="13255"/>
                </a:lnTo>
                <a:cubicBezTo>
                  <a:pt x="16691" y="13255"/>
                  <a:pt x="16691" y="19636"/>
                  <a:pt x="16691" y="19636"/>
                </a:cubicBezTo>
                <a:close/>
                <a:moveTo>
                  <a:pt x="12764" y="12273"/>
                </a:moveTo>
                <a:lnTo>
                  <a:pt x="4909" y="12273"/>
                </a:lnTo>
                <a:lnTo>
                  <a:pt x="4909" y="4909"/>
                </a:lnTo>
                <a:lnTo>
                  <a:pt x="12764" y="4909"/>
                </a:lnTo>
                <a:cubicBezTo>
                  <a:pt x="12764" y="4909"/>
                  <a:pt x="12764" y="12273"/>
                  <a:pt x="12764" y="12273"/>
                </a:cubicBezTo>
                <a:close/>
                <a:moveTo>
                  <a:pt x="12764" y="20618"/>
                </a:moveTo>
                <a:lnTo>
                  <a:pt x="4909" y="20618"/>
                </a:lnTo>
                <a:lnTo>
                  <a:pt x="4909" y="13255"/>
                </a:lnTo>
                <a:lnTo>
                  <a:pt x="12764" y="13255"/>
                </a:lnTo>
                <a:cubicBezTo>
                  <a:pt x="12764" y="13255"/>
                  <a:pt x="12764" y="20618"/>
                  <a:pt x="12764" y="20618"/>
                </a:cubicBezTo>
                <a:close/>
                <a:moveTo>
                  <a:pt x="3927" y="12273"/>
                </a:moveTo>
                <a:lnTo>
                  <a:pt x="982" y="12273"/>
                </a:lnTo>
                <a:lnTo>
                  <a:pt x="982" y="5891"/>
                </a:lnTo>
                <a:cubicBezTo>
                  <a:pt x="982" y="5349"/>
                  <a:pt x="1422" y="4909"/>
                  <a:pt x="1964" y="4909"/>
                </a:cubicBezTo>
                <a:lnTo>
                  <a:pt x="3927" y="4909"/>
                </a:lnTo>
                <a:cubicBezTo>
                  <a:pt x="3927" y="4909"/>
                  <a:pt x="3927" y="12273"/>
                  <a:pt x="3927" y="12273"/>
                </a:cubicBezTo>
                <a:close/>
                <a:moveTo>
                  <a:pt x="3927" y="20618"/>
                </a:moveTo>
                <a:lnTo>
                  <a:pt x="1964" y="20618"/>
                </a:lnTo>
                <a:cubicBezTo>
                  <a:pt x="1422" y="20618"/>
                  <a:pt x="982" y="20178"/>
                  <a:pt x="982" y="19636"/>
                </a:cubicBezTo>
                <a:lnTo>
                  <a:pt x="982" y="13255"/>
                </a:lnTo>
                <a:lnTo>
                  <a:pt x="3927" y="13255"/>
                </a:lnTo>
                <a:cubicBezTo>
                  <a:pt x="3927" y="13255"/>
                  <a:pt x="3927" y="20618"/>
                  <a:pt x="3927" y="20618"/>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moveTo>
                  <a:pt x="1964" y="8836"/>
                </a:moveTo>
                <a:lnTo>
                  <a:pt x="2945" y="8836"/>
                </a:lnTo>
                <a:lnTo>
                  <a:pt x="2945" y="7855"/>
                </a:lnTo>
                <a:lnTo>
                  <a:pt x="1964" y="7855"/>
                </a:lnTo>
                <a:cubicBezTo>
                  <a:pt x="1964" y="7855"/>
                  <a:pt x="1964" y="8836"/>
                  <a:pt x="1964" y="8836"/>
                </a:cubicBezTo>
                <a:close/>
                <a:moveTo>
                  <a:pt x="1964" y="10800"/>
                </a:moveTo>
                <a:lnTo>
                  <a:pt x="2945" y="10800"/>
                </a:lnTo>
                <a:lnTo>
                  <a:pt x="2945" y="9818"/>
                </a:lnTo>
                <a:lnTo>
                  <a:pt x="1964" y="9818"/>
                </a:lnTo>
                <a:cubicBezTo>
                  <a:pt x="1964" y="9818"/>
                  <a:pt x="1964" y="10800"/>
                  <a:pt x="1964" y="10800"/>
                </a:cubicBezTo>
                <a:close/>
                <a:moveTo>
                  <a:pt x="2945" y="16691"/>
                </a:moveTo>
                <a:lnTo>
                  <a:pt x="1964" y="16691"/>
                </a:lnTo>
                <a:lnTo>
                  <a:pt x="1964" y="17673"/>
                </a:lnTo>
                <a:lnTo>
                  <a:pt x="2945" y="17673"/>
                </a:lnTo>
                <a:cubicBezTo>
                  <a:pt x="2945" y="17673"/>
                  <a:pt x="2945" y="16691"/>
                  <a:pt x="2945" y="16691"/>
                </a:cubicBezTo>
                <a:close/>
                <a:moveTo>
                  <a:pt x="1964" y="6873"/>
                </a:moveTo>
                <a:lnTo>
                  <a:pt x="2945" y="6873"/>
                </a:lnTo>
                <a:lnTo>
                  <a:pt x="2945" y="5891"/>
                </a:lnTo>
                <a:lnTo>
                  <a:pt x="1964" y="5891"/>
                </a:lnTo>
                <a:cubicBezTo>
                  <a:pt x="1964" y="5891"/>
                  <a:pt x="1964" y="6873"/>
                  <a:pt x="1964" y="6873"/>
                </a:cubicBezTo>
                <a:close/>
                <a:moveTo>
                  <a:pt x="2945" y="14727"/>
                </a:moveTo>
                <a:lnTo>
                  <a:pt x="1964" y="14727"/>
                </a:lnTo>
                <a:lnTo>
                  <a:pt x="1964" y="15709"/>
                </a:lnTo>
                <a:lnTo>
                  <a:pt x="2945" y="15709"/>
                </a:lnTo>
                <a:cubicBezTo>
                  <a:pt x="2945" y="15709"/>
                  <a:pt x="2945" y="14727"/>
                  <a:pt x="2945" y="14727"/>
                </a:cubicBezTo>
                <a:close/>
                <a:moveTo>
                  <a:pt x="2945" y="18655"/>
                </a:moveTo>
                <a:lnTo>
                  <a:pt x="1964" y="18655"/>
                </a:lnTo>
                <a:lnTo>
                  <a:pt x="1964" y="19636"/>
                </a:lnTo>
                <a:lnTo>
                  <a:pt x="2945" y="19636"/>
                </a:lnTo>
                <a:cubicBezTo>
                  <a:pt x="2945" y="19636"/>
                  <a:pt x="2945" y="18655"/>
                  <a:pt x="2945" y="18655"/>
                </a:cubicBezTo>
                <a:close/>
              </a:path>
            </a:pathLst>
          </a:custGeom>
          <a:solidFill>
            <a:schemeClr val="bg1"/>
          </a:solidFill>
          <a:ln w="12700">
            <a:miter lim="400000"/>
          </a:ln>
        </p:spPr>
        <p:txBody>
          <a:bodyPr lIns="19045" tIns="19045" rIns="19045" bIns="19045"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chemeClr val="tx2"/>
              </a:solidFill>
              <a:latin typeface="Source Sans Pro Light" panose="020B0403030403020204" pitchFamily="34" charset="0"/>
              <a:ea typeface="Source Sans Pro Light" panose="020B0403030403020204" pitchFamily="34" charset="0"/>
              <a:cs typeface="Source Sans Pro Light" panose="020B0403030403020204" pitchFamily="34" charset="0"/>
            </a:endParaRPr>
          </a:p>
        </p:txBody>
      </p:sp>
      <p:sp>
        <p:nvSpPr>
          <p:cNvPr id="156" name="TextBox 1210"/>
          <p:cNvSpPr/>
          <p:nvPr/>
        </p:nvSpPr>
        <p:spPr>
          <a:xfrm>
            <a:off x="1345883" y="2921635"/>
            <a:ext cx="1772285" cy="306705"/>
          </a:xfrm>
          <a:prstGeom prst="rect">
            <a:avLst/>
          </a:prstGeom>
          <a:noFill/>
          <a:ln w="9525">
            <a:noFill/>
            <a:miter/>
          </a:ln>
        </p:spPr>
        <p:txBody>
          <a:bodyPr wrap="square">
            <a:spAutoFit/>
          </a:bodyPr>
          <a:p>
            <a:pPr algn="ctr"/>
            <a:r>
              <a:rPr lang="en-US" altLang="zh-CN" sz="1400" noProof="0" dirty="0">
                <a:ln>
                  <a:noFill/>
                </a:ln>
                <a:solidFill>
                  <a:schemeClr val="tx1">
                    <a:lumMod val="75000"/>
                    <a:lumOff val="25000"/>
                  </a:schemeClr>
                </a:solidFill>
                <a:uLnTx/>
                <a:uFillTx/>
                <a:ea typeface="方正舒体" panose="02010601030101010101" pitchFamily="2" charset="-122"/>
                <a:sym typeface="+mn-ea"/>
              </a:rPr>
              <a:t>KEYWORD</a:t>
            </a:r>
            <a:endParaRPr lang="en-US" altLang="zh-CN" sz="1400" noProof="0" dirty="0">
              <a:ln>
                <a:noFill/>
              </a:ln>
              <a:solidFill>
                <a:schemeClr val="tx1">
                  <a:lumMod val="75000"/>
                  <a:lumOff val="25000"/>
                </a:schemeClr>
              </a:solidFill>
              <a:uLnTx/>
              <a:uFillTx/>
              <a:ea typeface="方正舒体" panose="02010601030101010101" pitchFamily="2" charset="-122"/>
              <a:sym typeface="+mn-ea"/>
            </a:endParaRPr>
          </a:p>
        </p:txBody>
      </p:sp>
      <p:sp>
        <p:nvSpPr>
          <p:cNvPr id="157" name="TextBox 1210"/>
          <p:cNvSpPr/>
          <p:nvPr/>
        </p:nvSpPr>
        <p:spPr>
          <a:xfrm>
            <a:off x="1496060" y="3289935"/>
            <a:ext cx="1471930" cy="1129665"/>
          </a:xfrm>
          <a:prstGeom prst="rect">
            <a:avLst/>
          </a:prstGeom>
          <a:noFill/>
          <a:ln w="9525">
            <a:noFill/>
            <a:miter/>
          </a:ln>
        </p:spPr>
        <p:txBody>
          <a:bodyPr wrap="square">
            <a:spAutoFit/>
          </a:bodyPr>
          <a:p>
            <a:pPr algn="ctr" fontAlgn="auto">
              <a:lnSpc>
                <a:spcPct val="150000"/>
              </a:lnSpc>
            </a:pPr>
            <a:r>
              <a:rPr lang="zh-CN" altLang="en-US" sz="9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ea typeface="微软雅黑" panose="020B0503020204020204" charset="-122"/>
                <a:sym typeface="Arial" panose="020B0604020202020204" pitchFamily="34" charset="0"/>
              </a:rPr>
              <a:t>.</a:t>
            </a:r>
            <a:r>
              <a:rPr lang="zh-CN" altLang="en-US" sz="900" dirty="0">
                <a:solidFill>
                  <a:schemeClr val="tx1">
                    <a:lumMod val="75000"/>
                    <a:lumOff val="25000"/>
                  </a:schemeClr>
                </a:solidFill>
                <a:ea typeface="微软雅黑" panose="020B0503020204020204" charset="-122"/>
                <a:sym typeface="Arial" panose="020B0604020202020204" pitchFamily="34" charset="0"/>
              </a:rPr>
              <a:t>Click here to enter your text.Click here to enter your text.Click here to enter your text.</a:t>
            </a:r>
            <a:endParaRPr lang="zh-CN" altLang="en-US" sz="900" dirty="0">
              <a:solidFill>
                <a:schemeClr val="tx1">
                  <a:lumMod val="75000"/>
                  <a:lumOff val="25000"/>
                </a:schemeClr>
              </a:solidFill>
              <a:ea typeface="微软雅黑" panose="020B0503020204020204" charset="-122"/>
              <a:sym typeface="+mn-ea"/>
            </a:endParaRPr>
          </a:p>
        </p:txBody>
      </p:sp>
      <p:sp>
        <p:nvSpPr>
          <p:cNvPr id="158" name="TextBox 1210"/>
          <p:cNvSpPr/>
          <p:nvPr/>
        </p:nvSpPr>
        <p:spPr>
          <a:xfrm>
            <a:off x="5209858" y="2922270"/>
            <a:ext cx="1772285" cy="306705"/>
          </a:xfrm>
          <a:prstGeom prst="rect">
            <a:avLst/>
          </a:prstGeom>
          <a:noFill/>
          <a:ln w="9525">
            <a:noFill/>
            <a:miter/>
          </a:ln>
        </p:spPr>
        <p:txBody>
          <a:bodyPr wrap="square">
            <a:spAutoFit/>
          </a:bodyPr>
          <a:p>
            <a:pPr algn="ctr"/>
            <a:r>
              <a:rPr lang="en-US" altLang="zh-CN" sz="1400" noProof="0" dirty="0">
                <a:ln>
                  <a:noFill/>
                </a:ln>
                <a:solidFill>
                  <a:schemeClr val="tx1">
                    <a:lumMod val="75000"/>
                    <a:lumOff val="25000"/>
                  </a:schemeClr>
                </a:solidFill>
                <a:uLnTx/>
                <a:uFillTx/>
                <a:ea typeface="方正舒体" panose="02010601030101010101" pitchFamily="2" charset="-122"/>
                <a:sym typeface="+mn-ea"/>
              </a:rPr>
              <a:t>KEYWORD</a:t>
            </a:r>
            <a:endParaRPr lang="en-US" altLang="zh-CN" sz="1400" noProof="0" dirty="0">
              <a:ln>
                <a:noFill/>
              </a:ln>
              <a:solidFill>
                <a:schemeClr val="tx1">
                  <a:lumMod val="75000"/>
                  <a:lumOff val="25000"/>
                </a:schemeClr>
              </a:solidFill>
              <a:uLnTx/>
              <a:uFillTx/>
              <a:ea typeface="方正舒体" panose="02010601030101010101" pitchFamily="2" charset="-122"/>
              <a:sym typeface="+mn-ea"/>
            </a:endParaRPr>
          </a:p>
        </p:txBody>
      </p:sp>
      <p:sp>
        <p:nvSpPr>
          <p:cNvPr id="159" name="TextBox 1210"/>
          <p:cNvSpPr/>
          <p:nvPr/>
        </p:nvSpPr>
        <p:spPr>
          <a:xfrm>
            <a:off x="5360035" y="3290570"/>
            <a:ext cx="1471930" cy="1129665"/>
          </a:xfrm>
          <a:prstGeom prst="rect">
            <a:avLst/>
          </a:prstGeom>
          <a:noFill/>
          <a:ln w="9525">
            <a:noFill/>
            <a:miter/>
          </a:ln>
        </p:spPr>
        <p:txBody>
          <a:bodyPr wrap="square">
            <a:spAutoFit/>
          </a:bodyPr>
          <a:p>
            <a:pPr algn="ctr" fontAlgn="auto">
              <a:lnSpc>
                <a:spcPct val="150000"/>
              </a:lnSpc>
            </a:pPr>
            <a:r>
              <a:rPr lang="zh-CN" altLang="en-US" sz="9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ea typeface="微软雅黑" panose="020B0503020204020204" charset="-122"/>
                <a:sym typeface="Arial" panose="020B0604020202020204" pitchFamily="34" charset="0"/>
              </a:rPr>
              <a:t>.</a:t>
            </a:r>
            <a:r>
              <a:rPr lang="zh-CN" altLang="en-US" sz="900" dirty="0">
                <a:solidFill>
                  <a:schemeClr val="tx1">
                    <a:lumMod val="75000"/>
                    <a:lumOff val="25000"/>
                  </a:schemeClr>
                </a:solidFill>
                <a:ea typeface="微软雅黑" panose="020B0503020204020204" charset="-122"/>
                <a:sym typeface="Arial" panose="020B0604020202020204" pitchFamily="34" charset="0"/>
              </a:rPr>
              <a:t>Click here to enter your text.Click here to enter your text.Click here to enter your text.</a:t>
            </a:r>
            <a:endParaRPr lang="zh-CN" altLang="en-US" sz="900" dirty="0">
              <a:solidFill>
                <a:schemeClr val="tx1">
                  <a:lumMod val="75000"/>
                  <a:lumOff val="25000"/>
                </a:schemeClr>
              </a:solidFill>
              <a:ea typeface="微软雅黑" panose="020B0503020204020204" charset="-122"/>
              <a:sym typeface="+mn-ea"/>
            </a:endParaRPr>
          </a:p>
        </p:txBody>
      </p:sp>
      <p:sp>
        <p:nvSpPr>
          <p:cNvPr id="160" name="TextBox 1210"/>
          <p:cNvSpPr/>
          <p:nvPr/>
        </p:nvSpPr>
        <p:spPr>
          <a:xfrm>
            <a:off x="3279458" y="3592195"/>
            <a:ext cx="1772285" cy="306705"/>
          </a:xfrm>
          <a:prstGeom prst="rect">
            <a:avLst/>
          </a:prstGeom>
          <a:noFill/>
          <a:ln w="9525">
            <a:noFill/>
            <a:miter/>
          </a:ln>
        </p:spPr>
        <p:txBody>
          <a:bodyPr wrap="square">
            <a:spAutoFit/>
          </a:bodyPr>
          <a:p>
            <a:pPr algn="ctr"/>
            <a:r>
              <a:rPr lang="en-US" altLang="zh-CN" sz="1400" noProof="0" dirty="0">
                <a:ln>
                  <a:noFill/>
                </a:ln>
                <a:solidFill>
                  <a:schemeClr val="tx1">
                    <a:lumMod val="75000"/>
                    <a:lumOff val="25000"/>
                  </a:schemeClr>
                </a:solidFill>
                <a:uLnTx/>
                <a:uFillTx/>
                <a:ea typeface="方正舒体" panose="02010601030101010101" pitchFamily="2" charset="-122"/>
                <a:sym typeface="+mn-ea"/>
              </a:rPr>
              <a:t>KEYWORD</a:t>
            </a:r>
            <a:endParaRPr lang="en-US" altLang="zh-CN" sz="1400" noProof="0" dirty="0">
              <a:ln>
                <a:noFill/>
              </a:ln>
              <a:solidFill>
                <a:schemeClr val="tx1">
                  <a:lumMod val="75000"/>
                  <a:lumOff val="25000"/>
                </a:schemeClr>
              </a:solidFill>
              <a:uLnTx/>
              <a:uFillTx/>
              <a:ea typeface="方正舒体" panose="02010601030101010101" pitchFamily="2" charset="-122"/>
              <a:sym typeface="+mn-ea"/>
            </a:endParaRPr>
          </a:p>
        </p:txBody>
      </p:sp>
      <p:sp>
        <p:nvSpPr>
          <p:cNvPr id="161" name="TextBox 1210"/>
          <p:cNvSpPr/>
          <p:nvPr/>
        </p:nvSpPr>
        <p:spPr>
          <a:xfrm>
            <a:off x="3429635" y="2387600"/>
            <a:ext cx="1471930" cy="1129665"/>
          </a:xfrm>
          <a:prstGeom prst="rect">
            <a:avLst/>
          </a:prstGeom>
          <a:noFill/>
          <a:ln w="9525">
            <a:noFill/>
            <a:miter/>
          </a:ln>
        </p:spPr>
        <p:txBody>
          <a:bodyPr wrap="square">
            <a:spAutoFit/>
          </a:bodyPr>
          <a:p>
            <a:pPr algn="ctr" fontAlgn="auto">
              <a:lnSpc>
                <a:spcPct val="150000"/>
              </a:lnSpc>
            </a:pPr>
            <a:r>
              <a:rPr lang="zh-CN" altLang="en-US" sz="9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ea typeface="微软雅黑" panose="020B0503020204020204" charset="-122"/>
                <a:sym typeface="Arial" panose="020B0604020202020204" pitchFamily="34" charset="0"/>
              </a:rPr>
              <a:t>.</a:t>
            </a:r>
            <a:r>
              <a:rPr lang="zh-CN" altLang="en-US" sz="900" dirty="0">
                <a:solidFill>
                  <a:schemeClr val="tx1">
                    <a:lumMod val="75000"/>
                    <a:lumOff val="25000"/>
                  </a:schemeClr>
                </a:solidFill>
                <a:ea typeface="微软雅黑" panose="020B0503020204020204" charset="-122"/>
                <a:sym typeface="Arial" panose="020B0604020202020204" pitchFamily="34" charset="0"/>
              </a:rPr>
              <a:t>Click here to enter your text.Click here to enter your text.Click here to enter your text.</a:t>
            </a:r>
            <a:endParaRPr lang="zh-CN" altLang="en-US" sz="900" dirty="0">
              <a:solidFill>
                <a:schemeClr val="tx1">
                  <a:lumMod val="75000"/>
                  <a:lumOff val="25000"/>
                </a:schemeClr>
              </a:solidFill>
              <a:ea typeface="微软雅黑" panose="020B0503020204020204" charset="-122"/>
              <a:sym typeface="+mn-ea"/>
            </a:endParaRPr>
          </a:p>
        </p:txBody>
      </p:sp>
      <p:sp>
        <p:nvSpPr>
          <p:cNvPr id="162" name="TextBox 1210"/>
          <p:cNvSpPr/>
          <p:nvPr/>
        </p:nvSpPr>
        <p:spPr>
          <a:xfrm>
            <a:off x="7080568" y="3622040"/>
            <a:ext cx="1772285" cy="306705"/>
          </a:xfrm>
          <a:prstGeom prst="rect">
            <a:avLst/>
          </a:prstGeom>
          <a:noFill/>
          <a:ln w="9525">
            <a:noFill/>
            <a:miter/>
          </a:ln>
        </p:spPr>
        <p:txBody>
          <a:bodyPr wrap="square">
            <a:spAutoFit/>
          </a:bodyPr>
          <a:p>
            <a:pPr algn="ctr"/>
            <a:r>
              <a:rPr lang="en-US" altLang="zh-CN" sz="1400" noProof="0" dirty="0">
                <a:ln>
                  <a:noFill/>
                </a:ln>
                <a:solidFill>
                  <a:schemeClr val="tx1">
                    <a:lumMod val="75000"/>
                    <a:lumOff val="25000"/>
                  </a:schemeClr>
                </a:solidFill>
                <a:uLnTx/>
                <a:uFillTx/>
                <a:ea typeface="方正舒体" panose="02010601030101010101" pitchFamily="2" charset="-122"/>
                <a:sym typeface="+mn-ea"/>
              </a:rPr>
              <a:t>KEYWORD</a:t>
            </a:r>
            <a:endParaRPr lang="en-US" altLang="zh-CN" sz="1400" noProof="0" dirty="0">
              <a:ln>
                <a:noFill/>
              </a:ln>
              <a:solidFill>
                <a:schemeClr val="tx1">
                  <a:lumMod val="75000"/>
                  <a:lumOff val="25000"/>
                </a:schemeClr>
              </a:solidFill>
              <a:uLnTx/>
              <a:uFillTx/>
              <a:ea typeface="方正舒体" panose="02010601030101010101" pitchFamily="2" charset="-122"/>
              <a:sym typeface="+mn-ea"/>
            </a:endParaRPr>
          </a:p>
        </p:txBody>
      </p:sp>
      <p:sp>
        <p:nvSpPr>
          <p:cNvPr id="163" name="TextBox 1210"/>
          <p:cNvSpPr/>
          <p:nvPr/>
        </p:nvSpPr>
        <p:spPr>
          <a:xfrm>
            <a:off x="7230745" y="2417445"/>
            <a:ext cx="1471930" cy="1129665"/>
          </a:xfrm>
          <a:prstGeom prst="rect">
            <a:avLst/>
          </a:prstGeom>
          <a:noFill/>
          <a:ln w="9525">
            <a:noFill/>
            <a:miter/>
          </a:ln>
        </p:spPr>
        <p:txBody>
          <a:bodyPr wrap="square">
            <a:spAutoFit/>
          </a:bodyPr>
          <a:p>
            <a:pPr algn="ctr" fontAlgn="auto">
              <a:lnSpc>
                <a:spcPct val="150000"/>
              </a:lnSpc>
            </a:pPr>
            <a:r>
              <a:rPr lang="zh-CN" altLang="en-US" sz="9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ea typeface="微软雅黑" panose="020B0503020204020204" charset="-122"/>
                <a:sym typeface="Arial" panose="020B0604020202020204" pitchFamily="34" charset="0"/>
              </a:rPr>
              <a:t>.</a:t>
            </a:r>
            <a:r>
              <a:rPr lang="zh-CN" altLang="en-US" sz="900" dirty="0">
                <a:solidFill>
                  <a:schemeClr val="tx1">
                    <a:lumMod val="75000"/>
                    <a:lumOff val="25000"/>
                  </a:schemeClr>
                </a:solidFill>
                <a:ea typeface="微软雅黑" panose="020B0503020204020204" charset="-122"/>
                <a:sym typeface="Arial" panose="020B0604020202020204" pitchFamily="34" charset="0"/>
              </a:rPr>
              <a:t>Click here to enter your text.Click here to enter your text.Click here to enter your text.</a:t>
            </a:r>
            <a:endParaRPr lang="zh-CN" altLang="en-US" sz="900" dirty="0">
              <a:solidFill>
                <a:schemeClr val="tx1">
                  <a:lumMod val="75000"/>
                  <a:lumOff val="25000"/>
                </a:schemeClr>
              </a:solidFill>
              <a:ea typeface="微软雅黑" panose="020B0503020204020204" charset="-122"/>
              <a:sym typeface="+mn-ea"/>
            </a:endParaRPr>
          </a:p>
        </p:txBody>
      </p:sp>
      <p:sp>
        <p:nvSpPr>
          <p:cNvPr id="164" name="TextBox 1210"/>
          <p:cNvSpPr/>
          <p:nvPr/>
        </p:nvSpPr>
        <p:spPr>
          <a:xfrm>
            <a:off x="8981758" y="2915920"/>
            <a:ext cx="1772285" cy="306705"/>
          </a:xfrm>
          <a:prstGeom prst="rect">
            <a:avLst/>
          </a:prstGeom>
          <a:noFill/>
          <a:ln w="9525">
            <a:noFill/>
            <a:miter/>
          </a:ln>
        </p:spPr>
        <p:txBody>
          <a:bodyPr wrap="square">
            <a:spAutoFit/>
          </a:bodyPr>
          <a:p>
            <a:pPr algn="ctr"/>
            <a:r>
              <a:rPr lang="en-US" altLang="zh-CN" sz="1400" noProof="0" dirty="0">
                <a:ln>
                  <a:noFill/>
                </a:ln>
                <a:solidFill>
                  <a:schemeClr val="tx1">
                    <a:lumMod val="75000"/>
                    <a:lumOff val="25000"/>
                  </a:schemeClr>
                </a:solidFill>
                <a:uLnTx/>
                <a:uFillTx/>
                <a:ea typeface="方正舒体" panose="02010601030101010101" pitchFamily="2" charset="-122"/>
                <a:sym typeface="+mn-ea"/>
              </a:rPr>
              <a:t>KEYWORD</a:t>
            </a:r>
            <a:endParaRPr lang="en-US" altLang="zh-CN" sz="1400" noProof="0" dirty="0">
              <a:ln>
                <a:noFill/>
              </a:ln>
              <a:solidFill>
                <a:schemeClr val="tx1">
                  <a:lumMod val="75000"/>
                  <a:lumOff val="25000"/>
                </a:schemeClr>
              </a:solidFill>
              <a:uLnTx/>
              <a:uFillTx/>
              <a:ea typeface="方正舒体" panose="02010601030101010101" pitchFamily="2" charset="-122"/>
              <a:sym typeface="+mn-ea"/>
            </a:endParaRPr>
          </a:p>
        </p:txBody>
      </p:sp>
      <p:sp>
        <p:nvSpPr>
          <p:cNvPr id="165" name="TextBox 1210"/>
          <p:cNvSpPr/>
          <p:nvPr/>
        </p:nvSpPr>
        <p:spPr>
          <a:xfrm>
            <a:off x="9131935" y="3284220"/>
            <a:ext cx="1471930" cy="1129665"/>
          </a:xfrm>
          <a:prstGeom prst="rect">
            <a:avLst/>
          </a:prstGeom>
          <a:noFill/>
          <a:ln w="9525">
            <a:noFill/>
            <a:miter/>
          </a:ln>
        </p:spPr>
        <p:txBody>
          <a:bodyPr wrap="square">
            <a:spAutoFit/>
          </a:bodyPr>
          <a:p>
            <a:pPr algn="ctr" fontAlgn="auto">
              <a:lnSpc>
                <a:spcPct val="150000"/>
              </a:lnSpc>
            </a:pPr>
            <a:r>
              <a:rPr lang="zh-CN" altLang="en-US" sz="9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ea typeface="微软雅黑" panose="020B0503020204020204" charset="-122"/>
                <a:sym typeface="Arial" panose="020B0604020202020204" pitchFamily="34" charset="0"/>
              </a:rPr>
              <a:t>.</a:t>
            </a:r>
            <a:r>
              <a:rPr lang="zh-CN" altLang="en-US" sz="900" dirty="0">
                <a:solidFill>
                  <a:schemeClr val="tx1">
                    <a:lumMod val="75000"/>
                    <a:lumOff val="25000"/>
                  </a:schemeClr>
                </a:solidFill>
                <a:ea typeface="微软雅黑" panose="020B0503020204020204" charset="-122"/>
                <a:sym typeface="Arial" panose="020B0604020202020204" pitchFamily="34" charset="0"/>
              </a:rPr>
              <a:t>Click here to enter your text.Click here to enter your text.Click here to enter your text.</a:t>
            </a:r>
            <a:endParaRPr lang="zh-CN" altLang="en-US" sz="900" dirty="0">
              <a:solidFill>
                <a:schemeClr val="tx1">
                  <a:lumMod val="75000"/>
                  <a:lumOff val="25000"/>
                </a:schemeClr>
              </a:solidFill>
              <a:ea typeface="微软雅黑" panose="020B0503020204020204"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2"/>
          <p:cNvPicPr>
            <a:picLocks noChangeAspect="1"/>
          </p:cNvPicPr>
          <p:nvPr/>
        </p:nvPicPr>
        <p:blipFill>
          <a:blip r:embed="rId1"/>
          <a:stretch>
            <a:fillRect/>
          </a:stretch>
        </p:blipFill>
        <p:spPr>
          <a:xfrm>
            <a:off x="-14605" y="-19050"/>
            <a:ext cx="12211050" cy="6868795"/>
          </a:xfrm>
          <a:prstGeom prst="rect">
            <a:avLst/>
          </a:prstGeom>
        </p:spPr>
      </p:pic>
      <p:pic>
        <p:nvPicPr>
          <p:cNvPr id="5" name="图片 4" descr="3"/>
          <p:cNvPicPr>
            <a:picLocks noChangeAspect="1"/>
          </p:cNvPicPr>
          <p:nvPr/>
        </p:nvPicPr>
        <p:blipFill>
          <a:blip r:embed="rId2"/>
          <a:stretch>
            <a:fillRect/>
          </a:stretch>
        </p:blipFill>
        <p:spPr>
          <a:xfrm>
            <a:off x="3256915" y="-260350"/>
            <a:ext cx="2882265" cy="1724660"/>
          </a:xfrm>
          <a:prstGeom prst="rect">
            <a:avLst/>
          </a:prstGeom>
        </p:spPr>
      </p:pic>
      <p:pic>
        <p:nvPicPr>
          <p:cNvPr id="6" name="图片 5" descr="4"/>
          <p:cNvPicPr>
            <a:picLocks noChangeAspect="1"/>
          </p:cNvPicPr>
          <p:nvPr/>
        </p:nvPicPr>
        <p:blipFill>
          <a:blip r:embed="rId3"/>
          <a:stretch>
            <a:fillRect/>
          </a:stretch>
        </p:blipFill>
        <p:spPr>
          <a:xfrm>
            <a:off x="-548005" y="2473325"/>
            <a:ext cx="1299845" cy="1165860"/>
          </a:xfrm>
          <a:prstGeom prst="rect">
            <a:avLst/>
          </a:prstGeom>
        </p:spPr>
      </p:pic>
      <p:pic>
        <p:nvPicPr>
          <p:cNvPr id="7" name="图片 6" descr="5"/>
          <p:cNvPicPr>
            <a:picLocks noChangeAspect="1"/>
          </p:cNvPicPr>
          <p:nvPr/>
        </p:nvPicPr>
        <p:blipFill>
          <a:blip r:embed="rId4"/>
          <a:stretch>
            <a:fillRect/>
          </a:stretch>
        </p:blipFill>
        <p:spPr>
          <a:xfrm rot="21120000">
            <a:off x="1739265" y="-735330"/>
            <a:ext cx="2464435" cy="2259330"/>
          </a:xfrm>
          <a:prstGeom prst="rect">
            <a:avLst/>
          </a:prstGeom>
        </p:spPr>
      </p:pic>
      <p:pic>
        <p:nvPicPr>
          <p:cNvPr id="8" name="图片 7" descr="6"/>
          <p:cNvPicPr>
            <a:picLocks noChangeAspect="1"/>
          </p:cNvPicPr>
          <p:nvPr/>
        </p:nvPicPr>
        <p:blipFill>
          <a:blip r:embed="rId5"/>
          <a:srcRect l="15080" t="22962" r="14707" b="20712"/>
          <a:stretch>
            <a:fillRect/>
          </a:stretch>
        </p:blipFill>
        <p:spPr>
          <a:xfrm rot="8580000">
            <a:off x="11288395" y="2862580"/>
            <a:ext cx="1326515" cy="1471930"/>
          </a:xfrm>
          <a:prstGeom prst="rect">
            <a:avLst/>
          </a:prstGeom>
        </p:spPr>
      </p:pic>
      <p:pic>
        <p:nvPicPr>
          <p:cNvPr id="9" name="图片 8" descr="8"/>
          <p:cNvPicPr>
            <a:picLocks noChangeAspect="1"/>
          </p:cNvPicPr>
          <p:nvPr/>
        </p:nvPicPr>
        <p:blipFill>
          <a:blip r:embed="rId6"/>
          <a:stretch>
            <a:fillRect/>
          </a:stretch>
        </p:blipFill>
        <p:spPr>
          <a:xfrm rot="11520000">
            <a:off x="5989955" y="6165215"/>
            <a:ext cx="1033780" cy="1276985"/>
          </a:xfrm>
          <a:prstGeom prst="rect">
            <a:avLst/>
          </a:prstGeom>
        </p:spPr>
      </p:pic>
      <p:pic>
        <p:nvPicPr>
          <p:cNvPr id="10" name="图片 9" descr="9"/>
          <p:cNvPicPr>
            <a:picLocks noChangeAspect="1"/>
          </p:cNvPicPr>
          <p:nvPr/>
        </p:nvPicPr>
        <p:blipFill>
          <a:blip r:embed="rId7"/>
          <a:stretch>
            <a:fillRect/>
          </a:stretch>
        </p:blipFill>
        <p:spPr>
          <a:xfrm rot="16020000">
            <a:off x="8800465" y="5924550"/>
            <a:ext cx="1809750" cy="1720850"/>
          </a:xfrm>
          <a:prstGeom prst="rect">
            <a:avLst/>
          </a:prstGeom>
        </p:spPr>
      </p:pic>
      <p:pic>
        <p:nvPicPr>
          <p:cNvPr id="11" name="图片 10" descr="10"/>
          <p:cNvPicPr>
            <a:picLocks noChangeAspect="1"/>
          </p:cNvPicPr>
          <p:nvPr/>
        </p:nvPicPr>
        <p:blipFill>
          <a:blip r:embed="rId8"/>
          <a:stretch>
            <a:fillRect/>
          </a:stretch>
        </p:blipFill>
        <p:spPr>
          <a:xfrm>
            <a:off x="3387725" y="5624830"/>
            <a:ext cx="1936750" cy="1911350"/>
          </a:xfrm>
          <a:prstGeom prst="rect">
            <a:avLst/>
          </a:prstGeom>
        </p:spPr>
      </p:pic>
      <p:pic>
        <p:nvPicPr>
          <p:cNvPr id="12" name="图片 11" descr="11"/>
          <p:cNvPicPr>
            <a:picLocks noChangeAspect="1"/>
          </p:cNvPicPr>
          <p:nvPr/>
        </p:nvPicPr>
        <p:blipFill>
          <a:blip r:embed="rId9"/>
          <a:stretch>
            <a:fillRect/>
          </a:stretch>
        </p:blipFill>
        <p:spPr>
          <a:xfrm>
            <a:off x="1795145" y="5919470"/>
            <a:ext cx="1854200" cy="1466850"/>
          </a:xfrm>
          <a:prstGeom prst="rect">
            <a:avLst/>
          </a:prstGeom>
        </p:spPr>
      </p:pic>
      <p:pic>
        <p:nvPicPr>
          <p:cNvPr id="13" name="图片 12" descr="12"/>
          <p:cNvPicPr>
            <a:picLocks noChangeAspect="1"/>
          </p:cNvPicPr>
          <p:nvPr/>
        </p:nvPicPr>
        <p:blipFill>
          <a:blip r:embed="rId10"/>
          <a:stretch>
            <a:fillRect/>
          </a:stretch>
        </p:blipFill>
        <p:spPr>
          <a:xfrm>
            <a:off x="-764540" y="1943100"/>
            <a:ext cx="1954530" cy="1136650"/>
          </a:xfrm>
          <a:prstGeom prst="rect">
            <a:avLst/>
          </a:prstGeom>
        </p:spPr>
      </p:pic>
      <p:pic>
        <p:nvPicPr>
          <p:cNvPr id="14" name="图片 13" descr="6"/>
          <p:cNvPicPr>
            <a:picLocks noChangeAspect="1"/>
          </p:cNvPicPr>
          <p:nvPr/>
        </p:nvPicPr>
        <p:blipFill>
          <a:blip r:embed="rId5"/>
          <a:srcRect l="15080" t="22962" r="14707" b="20712"/>
          <a:stretch>
            <a:fillRect/>
          </a:stretch>
        </p:blipFill>
        <p:spPr>
          <a:xfrm rot="11100000">
            <a:off x="7162800" y="6068060"/>
            <a:ext cx="1326515" cy="1471930"/>
          </a:xfrm>
          <a:prstGeom prst="rect">
            <a:avLst/>
          </a:prstGeom>
        </p:spPr>
      </p:pic>
      <p:pic>
        <p:nvPicPr>
          <p:cNvPr id="15" name="图片 14" descr="5"/>
          <p:cNvPicPr>
            <a:picLocks noChangeAspect="1"/>
          </p:cNvPicPr>
          <p:nvPr/>
        </p:nvPicPr>
        <p:blipFill>
          <a:blip r:embed="rId4"/>
          <a:stretch>
            <a:fillRect/>
          </a:stretch>
        </p:blipFill>
        <p:spPr>
          <a:xfrm rot="11280000">
            <a:off x="4703445" y="5620385"/>
            <a:ext cx="1863090" cy="1708150"/>
          </a:xfrm>
          <a:prstGeom prst="rect">
            <a:avLst/>
          </a:prstGeom>
        </p:spPr>
      </p:pic>
      <p:pic>
        <p:nvPicPr>
          <p:cNvPr id="16" name="图片 15" descr="5"/>
          <p:cNvPicPr>
            <a:picLocks noChangeAspect="1"/>
          </p:cNvPicPr>
          <p:nvPr/>
        </p:nvPicPr>
        <p:blipFill>
          <a:blip r:embed="rId4"/>
          <a:stretch>
            <a:fillRect/>
          </a:stretch>
        </p:blipFill>
        <p:spPr>
          <a:xfrm rot="6900000">
            <a:off x="10824845" y="1924050"/>
            <a:ext cx="1863090" cy="1708150"/>
          </a:xfrm>
          <a:prstGeom prst="rect">
            <a:avLst/>
          </a:prstGeom>
        </p:spPr>
      </p:pic>
      <p:pic>
        <p:nvPicPr>
          <p:cNvPr id="17" name="图片 16" descr="4"/>
          <p:cNvPicPr>
            <a:picLocks noChangeAspect="1"/>
          </p:cNvPicPr>
          <p:nvPr/>
        </p:nvPicPr>
        <p:blipFill>
          <a:blip r:embed="rId3"/>
          <a:stretch>
            <a:fillRect/>
          </a:stretch>
        </p:blipFill>
        <p:spPr>
          <a:xfrm>
            <a:off x="5738495" y="-260350"/>
            <a:ext cx="1299845" cy="1165860"/>
          </a:xfrm>
          <a:prstGeom prst="rect">
            <a:avLst/>
          </a:prstGeom>
        </p:spPr>
      </p:pic>
      <p:pic>
        <p:nvPicPr>
          <p:cNvPr id="18" name="图片 17" descr="9"/>
          <p:cNvPicPr>
            <a:picLocks noChangeAspect="1"/>
          </p:cNvPicPr>
          <p:nvPr/>
        </p:nvPicPr>
        <p:blipFill>
          <a:blip r:embed="rId7"/>
          <a:stretch>
            <a:fillRect/>
          </a:stretch>
        </p:blipFill>
        <p:spPr>
          <a:xfrm rot="11040000">
            <a:off x="6926580" y="-506095"/>
            <a:ext cx="1574165" cy="1496695"/>
          </a:xfrm>
          <a:prstGeom prst="rect">
            <a:avLst/>
          </a:prstGeom>
        </p:spPr>
      </p:pic>
      <p:pic>
        <p:nvPicPr>
          <p:cNvPr id="20" name="图片 19" descr="9"/>
          <p:cNvPicPr>
            <a:picLocks noChangeAspect="1"/>
          </p:cNvPicPr>
          <p:nvPr/>
        </p:nvPicPr>
        <p:blipFill>
          <a:blip r:embed="rId7"/>
          <a:stretch>
            <a:fillRect/>
          </a:stretch>
        </p:blipFill>
        <p:spPr>
          <a:xfrm rot="11040000">
            <a:off x="895985" y="-735330"/>
            <a:ext cx="1574165" cy="1496695"/>
          </a:xfrm>
          <a:prstGeom prst="rect">
            <a:avLst/>
          </a:prstGeom>
        </p:spPr>
      </p:pic>
      <p:pic>
        <p:nvPicPr>
          <p:cNvPr id="21" name="图片 20" descr="12"/>
          <p:cNvPicPr>
            <a:picLocks noChangeAspect="1"/>
          </p:cNvPicPr>
          <p:nvPr/>
        </p:nvPicPr>
        <p:blipFill>
          <a:blip r:embed="rId10"/>
          <a:stretch>
            <a:fillRect/>
          </a:stretch>
        </p:blipFill>
        <p:spPr>
          <a:xfrm rot="4800000">
            <a:off x="3816985" y="-707390"/>
            <a:ext cx="2868930" cy="1668780"/>
          </a:xfrm>
          <a:prstGeom prst="rect">
            <a:avLst/>
          </a:prstGeom>
        </p:spPr>
      </p:pic>
      <p:sp>
        <p:nvSpPr>
          <p:cNvPr id="22" name="文本框 21"/>
          <p:cNvSpPr txBox="1"/>
          <p:nvPr/>
        </p:nvSpPr>
        <p:spPr>
          <a:xfrm>
            <a:off x="4668520" y="1877695"/>
            <a:ext cx="2477135" cy="1861185"/>
          </a:xfrm>
          <a:prstGeom prst="rect">
            <a:avLst/>
          </a:prstGeom>
          <a:noFill/>
        </p:spPr>
        <p:txBody>
          <a:bodyPr wrap="square" rtlCol="0">
            <a:spAutoFit/>
          </a:bodyPr>
          <a:p>
            <a:pPr algn="ctr"/>
            <a:r>
              <a:rPr lang="en-US" altLang="zh-CN" sz="11500">
                <a:solidFill>
                  <a:srgbClr val="208774"/>
                </a:solidFill>
                <a:latin typeface="Impact" panose="020B0806030902050204" charset="0"/>
                <a:ea typeface="Yu Gothic UI Semibold" panose="020B0700000000000000" charset="-128"/>
              </a:rPr>
              <a:t>04</a:t>
            </a:r>
            <a:endParaRPr lang="en-US" altLang="zh-CN" sz="11500">
              <a:solidFill>
                <a:srgbClr val="208774"/>
              </a:solidFill>
              <a:latin typeface="Impact" panose="020B0806030902050204" charset="0"/>
              <a:ea typeface="Yu Gothic UI Semibold" panose="020B0700000000000000" charset="-128"/>
            </a:endParaRPr>
          </a:p>
        </p:txBody>
      </p:sp>
      <p:sp>
        <p:nvSpPr>
          <p:cNvPr id="3" name="文本框 2"/>
          <p:cNvSpPr txBox="1"/>
          <p:nvPr/>
        </p:nvSpPr>
        <p:spPr>
          <a:xfrm>
            <a:off x="3700145" y="3561715"/>
            <a:ext cx="4413885" cy="460375"/>
          </a:xfrm>
          <a:prstGeom prst="rect">
            <a:avLst/>
          </a:prstGeom>
          <a:noFill/>
        </p:spPr>
        <p:txBody>
          <a:bodyPr wrap="square" rtlCol="0">
            <a:spAutoFit/>
          </a:bodyPr>
          <a:p>
            <a:pPr algn="ctr"/>
            <a:r>
              <a:rPr lang="zh-CN" altLang="en-US" sz="2400">
                <a:solidFill>
                  <a:schemeClr val="tx1">
                    <a:lumMod val="75000"/>
                    <a:lumOff val="25000"/>
                  </a:schemeClr>
                </a:solidFill>
                <a:latin typeface="微软雅黑" panose="020B0503020204020204" charset="-122"/>
                <a:ea typeface="微软雅黑" panose="020B0503020204020204" charset="-122"/>
                <a:sym typeface="+mn-ea"/>
              </a:rPr>
              <a:t>总体建议与总结</a:t>
            </a:r>
            <a:endParaRPr lang="zh-CN" altLang="en-US" sz="2400" kern="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endParaRPr>
          </a:p>
        </p:txBody>
      </p:sp>
      <p:sp>
        <p:nvSpPr>
          <p:cNvPr id="2" name="文本框 1"/>
          <p:cNvSpPr txBox="1"/>
          <p:nvPr/>
        </p:nvSpPr>
        <p:spPr>
          <a:xfrm>
            <a:off x="3035300" y="4130040"/>
            <a:ext cx="5743575" cy="583565"/>
          </a:xfrm>
          <a:prstGeom prst="rect">
            <a:avLst/>
          </a:prstGeom>
          <a:noFill/>
        </p:spPr>
        <p:txBody>
          <a:bodyPr wrap="square" rtlCol="0">
            <a:spAutoFit/>
          </a:bodyPr>
          <a:p>
            <a:pPr lvl="0" algn="ctr" defTabSz="1216025" fontAlgn="auto">
              <a:lnSpc>
                <a:spcPct val="200000"/>
              </a:lnSpc>
              <a:spcBef>
                <a:spcPts val="0"/>
              </a:spcBef>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noProof="0" dirty="0">
              <a:ln>
                <a:noFill/>
              </a:ln>
              <a:solidFill>
                <a:schemeClr val="tx1">
                  <a:lumMod val="75000"/>
                  <a:lumOff val="25000"/>
                </a:schemeClr>
              </a:solidFill>
              <a:effectLst>
                <a:outerShdw blurRad="50800" dist="38100" dir="5400000" algn="t" rotWithShape="0">
                  <a:prstClr val="black">
                    <a:alpha val="40000"/>
                  </a:prstClr>
                </a:outerShdw>
              </a:effectLst>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540510" y="1830705"/>
            <a:ext cx="2867660" cy="3576955"/>
          </a:xfrm>
          <a:prstGeom prst="rect">
            <a:avLst/>
          </a:prstGeom>
          <a:solidFill>
            <a:srgbClr val="4FB89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六边形 1"/>
          <p:cNvSpPr/>
          <p:nvPr/>
        </p:nvSpPr>
        <p:spPr>
          <a:xfrm>
            <a:off x="2375535" y="1301750"/>
            <a:ext cx="1195705" cy="1047115"/>
          </a:xfrm>
          <a:prstGeom prst="hexagon">
            <a:avLst/>
          </a:prstGeom>
          <a:solidFill>
            <a:schemeClr val="bg1"/>
          </a:solidFill>
          <a:ln>
            <a:solidFill>
              <a:srgbClr val="4FB89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solidFill>
                  <a:srgbClr val="4FB892"/>
                </a:solidFill>
                <a:latin typeface="Impact" panose="020B0806030902050204" charset="0"/>
              </a:rPr>
              <a:t>01</a:t>
            </a:r>
            <a:endParaRPr lang="en-US" altLang="zh-CN" sz="3200">
              <a:solidFill>
                <a:srgbClr val="4FB892"/>
              </a:solidFill>
              <a:latin typeface="Impact" panose="020B0806030902050204" charset="0"/>
            </a:endParaRPr>
          </a:p>
        </p:txBody>
      </p:sp>
      <p:sp>
        <p:nvSpPr>
          <p:cNvPr id="4" name="矩形 3"/>
          <p:cNvSpPr/>
          <p:nvPr/>
        </p:nvSpPr>
        <p:spPr>
          <a:xfrm>
            <a:off x="4726305" y="1830705"/>
            <a:ext cx="2867660" cy="3576955"/>
          </a:xfrm>
          <a:prstGeom prst="rect">
            <a:avLst/>
          </a:prstGeom>
          <a:solidFill>
            <a:srgbClr val="20877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六边形 4"/>
          <p:cNvSpPr/>
          <p:nvPr/>
        </p:nvSpPr>
        <p:spPr>
          <a:xfrm>
            <a:off x="5561965" y="1301750"/>
            <a:ext cx="1195705" cy="1047115"/>
          </a:xfrm>
          <a:prstGeom prst="hexagon">
            <a:avLst/>
          </a:prstGeom>
          <a:solidFill>
            <a:schemeClr val="bg1"/>
          </a:solidFill>
          <a:ln>
            <a:solidFill>
              <a:srgbClr val="20877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solidFill>
                  <a:srgbClr val="208774"/>
                </a:solidFill>
                <a:latin typeface="Impact" panose="020B0806030902050204" charset="0"/>
                <a:sym typeface="+mn-ea"/>
              </a:rPr>
              <a:t>0</a:t>
            </a:r>
            <a:r>
              <a:rPr lang="en-US" sz="3200">
                <a:solidFill>
                  <a:srgbClr val="208774"/>
                </a:solidFill>
                <a:latin typeface="Impact" panose="020B0806030902050204" charset="0"/>
                <a:sym typeface="+mn-ea"/>
              </a:rPr>
              <a:t>2</a:t>
            </a:r>
            <a:endParaRPr lang="en-US" sz="3200">
              <a:solidFill>
                <a:srgbClr val="208774"/>
              </a:solidFill>
              <a:latin typeface="Impact" panose="020B0806030902050204" charset="0"/>
              <a:sym typeface="+mn-ea"/>
            </a:endParaRPr>
          </a:p>
        </p:txBody>
      </p:sp>
      <p:sp>
        <p:nvSpPr>
          <p:cNvPr id="6" name="矩形 5"/>
          <p:cNvSpPr/>
          <p:nvPr/>
        </p:nvSpPr>
        <p:spPr>
          <a:xfrm>
            <a:off x="7869555" y="1830705"/>
            <a:ext cx="2867660" cy="3576955"/>
          </a:xfrm>
          <a:prstGeom prst="rect">
            <a:avLst/>
          </a:prstGeom>
          <a:solidFill>
            <a:srgbClr val="4FB89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六边形 6"/>
          <p:cNvSpPr/>
          <p:nvPr/>
        </p:nvSpPr>
        <p:spPr>
          <a:xfrm>
            <a:off x="8705215" y="1301750"/>
            <a:ext cx="1195705" cy="1047115"/>
          </a:xfrm>
          <a:prstGeom prst="hexagon">
            <a:avLst/>
          </a:prstGeom>
          <a:solidFill>
            <a:schemeClr val="bg1"/>
          </a:solidFill>
          <a:ln>
            <a:solidFill>
              <a:srgbClr val="4FB89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solidFill>
                  <a:srgbClr val="4FB892"/>
                </a:solidFill>
                <a:latin typeface="Impact" panose="020B0806030902050204" charset="0"/>
                <a:ea typeface="微软雅黑" panose="020B0503020204020204" charset="-122"/>
              </a:rPr>
              <a:t>03</a:t>
            </a:r>
            <a:endParaRPr lang="en-US" altLang="zh-CN" sz="3200">
              <a:solidFill>
                <a:srgbClr val="4FB892"/>
              </a:solidFill>
              <a:latin typeface="Impact" panose="020B0806030902050204" charset="0"/>
              <a:ea typeface="微软雅黑" panose="020B0503020204020204" charset="-122"/>
            </a:endParaRPr>
          </a:p>
        </p:txBody>
      </p:sp>
      <p:sp>
        <p:nvSpPr>
          <p:cNvPr id="22" name="文本框 21"/>
          <p:cNvSpPr txBox="1"/>
          <p:nvPr/>
        </p:nvSpPr>
        <p:spPr>
          <a:xfrm>
            <a:off x="1977073" y="2637963"/>
            <a:ext cx="1992630" cy="337820"/>
          </a:xfrm>
          <a:prstGeom prst="rect">
            <a:avLst/>
          </a:prstGeom>
          <a:noFill/>
        </p:spPr>
        <p:txBody>
          <a:bodyPr wrap="none" rtlCol="0">
            <a:spAutoFit/>
          </a:bodyPr>
          <a:lstStyle/>
          <a:p>
            <a:pPr algn="ctr"/>
            <a:r>
              <a:rPr lang="en-US" altLang="zh-CN" sz="1600" noProof="0" dirty="0">
                <a:ln>
                  <a:noFill/>
                </a:ln>
                <a:solidFill>
                  <a:schemeClr val="bg1"/>
                </a:solidFill>
                <a:uLnTx/>
                <a:uFillTx/>
                <a:ea typeface="方正舒体" panose="02010601030101010101" pitchFamily="2" charset="-122"/>
                <a:sym typeface="+mn-ea"/>
              </a:rPr>
              <a:t>ADD YOUR TEXT HERE</a:t>
            </a:r>
            <a:endParaRPr lang="en-US" altLang="zh-CN" sz="1600" noProof="0" dirty="0">
              <a:ln>
                <a:noFill/>
              </a:ln>
              <a:solidFill>
                <a:schemeClr val="bg1"/>
              </a:solidFill>
              <a:uLnTx/>
              <a:uFillTx/>
              <a:latin typeface="微软雅黑" panose="020B0503020204020204" charset="-122"/>
              <a:ea typeface="方正舒体" panose="02010601030101010101" pitchFamily="2" charset="-122"/>
              <a:sym typeface="+mn-ea"/>
            </a:endParaRPr>
          </a:p>
        </p:txBody>
      </p:sp>
      <p:sp>
        <p:nvSpPr>
          <p:cNvPr id="23" name="文本框 22"/>
          <p:cNvSpPr txBox="1"/>
          <p:nvPr/>
        </p:nvSpPr>
        <p:spPr>
          <a:xfrm>
            <a:off x="1882140" y="2998470"/>
            <a:ext cx="2182495" cy="1938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endParaRPr lang="en-US" altLang="zh-CN" sz="800" kern="0" noProof="0" dirty="0">
              <a:ln>
                <a:noFill/>
              </a:ln>
              <a:solidFill>
                <a:schemeClr val="bg1"/>
              </a:solidFill>
              <a:uLnTx/>
              <a:uFillTx/>
              <a:ea typeface="微软雅黑" panose="020B0503020204020204" charset="-122"/>
              <a:sym typeface="Arial" panose="020B0604020202020204" pitchFamily="34" charset="0"/>
            </a:endParaRPr>
          </a:p>
        </p:txBody>
      </p:sp>
      <p:sp>
        <p:nvSpPr>
          <p:cNvPr id="8" name="文本框 7"/>
          <p:cNvSpPr txBox="1"/>
          <p:nvPr/>
        </p:nvSpPr>
        <p:spPr>
          <a:xfrm>
            <a:off x="5163503" y="2660823"/>
            <a:ext cx="1992630" cy="337820"/>
          </a:xfrm>
          <a:prstGeom prst="rect">
            <a:avLst/>
          </a:prstGeom>
          <a:noFill/>
        </p:spPr>
        <p:txBody>
          <a:bodyPr wrap="none" rtlCol="0">
            <a:spAutoFit/>
          </a:bodyPr>
          <a:lstStyle/>
          <a:p>
            <a:pPr algn="ctr"/>
            <a:r>
              <a:rPr lang="en-US" altLang="zh-CN" sz="1600" noProof="0" dirty="0">
                <a:ln>
                  <a:noFill/>
                </a:ln>
                <a:solidFill>
                  <a:schemeClr val="bg1"/>
                </a:solidFill>
                <a:uLnTx/>
                <a:uFillTx/>
                <a:ea typeface="方正舒体" panose="02010601030101010101" pitchFamily="2" charset="-122"/>
                <a:sym typeface="+mn-ea"/>
              </a:rPr>
              <a:t>ADD YOUR TEXT HERE</a:t>
            </a:r>
            <a:endParaRPr lang="en-US" altLang="zh-CN" sz="1600" noProof="0" dirty="0">
              <a:ln>
                <a:noFill/>
              </a:ln>
              <a:solidFill>
                <a:schemeClr val="bg1"/>
              </a:solidFill>
              <a:uLnTx/>
              <a:uFillTx/>
              <a:latin typeface="微软雅黑" panose="020B0503020204020204" charset="-122"/>
              <a:ea typeface="方正舒体" panose="02010601030101010101" pitchFamily="2" charset="-122"/>
              <a:sym typeface="+mn-ea"/>
            </a:endParaRPr>
          </a:p>
        </p:txBody>
      </p:sp>
      <p:sp>
        <p:nvSpPr>
          <p:cNvPr id="9" name="文本框 8"/>
          <p:cNvSpPr txBox="1"/>
          <p:nvPr/>
        </p:nvSpPr>
        <p:spPr>
          <a:xfrm>
            <a:off x="5068570" y="3021330"/>
            <a:ext cx="2182495" cy="1938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endParaRPr lang="en-US" altLang="zh-CN" sz="800" kern="0" noProof="0" dirty="0">
              <a:ln>
                <a:noFill/>
              </a:ln>
              <a:solidFill>
                <a:schemeClr val="bg1"/>
              </a:solidFill>
              <a:uLnTx/>
              <a:uFillTx/>
              <a:ea typeface="微软雅黑" panose="020B0503020204020204" charset="-122"/>
              <a:sym typeface="Arial" panose="020B0604020202020204" pitchFamily="34" charset="0"/>
            </a:endParaRPr>
          </a:p>
        </p:txBody>
      </p:sp>
      <p:sp>
        <p:nvSpPr>
          <p:cNvPr id="10" name="文本框 9"/>
          <p:cNvSpPr txBox="1"/>
          <p:nvPr/>
        </p:nvSpPr>
        <p:spPr>
          <a:xfrm>
            <a:off x="8306753" y="2637963"/>
            <a:ext cx="1992630" cy="337820"/>
          </a:xfrm>
          <a:prstGeom prst="rect">
            <a:avLst/>
          </a:prstGeom>
          <a:noFill/>
        </p:spPr>
        <p:txBody>
          <a:bodyPr wrap="none" rtlCol="0">
            <a:spAutoFit/>
          </a:bodyPr>
          <a:lstStyle/>
          <a:p>
            <a:pPr algn="ctr"/>
            <a:r>
              <a:rPr lang="en-US" altLang="zh-CN" sz="1600" noProof="0" dirty="0">
                <a:ln>
                  <a:noFill/>
                </a:ln>
                <a:solidFill>
                  <a:schemeClr val="bg1"/>
                </a:solidFill>
                <a:uLnTx/>
                <a:uFillTx/>
                <a:ea typeface="方正舒体" panose="02010601030101010101" pitchFamily="2" charset="-122"/>
                <a:sym typeface="+mn-ea"/>
              </a:rPr>
              <a:t>ADD YOUR TEXT HERE</a:t>
            </a:r>
            <a:endParaRPr lang="en-US" altLang="zh-CN" sz="1600" noProof="0" dirty="0">
              <a:ln>
                <a:noFill/>
              </a:ln>
              <a:solidFill>
                <a:schemeClr val="bg1"/>
              </a:solidFill>
              <a:uLnTx/>
              <a:uFillTx/>
              <a:latin typeface="微软雅黑" panose="020B0503020204020204" charset="-122"/>
              <a:ea typeface="方正舒体" panose="02010601030101010101" pitchFamily="2" charset="-122"/>
              <a:sym typeface="+mn-ea"/>
            </a:endParaRPr>
          </a:p>
        </p:txBody>
      </p:sp>
      <p:sp>
        <p:nvSpPr>
          <p:cNvPr id="11" name="文本框 10"/>
          <p:cNvSpPr txBox="1"/>
          <p:nvPr/>
        </p:nvSpPr>
        <p:spPr>
          <a:xfrm>
            <a:off x="8211820" y="2998470"/>
            <a:ext cx="2182495" cy="1938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r>
              <a:rPr lang="zh-CN" altLang="en-US" sz="800" dirty="0">
                <a:solidFill>
                  <a:schemeClr val="bg1"/>
                </a:solidFill>
                <a:ea typeface="微软雅黑" panose="020B0503020204020204" charset="-122"/>
                <a:sym typeface="Arial" panose="020B0604020202020204" pitchFamily="34" charset="0"/>
              </a:rPr>
              <a:t>Click here to enter your text</a:t>
            </a:r>
            <a:r>
              <a:rPr lang="en-US" altLang="zh-CN" sz="800" dirty="0">
                <a:solidFill>
                  <a:schemeClr val="bg1"/>
                </a:solidFill>
                <a:ea typeface="微软雅黑" panose="020B0503020204020204" charset="-122"/>
                <a:sym typeface="Arial" panose="020B0604020202020204" pitchFamily="34" charset="0"/>
              </a:rPr>
              <a:t>.</a:t>
            </a:r>
            <a:endParaRPr lang="en-US" altLang="zh-CN" sz="800" kern="0" noProof="0" dirty="0">
              <a:ln>
                <a:noFill/>
              </a:ln>
              <a:solidFill>
                <a:schemeClr val="bg1"/>
              </a:solidFill>
              <a:uLnTx/>
              <a:uFillTx/>
              <a:ea typeface="微软雅黑" panose="020B0503020204020204" charset="-122"/>
              <a:sym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4"/>
          <p:cNvPicPr>
            <a:picLocks noChangeAspect="1"/>
          </p:cNvPicPr>
          <p:nvPr/>
        </p:nvPicPr>
        <p:blipFill>
          <a:blip r:embed="rId1"/>
          <a:stretch>
            <a:fillRect/>
          </a:stretch>
        </p:blipFill>
        <p:spPr>
          <a:xfrm rot="19440000">
            <a:off x="5898515" y="1206500"/>
            <a:ext cx="631190" cy="565785"/>
          </a:xfrm>
          <a:prstGeom prst="rect">
            <a:avLst/>
          </a:prstGeom>
        </p:spPr>
      </p:pic>
      <p:cxnSp>
        <p:nvCxnSpPr>
          <p:cNvPr id="2" name="直接连接符 1"/>
          <p:cNvCxnSpPr/>
          <p:nvPr/>
        </p:nvCxnSpPr>
        <p:spPr>
          <a:xfrm>
            <a:off x="5931535" y="-74295"/>
            <a:ext cx="0" cy="5222240"/>
          </a:xfrm>
          <a:prstGeom prst="line">
            <a:avLst/>
          </a:prstGeom>
          <a:ln>
            <a:solidFill>
              <a:srgbClr val="4FB892"/>
            </a:solidFill>
          </a:ln>
        </p:spPr>
        <p:style>
          <a:lnRef idx="1">
            <a:schemeClr val="accent1"/>
          </a:lnRef>
          <a:fillRef idx="0">
            <a:schemeClr val="accent1"/>
          </a:fillRef>
          <a:effectRef idx="0">
            <a:schemeClr val="accent1"/>
          </a:effectRef>
          <a:fontRef idx="minor">
            <a:schemeClr val="tx1"/>
          </a:fontRef>
        </p:style>
      </p:cxnSp>
      <p:pic>
        <p:nvPicPr>
          <p:cNvPr id="3" name="图片 2" descr="4"/>
          <p:cNvPicPr>
            <a:picLocks noChangeAspect="1"/>
          </p:cNvPicPr>
          <p:nvPr/>
        </p:nvPicPr>
        <p:blipFill>
          <a:blip r:embed="rId1"/>
          <a:stretch>
            <a:fillRect/>
          </a:stretch>
        </p:blipFill>
        <p:spPr>
          <a:xfrm rot="2160000" flipH="1">
            <a:off x="5337810" y="2524125"/>
            <a:ext cx="631190" cy="565785"/>
          </a:xfrm>
          <a:prstGeom prst="rect">
            <a:avLst/>
          </a:prstGeom>
        </p:spPr>
      </p:pic>
      <p:pic>
        <p:nvPicPr>
          <p:cNvPr id="5" name="图片 4" descr="4"/>
          <p:cNvPicPr>
            <a:picLocks noChangeAspect="1"/>
          </p:cNvPicPr>
          <p:nvPr/>
        </p:nvPicPr>
        <p:blipFill>
          <a:blip r:embed="rId1"/>
          <a:stretch>
            <a:fillRect/>
          </a:stretch>
        </p:blipFill>
        <p:spPr>
          <a:xfrm rot="19440000">
            <a:off x="5898515" y="3704590"/>
            <a:ext cx="631190" cy="565785"/>
          </a:xfrm>
          <a:prstGeom prst="rect">
            <a:avLst/>
          </a:prstGeom>
        </p:spPr>
      </p:pic>
      <p:pic>
        <p:nvPicPr>
          <p:cNvPr id="6" name="图片 5" descr="4"/>
          <p:cNvPicPr>
            <a:picLocks noChangeAspect="1"/>
          </p:cNvPicPr>
          <p:nvPr/>
        </p:nvPicPr>
        <p:blipFill>
          <a:blip r:embed="rId1"/>
          <a:stretch>
            <a:fillRect/>
          </a:stretch>
        </p:blipFill>
        <p:spPr>
          <a:xfrm rot="5400000">
            <a:off x="5400675" y="5048885"/>
            <a:ext cx="631190" cy="565785"/>
          </a:xfrm>
          <a:prstGeom prst="rect">
            <a:avLst/>
          </a:prstGeom>
        </p:spPr>
      </p:pic>
      <p:sp>
        <p:nvSpPr>
          <p:cNvPr id="13" name="文本框 12"/>
          <p:cNvSpPr txBox="1"/>
          <p:nvPr/>
        </p:nvSpPr>
        <p:spPr>
          <a:xfrm>
            <a:off x="6737350" y="1225088"/>
            <a:ext cx="1992630" cy="337820"/>
          </a:xfrm>
          <a:prstGeom prst="rect">
            <a:avLst/>
          </a:prstGeom>
          <a:noFill/>
        </p:spPr>
        <p:txBody>
          <a:bodyPr wrap="none" rtlCol="0">
            <a:spAutoFit/>
          </a:bodyPr>
          <a:lstStyle/>
          <a:p>
            <a:pPr algn="l"/>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14" name="文本框 13"/>
          <p:cNvSpPr txBox="1"/>
          <p:nvPr/>
        </p:nvSpPr>
        <p:spPr>
          <a:xfrm>
            <a:off x="6737350" y="1577340"/>
            <a:ext cx="4031615"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7" name="文本框 6"/>
          <p:cNvSpPr txBox="1"/>
          <p:nvPr/>
        </p:nvSpPr>
        <p:spPr>
          <a:xfrm>
            <a:off x="6737350" y="3584113"/>
            <a:ext cx="1992630" cy="337820"/>
          </a:xfrm>
          <a:prstGeom prst="rect">
            <a:avLst/>
          </a:prstGeom>
          <a:noFill/>
        </p:spPr>
        <p:txBody>
          <a:bodyPr wrap="none" rtlCol="0">
            <a:spAutoFit/>
          </a:bodyPr>
          <a:lstStyle/>
          <a:p>
            <a:pPr algn="l"/>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8" name="文本框 7"/>
          <p:cNvSpPr txBox="1"/>
          <p:nvPr/>
        </p:nvSpPr>
        <p:spPr>
          <a:xfrm>
            <a:off x="6737350" y="3936365"/>
            <a:ext cx="4031615"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3156585" y="4922693"/>
            <a:ext cx="1992630" cy="337820"/>
          </a:xfrm>
          <a:prstGeom prst="rect">
            <a:avLst/>
          </a:prstGeom>
          <a:noFill/>
        </p:spPr>
        <p:txBody>
          <a:bodyPr wrap="none" rtlCol="0">
            <a:spAutoFit/>
          </a:bodyPr>
          <a:lstStyle/>
          <a:p>
            <a:pPr algn="r"/>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16" name="文本框 15"/>
          <p:cNvSpPr txBox="1"/>
          <p:nvPr/>
        </p:nvSpPr>
        <p:spPr>
          <a:xfrm>
            <a:off x="1117600" y="5274945"/>
            <a:ext cx="4031615"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nvSpPr>
        <p:spPr>
          <a:xfrm>
            <a:off x="3156585" y="2552238"/>
            <a:ext cx="1992630" cy="337820"/>
          </a:xfrm>
          <a:prstGeom prst="rect">
            <a:avLst/>
          </a:prstGeom>
          <a:noFill/>
        </p:spPr>
        <p:txBody>
          <a:bodyPr wrap="none" rtlCol="0">
            <a:spAutoFit/>
          </a:bodyPr>
          <a:lstStyle/>
          <a:p>
            <a:pPr algn="r"/>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18" name="文本框 17"/>
          <p:cNvSpPr txBox="1"/>
          <p:nvPr/>
        </p:nvSpPr>
        <p:spPr>
          <a:xfrm>
            <a:off x="1117600" y="2904490"/>
            <a:ext cx="4031615"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 name="组合 6"/>
          <p:cNvGrpSpPr/>
          <p:nvPr/>
        </p:nvGrpSpPr>
        <p:grpSpPr>
          <a:xfrm flipV="1">
            <a:off x="5358765" y="1163955"/>
            <a:ext cx="1191895" cy="5721350"/>
            <a:chOff x="8406" y="-117"/>
            <a:chExt cx="1877" cy="9010"/>
          </a:xfrm>
        </p:grpSpPr>
        <p:pic>
          <p:nvPicPr>
            <p:cNvPr id="4" name="图片 3" descr="4"/>
            <p:cNvPicPr>
              <a:picLocks noChangeAspect="1"/>
            </p:cNvPicPr>
            <p:nvPr/>
          </p:nvPicPr>
          <p:blipFill>
            <a:blip r:embed="rId1"/>
            <a:stretch>
              <a:fillRect/>
            </a:stretch>
          </p:blipFill>
          <p:spPr>
            <a:xfrm rot="19440000">
              <a:off x="9289" y="1900"/>
              <a:ext cx="994" cy="891"/>
            </a:xfrm>
            <a:prstGeom prst="rect">
              <a:avLst/>
            </a:prstGeom>
          </p:spPr>
        </p:pic>
        <p:cxnSp>
          <p:nvCxnSpPr>
            <p:cNvPr id="2" name="直接连接符 1"/>
            <p:cNvCxnSpPr/>
            <p:nvPr/>
          </p:nvCxnSpPr>
          <p:spPr>
            <a:xfrm>
              <a:off x="9341" y="-117"/>
              <a:ext cx="0" cy="8224"/>
            </a:xfrm>
            <a:prstGeom prst="line">
              <a:avLst/>
            </a:prstGeom>
            <a:ln>
              <a:solidFill>
                <a:srgbClr val="4FB892"/>
              </a:solidFill>
            </a:ln>
          </p:spPr>
          <p:style>
            <a:lnRef idx="1">
              <a:schemeClr val="accent1"/>
            </a:lnRef>
            <a:fillRef idx="0">
              <a:schemeClr val="accent1"/>
            </a:fillRef>
            <a:effectRef idx="0">
              <a:schemeClr val="accent1"/>
            </a:effectRef>
            <a:fontRef idx="minor">
              <a:schemeClr val="tx1"/>
            </a:fontRef>
          </p:style>
        </p:cxnSp>
        <p:pic>
          <p:nvPicPr>
            <p:cNvPr id="3" name="图片 2" descr="4"/>
            <p:cNvPicPr>
              <a:picLocks noChangeAspect="1"/>
            </p:cNvPicPr>
            <p:nvPr/>
          </p:nvPicPr>
          <p:blipFill>
            <a:blip r:embed="rId1"/>
            <a:stretch>
              <a:fillRect/>
            </a:stretch>
          </p:blipFill>
          <p:spPr>
            <a:xfrm rot="2160000" flipH="1">
              <a:off x="8406" y="3975"/>
              <a:ext cx="994" cy="891"/>
            </a:xfrm>
            <a:prstGeom prst="rect">
              <a:avLst/>
            </a:prstGeom>
          </p:spPr>
        </p:pic>
        <p:pic>
          <p:nvPicPr>
            <p:cNvPr id="5" name="图片 4" descr="4"/>
            <p:cNvPicPr>
              <a:picLocks noChangeAspect="1"/>
            </p:cNvPicPr>
            <p:nvPr/>
          </p:nvPicPr>
          <p:blipFill>
            <a:blip r:embed="rId1"/>
            <a:stretch>
              <a:fillRect/>
            </a:stretch>
          </p:blipFill>
          <p:spPr>
            <a:xfrm rot="19440000">
              <a:off x="9289" y="5834"/>
              <a:ext cx="994" cy="891"/>
            </a:xfrm>
            <a:prstGeom prst="rect">
              <a:avLst/>
            </a:prstGeom>
          </p:spPr>
        </p:pic>
        <p:pic>
          <p:nvPicPr>
            <p:cNvPr id="6" name="图片 5" descr="4"/>
            <p:cNvPicPr>
              <a:picLocks noChangeAspect="1"/>
            </p:cNvPicPr>
            <p:nvPr/>
          </p:nvPicPr>
          <p:blipFill>
            <a:blip r:embed="rId1"/>
            <a:stretch>
              <a:fillRect/>
            </a:stretch>
          </p:blipFill>
          <p:spPr>
            <a:xfrm rot="5400000">
              <a:off x="8505" y="7951"/>
              <a:ext cx="994" cy="891"/>
            </a:xfrm>
            <a:prstGeom prst="rect">
              <a:avLst/>
            </a:prstGeom>
          </p:spPr>
        </p:pic>
      </p:grpSp>
      <p:sp>
        <p:nvSpPr>
          <p:cNvPr id="13" name="文本框 12"/>
          <p:cNvSpPr txBox="1"/>
          <p:nvPr/>
        </p:nvSpPr>
        <p:spPr>
          <a:xfrm>
            <a:off x="6864985" y="2462703"/>
            <a:ext cx="1992630" cy="337820"/>
          </a:xfrm>
          <a:prstGeom prst="rect">
            <a:avLst/>
          </a:prstGeom>
          <a:noFill/>
        </p:spPr>
        <p:txBody>
          <a:bodyPr wrap="none" rtlCol="0">
            <a:spAutoFit/>
          </a:bodyPr>
          <a:lstStyle/>
          <a:p>
            <a:pPr algn="l"/>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14" name="文本框 13"/>
          <p:cNvSpPr txBox="1"/>
          <p:nvPr/>
        </p:nvSpPr>
        <p:spPr>
          <a:xfrm>
            <a:off x="6864985" y="2814955"/>
            <a:ext cx="4031615"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6864985" y="4821728"/>
            <a:ext cx="1992630" cy="337820"/>
          </a:xfrm>
          <a:prstGeom prst="rect">
            <a:avLst/>
          </a:prstGeom>
          <a:noFill/>
        </p:spPr>
        <p:txBody>
          <a:bodyPr wrap="none" rtlCol="0">
            <a:spAutoFit/>
          </a:bodyPr>
          <a:lstStyle/>
          <a:p>
            <a:pPr algn="l"/>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9" name="文本框 8"/>
          <p:cNvSpPr txBox="1"/>
          <p:nvPr/>
        </p:nvSpPr>
        <p:spPr>
          <a:xfrm>
            <a:off x="6864985" y="5173980"/>
            <a:ext cx="4031615"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nvSpPr>
        <p:spPr>
          <a:xfrm>
            <a:off x="3357880" y="3546648"/>
            <a:ext cx="1992630" cy="337820"/>
          </a:xfrm>
          <a:prstGeom prst="rect">
            <a:avLst/>
          </a:prstGeom>
          <a:noFill/>
        </p:spPr>
        <p:txBody>
          <a:bodyPr wrap="none" rtlCol="0">
            <a:spAutoFit/>
          </a:bodyPr>
          <a:lstStyle/>
          <a:p>
            <a:pPr algn="r"/>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16" name="文本框 15"/>
          <p:cNvSpPr txBox="1"/>
          <p:nvPr/>
        </p:nvSpPr>
        <p:spPr>
          <a:xfrm>
            <a:off x="1318895" y="3898900"/>
            <a:ext cx="4031615"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文本框 16"/>
          <p:cNvSpPr txBox="1"/>
          <p:nvPr/>
        </p:nvSpPr>
        <p:spPr>
          <a:xfrm>
            <a:off x="3357880" y="1176193"/>
            <a:ext cx="1992630" cy="337820"/>
          </a:xfrm>
          <a:prstGeom prst="rect">
            <a:avLst/>
          </a:prstGeom>
          <a:noFill/>
        </p:spPr>
        <p:txBody>
          <a:bodyPr wrap="none" rtlCol="0">
            <a:spAutoFit/>
          </a:bodyPr>
          <a:lstStyle/>
          <a:p>
            <a:pPr algn="r"/>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18" name="文本框 17"/>
          <p:cNvSpPr txBox="1"/>
          <p:nvPr/>
        </p:nvSpPr>
        <p:spPr>
          <a:xfrm>
            <a:off x="1318895" y="1528445"/>
            <a:ext cx="4031615"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2"/>
          <p:cNvPicPr>
            <a:picLocks noChangeAspect="1"/>
          </p:cNvPicPr>
          <p:nvPr/>
        </p:nvPicPr>
        <p:blipFill>
          <a:blip r:embed="rId1"/>
          <a:stretch>
            <a:fillRect/>
          </a:stretch>
        </p:blipFill>
        <p:spPr>
          <a:xfrm>
            <a:off x="-14605" y="-19050"/>
            <a:ext cx="12211050" cy="6868795"/>
          </a:xfrm>
          <a:prstGeom prst="rect">
            <a:avLst/>
          </a:prstGeom>
        </p:spPr>
      </p:pic>
      <p:sp>
        <p:nvSpPr>
          <p:cNvPr id="23" name="文本框 22"/>
          <p:cNvSpPr txBox="1"/>
          <p:nvPr/>
        </p:nvSpPr>
        <p:spPr>
          <a:xfrm>
            <a:off x="3655060" y="563245"/>
            <a:ext cx="4434205" cy="1198880"/>
          </a:xfrm>
          <a:prstGeom prst="rect">
            <a:avLst/>
          </a:prstGeom>
          <a:noFill/>
        </p:spPr>
        <p:txBody>
          <a:bodyPr wrap="square" rtlCol="0">
            <a:spAutoFit/>
          </a:bodyPr>
          <a:p>
            <a:pPr lvl="0" algn="ctr"/>
            <a:r>
              <a:rPr lang="zh-CN" altLang="en-US" sz="7200" b="1" noProof="0" dirty="0">
                <a:ln>
                  <a:noFill/>
                </a:ln>
                <a:solidFill>
                  <a:srgbClr val="208774"/>
                </a:solidFill>
                <a:uLnTx/>
                <a:uFillTx/>
                <a:latin typeface="微软雅黑" panose="020B0503020204020204" charset="-122"/>
                <a:ea typeface="微软雅黑" panose="020B0503020204020204" charset="-122"/>
                <a:sym typeface="+mn-ea"/>
              </a:rPr>
              <a:t> 目录</a:t>
            </a:r>
            <a:endParaRPr lang="zh-CN" altLang="en-US" sz="7200" b="1" noProof="0" dirty="0" smtClean="0">
              <a:ln>
                <a:noFill/>
              </a:ln>
              <a:solidFill>
                <a:srgbClr val="208774"/>
              </a:solidFill>
              <a:uLnTx/>
              <a:uFillTx/>
              <a:latin typeface="微软雅黑" panose="020B0503020204020204" charset="-122"/>
              <a:ea typeface="微软雅黑" panose="020B0503020204020204" charset="-122"/>
              <a:sym typeface="+mn-ea"/>
            </a:endParaRPr>
          </a:p>
        </p:txBody>
      </p:sp>
      <p:sp>
        <p:nvSpPr>
          <p:cNvPr id="29" name="文本框 28"/>
          <p:cNvSpPr txBox="1"/>
          <p:nvPr/>
        </p:nvSpPr>
        <p:spPr>
          <a:xfrm>
            <a:off x="3038475" y="2959735"/>
            <a:ext cx="2723515" cy="368300"/>
          </a:xfrm>
          <a:prstGeom prst="rect">
            <a:avLst/>
          </a:prstGeom>
          <a:noFill/>
        </p:spPr>
        <p:txBody>
          <a:bodyPr wrap="square" rtlCol="0">
            <a:spAutoFit/>
          </a:bodyPr>
          <a:p>
            <a:pPr algn="l"/>
            <a:r>
              <a:rPr lang="zh-CN" altLang="en-US">
                <a:solidFill>
                  <a:srgbClr val="208774"/>
                </a:solidFill>
                <a:latin typeface="微软雅黑" panose="020B0503020204020204" charset="-122"/>
                <a:ea typeface="微软雅黑" panose="020B0503020204020204" charset="-122"/>
              </a:rPr>
              <a:t>选题背景与意义</a:t>
            </a:r>
            <a:endParaRPr lang="zh-CN" altLang="en-US">
              <a:solidFill>
                <a:srgbClr val="208774"/>
              </a:solidFill>
              <a:latin typeface="微软雅黑" panose="020B0503020204020204" charset="-122"/>
              <a:ea typeface="微软雅黑" panose="020B0503020204020204" charset="-122"/>
            </a:endParaRPr>
          </a:p>
        </p:txBody>
      </p:sp>
      <p:sp>
        <p:nvSpPr>
          <p:cNvPr id="11" name="文本框 10"/>
          <p:cNvSpPr txBox="1"/>
          <p:nvPr/>
        </p:nvSpPr>
        <p:spPr>
          <a:xfrm>
            <a:off x="3038475" y="4338955"/>
            <a:ext cx="2723515" cy="368300"/>
          </a:xfrm>
          <a:prstGeom prst="rect">
            <a:avLst/>
          </a:prstGeom>
          <a:noFill/>
        </p:spPr>
        <p:txBody>
          <a:bodyPr wrap="square" rtlCol="0">
            <a:spAutoFit/>
          </a:bodyPr>
          <a:p>
            <a:pPr algn="l"/>
            <a:r>
              <a:rPr lang="zh-CN" altLang="en-US">
                <a:solidFill>
                  <a:srgbClr val="208774"/>
                </a:solidFill>
                <a:latin typeface="微软雅黑" panose="020B0503020204020204" charset="-122"/>
                <a:ea typeface="微软雅黑" panose="020B0503020204020204" charset="-122"/>
              </a:rPr>
              <a:t>研究方法与思路</a:t>
            </a:r>
            <a:endParaRPr lang="zh-CN" altLang="en-US">
              <a:solidFill>
                <a:srgbClr val="208774"/>
              </a:solidFill>
              <a:latin typeface="微软雅黑" panose="020B0503020204020204" charset="-122"/>
              <a:ea typeface="微软雅黑" panose="020B0503020204020204" charset="-122"/>
            </a:endParaRPr>
          </a:p>
        </p:txBody>
      </p:sp>
      <p:sp>
        <p:nvSpPr>
          <p:cNvPr id="12" name="文本框 11"/>
          <p:cNvSpPr txBox="1"/>
          <p:nvPr/>
        </p:nvSpPr>
        <p:spPr>
          <a:xfrm>
            <a:off x="7841615" y="2959100"/>
            <a:ext cx="2723515" cy="368300"/>
          </a:xfrm>
          <a:prstGeom prst="rect">
            <a:avLst/>
          </a:prstGeom>
          <a:noFill/>
        </p:spPr>
        <p:txBody>
          <a:bodyPr wrap="square" rtlCol="0">
            <a:spAutoFit/>
          </a:bodyPr>
          <a:p>
            <a:pPr algn="l"/>
            <a:r>
              <a:rPr lang="zh-CN" altLang="en-US">
                <a:solidFill>
                  <a:srgbClr val="208774"/>
                </a:solidFill>
                <a:latin typeface="微软雅黑" panose="020B0503020204020204" charset="-122"/>
                <a:ea typeface="微软雅黑" panose="020B0503020204020204" charset="-122"/>
              </a:rPr>
              <a:t>研究成果与应用</a:t>
            </a:r>
            <a:endParaRPr lang="zh-CN" altLang="en-US">
              <a:solidFill>
                <a:srgbClr val="208774"/>
              </a:solidFill>
              <a:latin typeface="微软雅黑" panose="020B0503020204020204" charset="-122"/>
              <a:ea typeface="微软雅黑" panose="020B0503020204020204" charset="-122"/>
            </a:endParaRPr>
          </a:p>
        </p:txBody>
      </p:sp>
      <p:sp>
        <p:nvSpPr>
          <p:cNvPr id="13" name="文本框 12"/>
          <p:cNvSpPr txBox="1"/>
          <p:nvPr/>
        </p:nvSpPr>
        <p:spPr>
          <a:xfrm>
            <a:off x="7841615" y="4338955"/>
            <a:ext cx="2723515" cy="368300"/>
          </a:xfrm>
          <a:prstGeom prst="rect">
            <a:avLst/>
          </a:prstGeom>
          <a:noFill/>
        </p:spPr>
        <p:txBody>
          <a:bodyPr wrap="square" rtlCol="0">
            <a:spAutoFit/>
          </a:bodyPr>
          <a:p>
            <a:pPr algn="l"/>
            <a:r>
              <a:rPr lang="zh-CN" altLang="en-US">
                <a:solidFill>
                  <a:srgbClr val="208774"/>
                </a:solidFill>
                <a:latin typeface="微软雅黑" panose="020B0503020204020204" charset="-122"/>
                <a:ea typeface="微软雅黑" panose="020B0503020204020204" charset="-122"/>
              </a:rPr>
              <a:t>总体建议与总结</a:t>
            </a:r>
            <a:endParaRPr lang="zh-CN" altLang="en-US">
              <a:solidFill>
                <a:srgbClr val="208774"/>
              </a:solidFill>
              <a:latin typeface="微软雅黑" panose="020B0503020204020204" charset="-122"/>
              <a:ea typeface="微软雅黑" panose="020B0503020204020204" charset="-122"/>
            </a:endParaRPr>
          </a:p>
        </p:txBody>
      </p:sp>
      <p:sp>
        <p:nvSpPr>
          <p:cNvPr id="14" name="文本框 13"/>
          <p:cNvSpPr txBox="1"/>
          <p:nvPr/>
        </p:nvSpPr>
        <p:spPr>
          <a:xfrm>
            <a:off x="1733550" y="2837815"/>
            <a:ext cx="1482090" cy="706755"/>
          </a:xfrm>
          <a:prstGeom prst="rect">
            <a:avLst/>
          </a:prstGeom>
          <a:noFill/>
        </p:spPr>
        <p:txBody>
          <a:bodyPr wrap="square" rtlCol="0" anchor="t">
            <a:spAutoFit/>
          </a:bodyPr>
          <a:p>
            <a:pPr algn="ctr"/>
            <a:r>
              <a:rPr lang="en-US" altLang="zh-CN" sz="4000">
                <a:ln>
                  <a:noFill/>
                </a:ln>
                <a:solidFill>
                  <a:srgbClr val="208774"/>
                </a:solidFill>
                <a:effectLst>
                  <a:outerShdw blurRad="50800" dist="38100" dir="2700000" algn="tl" rotWithShape="0">
                    <a:prstClr val="black">
                      <a:alpha val="40000"/>
                    </a:prstClr>
                  </a:outerShdw>
                </a:effectLst>
                <a:latin typeface="Impact" panose="020B0806030902050204" charset="0"/>
                <a:ea typeface="华文彩云" panose="02010800040101010101" charset="-122"/>
                <a:sym typeface="+mn-ea"/>
              </a:rPr>
              <a:t>01</a:t>
            </a:r>
            <a:endParaRPr lang="en-US" altLang="zh-CN" sz="4000">
              <a:ln>
                <a:noFill/>
              </a:ln>
              <a:solidFill>
                <a:srgbClr val="208774"/>
              </a:solidFill>
              <a:effectLst>
                <a:outerShdw blurRad="50800" dist="38100" dir="2700000" algn="tl" rotWithShape="0">
                  <a:prstClr val="black">
                    <a:alpha val="40000"/>
                  </a:prstClr>
                </a:outerShdw>
              </a:effectLst>
              <a:latin typeface="Impact" panose="020B0806030902050204" charset="0"/>
              <a:ea typeface="华文彩云" panose="02010800040101010101" charset="-122"/>
              <a:sym typeface="+mn-ea"/>
            </a:endParaRPr>
          </a:p>
        </p:txBody>
      </p:sp>
      <p:sp>
        <p:nvSpPr>
          <p:cNvPr id="15" name="文本框 14"/>
          <p:cNvSpPr txBox="1"/>
          <p:nvPr/>
        </p:nvSpPr>
        <p:spPr>
          <a:xfrm>
            <a:off x="1734185" y="4285615"/>
            <a:ext cx="1482090" cy="706755"/>
          </a:xfrm>
          <a:prstGeom prst="rect">
            <a:avLst/>
          </a:prstGeom>
          <a:noFill/>
        </p:spPr>
        <p:txBody>
          <a:bodyPr wrap="square" rtlCol="0" anchor="t">
            <a:spAutoFit/>
          </a:bodyPr>
          <a:p>
            <a:pPr algn="ctr"/>
            <a:r>
              <a:rPr lang="en-US" altLang="zh-CN" sz="4000">
                <a:ln>
                  <a:noFill/>
                </a:ln>
                <a:solidFill>
                  <a:srgbClr val="208774"/>
                </a:solidFill>
                <a:effectLst>
                  <a:outerShdw blurRad="50800" dist="38100" dir="2700000" algn="tl" rotWithShape="0">
                    <a:prstClr val="black">
                      <a:alpha val="40000"/>
                    </a:prstClr>
                  </a:outerShdw>
                </a:effectLst>
                <a:latin typeface="Impact" panose="020B0806030902050204" charset="0"/>
                <a:ea typeface="华文彩云" panose="02010800040101010101" charset="-122"/>
                <a:sym typeface="+mn-ea"/>
              </a:rPr>
              <a:t>02</a:t>
            </a:r>
            <a:endParaRPr lang="en-US" altLang="zh-CN" sz="4000">
              <a:ln>
                <a:noFill/>
              </a:ln>
              <a:solidFill>
                <a:srgbClr val="208774"/>
              </a:solidFill>
              <a:effectLst>
                <a:outerShdw blurRad="50800" dist="38100" dir="2700000" algn="tl" rotWithShape="0">
                  <a:prstClr val="black">
                    <a:alpha val="40000"/>
                  </a:prstClr>
                </a:outerShdw>
              </a:effectLst>
              <a:latin typeface="Impact" panose="020B0806030902050204" charset="0"/>
              <a:ea typeface="华文彩云" panose="02010800040101010101" charset="-122"/>
              <a:sym typeface="+mn-ea"/>
            </a:endParaRPr>
          </a:p>
        </p:txBody>
      </p:sp>
      <p:sp>
        <p:nvSpPr>
          <p:cNvPr id="16" name="文本框 15"/>
          <p:cNvSpPr txBox="1"/>
          <p:nvPr/>
        </p:nvSpPr>
        <p:spPr>
          <a:xfrm>
            <a:off x="6364605" y="2832100"/>
            <a:ext cx="1482090" cy="706755"/>
          </a:xfrm>
          <a:prstGeom prst="rect">
            <a:avLst/>
          </a:prstGeom>
          <a:noFill/>
        </p:spPr>
        <p:txBody>
          <a:bodyPr wrap="square" rtlCol="0" anchor="t">
            <a:spAutoFit/>
          </a:bodyPr>
          <a:p>
            <a:pPr algn="ctr"/>
            <a:r>
              <a:rPr lang="en-US" altLang="zh-CN" sz="4000">
                <a:ln>
                  <a:noFill/>
                </a:ln>
                <a:solidFill>
                  <a:srgbClr val="208774"/>
                </a:solidFill>
                <a:effectLst>
                  <a:outerShdw blurRad="50800" dist="38100" dir="2700000" algn="tl" rotWithShape="0">
                    <a:prstClr val="black">
                      <a:alpha val="40000"/>
                    </a:prstClr>
                  </a:outerShdw>
                </a:effectLst>
                <a:latin typeface="Impact" panose="020B0806030902050204" charset="0"/>
                <a:ea typeface="华文彩云" panose="02010800040101010101" charset="-122"/>
                <a:sym typeface="+mn-ea"/>
              </a:rPr>
              <a:t>03</a:t>
            </a:r>
            <a:endParaRPr lang="en-US" altLang="zh-CN" sz="4000">
              <a:ln>
                <a:noFill/>
              </a:ln>
              <a:solidFill>
                <a:srgbClr val="208774"/>
              </a:solidFill>
              <a:effectLst>
                <a:outerShdw blurRad="50800" dist="38100" dir="2700000" algn="tl" rotWithShape="0">
                  <a:prstClr val="black">
                    <a:alpha val="40000"/>
                  </a:prstClr>
                </a:outerShdw>
              </a:effectLst>
              <a:latin typeface="Impact" panose="020B0806030902050204" charset="0"/>
              <a:ea typeface="华文彩云" panose="02010800040101010101" charset="-122"/>
              <a:sym typeface="+mn-ea"/>
            </a:endParaRPr>
          </a:p>
        </p:txBody>
      </p:sp>
      <p:sp>
        <p:nvSpPr>
          <p:cNvPr id="17" name="文本框 16"/>
          <p:cNvSpPr txBox="1"/>
          <p:nvPr/>
        </p:nvSpPr>
        <p:spPr>
          <a:xfrm>
            <a:off x="6415405" y="4247515"/>
            <a:ext cx="1482090" cy="706755"/>
          </a:xfrm>
          <a:prstGeom prst="rect">
            <a:avLst/>
          </a:prstGeom>
          <a:noFill/>
        </p:spPr>
        <p:txBody>
          <a:bodyPr wrap="square" rtlCol="0" anchor="t">
            <a:spAutoFit/>
          </a:bodyPr>
          <a:p>
            <a:pPr algn="ctr"/>
            <a:r>
              <a:rPr lang="en-US" altLang="zh-CN" sz="4000">
                <a:ln>
                  <a:noFill/>
                </a:ln>
                <a:solidFill>
                  <a:srgbClr val="208774"/>
                </a:solidFill>
                <a:effectLst>
                  <a:outerShdw blurRad="50800" dist="38100" dir="2700000" algn="tl" rotWithShape="0">
                    <a:prstClr val="black">
                      <a:alpha val="40000"/>
                    </a:prstClr>
                  </a:outerShdw>
                </a:effectLst>
                <a:latin typeface="Impact" panose="020B0806030902050204" charset="0"/>
                <a:ea typeface="华文彩云" panose="02010800040101010101" charset="-122"/>
                <a:sym typeface="+mn-ea"/>
              </a:rPr>
              <a:t>04</a:t>
            </a:r>
            <a:endParaRPr lang="en-US" altLang="zh-CN" sz="4000">
              <a:ln>
                <a:noFill/>
              </a:ln>
              <a:solidFill>
                <a:srgbClr val="208774"/>
              </a:solidFill>
              <a:effectLst>
                <a:outerShdw blurRad="50800" dist="38100" dir="2700000" algn="tl" rotWithShape="0">
                  <a:prstClr val="black">
                    <a:alpha val="40000"/>
                  </a:prstClr>
                </a:outerShdw>
              </a:effectLst>
              <a:latin typeface="Impact" panose="020B0806030902050204" charset="0"/>
              <a:ea typeface="华文彩云" panose="02010800040101010101" charset="-122"/>
              <a:sym typeface="+mn-ea"/>
            </a:endParaRPr>
          </a:p>
        </p:txBody>
      </p:sp>
      <p:sp>
        <p:nvSpPr>
          <p:cNvPr id="18" name="文本框 17"/>
          <p:cNvSpPr txBox="1"/>
          <p:nvPr/>
        </p:nvSpPr>
        <p:spPr>
          <a:xfrm>
            <a:off x="3038475" y="3316605"/>
            <a:ext cx="3406775" cy="2755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rgbClr val="208774"/>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rgbClr val="208774"/>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smtClean="0">
              <a:ln>
                <a:noFill/>
              </a:ln>
              <a:solidFill>
                <a:srgbClr val="208774"/>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9" name="文本框 18"/>
          <p:cNvSpPr txBox="1"/>
          <p:nvPr/>
        </p:nvSpPr>
        <p:spPr>
          <a:xfrm>
            <a:off x="7841615" y="3327400"/>
            <a:ext cx="2849880" cy="2755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rgbClr val="208774"/>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rgbClr val="208774"/>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smtClean="0">
              <a:ln>
                <a:noFill/>
              </a:ln>
              <a:solidFill>
                <a:srgbClr val="208774"/>
              </a:solidFill>
              <a:uLnTx/>
              <a:uFillTx/>
              <a:latin typeface="Arial" panose="020B0604020202020204" pitchFamily="34" charset="0"/>
              <a:ea typeface="微软雅黑" panose="020B0503020204020204" charset="-122"/>
              <a:sym typeface="Arial" panose="020B0604020202020204" pitchFamily="34" charset="0"/>
            </a:endParaRPr>
          </a:p>
        </p:txBody>
      </p:sp>
      <p:sp>
        <p:nvSpPr>
          <p:cNvPr id="20" name="文本框 19"/>
          <p:cNvSpPr txBox="1"/>
          <p:nvPr/>
        </p:nvSpPr>
        <p:spPr>
          <a:xfrm>
            <a:off x="3038475" y="4717415"/>
            <a:ext cx="3406775" cy="2755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rgbClr val="208774"/>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rgbClr val="208774"/>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smtClean="0">
              <a:ln>
                <a:noFill/>
              </a:ln>
              <a:solidFill>
                <a:srgbClr val="208774"/>
              </a:solidFill>
              <a:uLnTx/>
              <a:uFillTx/>
              <a:latin typeface="Arial" panose="020B0604020202020204" pitchFamily="34" charset="0"/>
              <a:ea typeface="微软雅黑" panose="020B0503020204020204" charset="-122"/>
              <a:sym typeface="Arial" panose="020B0604020202020204" pitchFamily="34" charset="0"/>
            </a:endParaRPr>
          </a:p>
        </p:txBody>
      </p:sp>
      <p:sp>
        <p:nvSpPr>
          <p:cNvPr id="21" name="文本框 20"/>
          <p:cNvSpPr txBox="1"/>
          <p:nvPr/>
        </p:nvSpPr>
        <p:spPr>
          <a:xfrm>
            <a:off x="7841615" y="4717415"/>
            <a:ext cx="2849880" cy="2755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rgbClr val="208774"/>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rgbClr val="208774"/>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rgbClr val="208774"/>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smtClean="0">
              <a:ln>
                <a:noFill/>
              </a:ln>
              <a:solidFill>
                <a:srgbClr val="208774"/>
              </a:solidFill>
              <a:uLnTx/>
              <a:uFillTx/>
              <a:latin typeface="Arial" panose="020B0604020202020204" pitchFamily="34" charset="0"/>
              <a:ea typeface="微软雅黑" panose="020B0503020204020204" charset="-122"/>
              <a:sym typeface="Arial" panose="020B0604020202020204" pitchFamily="34" charset="0"/>
            </a:endParaRPr>
          </a:p>
        </p:txBody>
      </p:sp>
      <p:sp>
        <p:nvSpPr>
          <p:cNvPr id="7" name="文本框 6"/>
          <p:cNvSpPr txBox="1"/>
          <p:nvPr/>
        </p:nvSpPr>
        <p:spPr>
          <a:xfrm>
            <a:off x="5041265" y="1762125"/>
            <a:ext cx="1895475" cy="245110"/>
          </a:xfrm>
          <a:prstGeom prst="rect">
            <a:avLst/>
          </a:prstGeom>
          <a:noFill/>
        </p:spPr>
        <p:txBody>
          <a:bodyPr wrap="square" rtlCol="0">
            <a:spAutoFit/>
          </a:bodyPr>
          <a:p>
            <a:pPr algn="dist"/>
            <a:r>
              <a:rPr lang="en-US" altLang="zh-CN" sz="1000">
                <a:solidFill>
                  <a:srgbClr val="208774"/>
                </a:solidFill>
                <a:ea typeface="Arial Unicode MS" panose="020B0604020202020204" charset="-122"/>
                <a:sym typeface="+mn-ea"/>
              </a:rPr>
              <a:t>CONTENTS</a:t>
            </a:r>
            <a:endParaRPr lang="en-US" altLang="zh-CN" sz="1000">
              <a:solidFill>
                <a:srgbClr val="208774"/>
              </a:solidFill>
              <a:ea typeface="Arial Unicode MS" panose="020B0604020202020204"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pexels-photo-886521"/>
          <p:cNvPicPr>
            <a:picLocks noChangeAspect="1"/>
          </p:cNvPicPr>
          <p:nvPr/>
        </p:nvPicPr>
        <p:blipFill>
          <a:blip r:embed="rId1"/>
          <a:srcRect l="5051" r="50612"/>
          <a:stretch>
            <a:fillRect/>
          </a:stretch>
        </p:blipFill>
        <p:spPr>
          <a:xfrm>
            <a:off x="990600" y="1128395"/>
            <a:ext cx="1939290" cy="2811780"/>
          </a:xfrm>
          <a:prstGeom prst="rect">
            <a:avLst/>
          </a:prstGeom>
        </p:spPr>
      </p:pic>
      <p:pic>
        <p:nvPicPr>
          <p:cNvPr id="2" name="图片 1" descr="pexels-photo-458787"/>
          <p:cNvPicPr>
            <a:picLocks noChangeAspect="1"/>
          </p:cNvPicPr>
          <p:nvPr/>
        </p:nvPicPr>
        <p:blipFill>
          <a:blip r:embed="rId2"/>
          <a:srcRect l="10093" r="47137"/>
          <a:stretch>
            <a:fillRect/>
          </a:stretch>
        </p:blipFill>
        <p:spPr>
          <a:xfrm>
            <a:off x="3140075" y="1131570"/>
            <a:ext cx="1992630" cy="2808605"/>
          </a:xfrm>
          <a:prstGeom prst="rect">
            <a:avLst/>
          </a:prstGeom>
        </p:spPr>
      </p:pic>
      <p:sp>
        <p:nvSpPr>
          <p:cNvPr id="5" name="矩形 4"/>
          <p:cNvSpPr/>
          <p:nvPr/>
        </p:nvSpPr>
        <p:spPr>
          <a:xfrm>
            <a:off x="5318760" y="1128395"/>
            <a:ext cx="6910070" cy="2811780"/>
          </a:xfrm>
          <a:prstGeom prst="rect">
            <a:avLst/>
          </a:prstGeom>
          <a:solidFill>
            <a:srgbClr val="4FB89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811520" y="1647998"/>
            <a:ext cx="2900045" cy="460375"/>
          </a:xfrm>
          <a:prstGeom prst="rect">
            <a:avLst/>
          </a:prstGeom>
          <a:noFill/>
        </p:spPr>
        <p:txBody>
          <a:bodyPr wrap="none" rtlCol="0">
            <a:spAutoFit/>
          </a:bodyPr>
          <a:lstStyle/>
          <a:p>
            <a:pPr algn="l"/>
            <a:r>
              <a:rPr lang="en-US" altLang="zh-CN" sz="2400" noProof="0" dirty="0">
                <a:ln>
                  <a:noFill/>
                </a:ln>
                <a:solidFill>
                  <a:schemeClr val="bg1"/>
                </a:solidFill>
                <a:uLnTx/>
                <a:uFillTx/>
                <a:ea typeface="方正舒体" panose="02010601030101010101" pitchFamily="2" charset="-122"/>
                <a:sym typeface="+mn-ea"/>
              </a:rPr>
              <a:t>ADD YOUR TEXT HERE</a:t>
            </a:r>
            <a:endParaRPr lang="en-US" altLang="zh-CN" sz="2400" noProof="0" dirty="0">
              <a:ln>
                <a:noFill/>
              </a:ln>
              <a:solidFill>
                <a:schemeClr val="bg1"/>
              </a:solidFill>
              <a:uLnTx/>
              <a:uFillTx/>
              <a:latin typeface="微软雅黑" panose="020B0503020204020204" charset="-122"/>
              <a:ea typeface="方正舒体" panose="02010601030101010101" pitchFamily="2" charset="-122"/>
              <a:sym typeface="+mn-ea"/>
            </a:endParaRPr>
          </a:p>
        </p:txBody>
      </p:sp>
      <p:sp>
        <p:nvSpPr>
          <p:cNvPr id="14" name="文本框 13"/>
          <p:cNvSpPr txBox="1"/>
          <p:nvPr/>
        </p:nvSpPr>
        <p:spPr>
          <a:xfrm>
            <a:off x="5811520" y="2212340"/>
            <a:ext cx="5925185" cy="11988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bg1"/>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bg1"/>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bg1"/>
              </a:solidFill>
              <a:uLnTx/>
              <a:uFillTx/>
              <a:latin typeface="Arial" panose="020B0604020202020204" pitchFamily="34" charset="0"/>
              <a:ea typeface="微软雅黑" panose="020B0503020204020204" charset="-122"/>
              <a:sym typeface="Arial" panose="020B0604020202020204" pitchFamily="34" charset="0"/>
            </a:endParaRPr>
          </a:p>
        </p:txBody>
      </p:sp>
      <p:sp>
        <p:nvSpPr>
          <p:cNvPr id="6" name="泪滴形 5"/>
          <p:cNvSpPr/>
          <p:nvPr/>
        </p:nvSpPr>
        <p:spPr>
          <a:xfrm>
            <a:off x="980440" y="5234305"/>
            <a:ext cx="614680" cy="614680"/>
          </a:xfrm>
          <a:prstGeom prst="teardrop">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泪滴形 6"/>
          <p:cNvSpPr/>
          <p:nvPr/>
        </p:nvSpPr>
        <p:spPr>
          <a:xfrm>
            <a:off x="4875530" y="5234305"/>
            <a:ext cx="614680" cy="614680"/>
          </a:xfrm>
          <a:prstGeom prst="teardrop">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泪滴形 7"/>
          <p:cNvSpPr/>
          <p:nvPr/>
        </p:nvSpPr>
        <p:spPr>
          <a:xfrm>
            <a:off x="8565515" y="5234305"/>
            <a:ext cx="614680" cy="614680"/>
          </a:xfrm>
          <a:prstGeom prst="teardrop">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TextBox 1210"/>
          <p:cNvSpPr/>
          <p:nvPr/>
        </p:nvSpPr>
        <p:spPr>
          <a:xfrm>
            <a:off x="1785303" y="4712335"/>
            <a:ext cx="1772285" cy="521970"/>
          </a:xfrm>
          <a:prstGeom prst="rect">
            <a:avLst/>
          </a:prstGeom>
          <a:noFill/>
          <a:ln w="9525">
            <a:noFill/>
            <a:miter/>
          </a:ln>
        </p:spPr>
        <p:txBody>
          <a:bodyPr wrap="square">
            <a:spAutoFit/>
          </a:bodyPr>
          <a:p>
            <a:pPr algn="l"/>
            <a:r>
              <a:rPr lang="en-US" altLang="zh-CN" sz="2800" noProof="0" dirty="0">
                <a:ln>
                  <a:noFill/>
                </a:ln>
                <a:solidFill>
                  <a:srgbClr val="4FB892"/>
                </a:solidFill>
                <a:uLnTx/>
                <a:uFillTx/>
                <a:ea typeface="方正舒体" panose="02010601030101010101" pitchFamily="2" charset="-122"/>
                <a:sym typeface="+mn-ea"/>
              </a:rPr>
              <a:t>45%</a:t>
            </a:r>
            <a:endParaRPr lang="en-US" altLang="zh-CN" sz="2800" noProof="0" dirty="0">
              <a:ln>
                <a:noFill/>
              </a:ln>
              <a:solidFill>
                <a:srgbClr val="4FB892"/>
              </a:solidFill>
              <a:uLnTx/>
              <a:uFillTx/>
              <a:ea typeface="方正舒体" panose="02010601030101010101" pitchFamily="2" charset="-122"/>
              <a:sym typeface="+mn-ea"/>
            </a:endParaRPr>
          </a:p>
        </p:txBody>
      </p:sp>
      <p:sp>
        <p:nvSpPr>
          <p:cNvPr id="15" name="TextBox 1210"/>
          <p:cNvSpPr/>
          <p:nvPr/>
        </p:nvSpPr>
        <p:spPr>
          <a:xfrm>
            <a:off x="1785303" y="5234305"/>
            <a:ext cx="2390775" cy="645160"/>
          </a:xfrm>
          <a:prstGeom prst="rect">
            <a:avLst/>
          </a:prstGeom>
          <a:noFill/>
          <a:ln w="9525">
            <a:noFill/>
            <a:miter/>
          </a:ln>
        </p:spPr>
        <p:txBody>
          <a:bodyPr wrap="square">
            <a:spAutoFit/>
          </a:bodyPr>
          <a:p>
            <a:pPr algn="l"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text.Click here to enter your text.Click here to enter your text.</a:t>
            </a:r>
            <a:endPar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sp>
        <p:nvSpPr>
          <p:cNvPr id="10" name="TextBox 1210"/>
          <p:cNvSpPr/>
          <p:nvPr/>
        </p:nvSpPr>
        <p:spPr>
          <a:xfrm>
            <a:off x="5665153" y="4712335"/>
            <a:ext cx="1772285" cy="521970"/>
          </a:xfrm>
          <a:prstGeom prst="rect">
            <a:avLst/>
          </a:prstGeom>
          <a:noFill/>
          <a:ln w="9525">
            <a:noFill/>
            <a:miter/>
          </a:ln>
        </p:spPr>
        <p:txBody>
          <a:bodyPr wrap="square">
            <a:spAutoFit/>
          </a:bodyPr>
          <a:p>
            <a:pPr algn="l"/>
            <a:r>
              <a:rPr lang="en-US" altLang="zh-CN" sz="2800" noProof="0" dirty="0">
                <a:ln>
                  <a:noFill/>
                </a:ln>
                <a:solidFill>
                  <a:srgbClr val="4FB892"/>
                </a:solidFill>
                <a:uLnTx/>
                <a:uFillTx/>
                <a:ea typeface="方正舒体" panose="02010601030101010101" pitchFamily="2" charset="-122"/>
                <a:sym typeface="+mn-ea"/>
              </a:rPr>
              <a:t>65%</a:t>
            </a:r>
            <a:endParaRPr lang="en-US" altLang="zh-CN" sz="2800" noProof="0" dirty="0">
              <a:ln>
                <a:noFill/>
              </a:ln>
              <a:solidFill>
                <a:srgbClr val="4FB892"/>
              </a:solidFill>
              <a:uLnTx/>
              <a:uFillTx/>
              <a:ea typeface="方正舒体" panose="02010601030101010101" pitchFamily="2" charset="-122"/>
              <a:sym typeface="+mn-ea"/>
            </a:endParaRPr>
          </a:p>
        </p:txBody>
      </p:sp>
      <p:sp>
        <p:nvSpPr>
          <p:cNvPr id="11" name="TextBox 1210"/>
          <p:cNvSpPr/>
          <p:nvPr/>
        </p:nvSpPr>
        <p:spPr>
          <a:xfrm>
            <a:off x="5665153" y="5234305"/>
            <a:ext cx="2390775" cy="645160"/>
          </a:xfrm>
          <a:prstGeom prst="rect">
            <a:avLst/>
          </a:prstGeom>
          <a:noFill/>
          <a:ln w="9525">
            <a:noFill/>
            <a:miter/>
          </a:ln>
        </p:spPr>
        <p:txBody>
          <a:bodyPr wrap="square">
            <a:spAutoFit/>
          </a:bodyPr>
          <a:p>
            <a:pPr algn="l"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text.Click here to enter your text.Click here to enter your text.</a:t>
            </a:r>
            <a:endPar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sp>
        <p:nvSpPr>
          <p:cNvPr id="12" name="TextBox 1210"/>
          <p:cNvSpPr/>
          <p:nvPr/>
        </p:nvSpPr>
        <p:spPr>
          <a:xfrm>
            <a:off x="9486583" y="4712335"/>
            <a:ext cx="1772285" cy="521970"/>
          </a:xfrm>
          <a:prstGeom prst="rect">
            <a:avLst/>
          </a:prstGeom>
          <a:noFill/>
          <a:ln w="9525">
            <a:noFill/>
            <a:miter/>
          </a:ln>
        </p:spPr>
        <p:txBody>
          <a:bodyPr wrap="square">
            <a:spAutoFit/>
          </a:bodyPr>
          <a:p>
            <a:pPr algn="l"/>
            <a:r>
              <a:rPr lang="en-US" altLang="zh-CN" sz="2800" noProof="0" dirty="0">
                <a:ln>
                  <a:noFill/>
                </a:ln>
                <a:solidFill>
                  <a:srgbClr val="4FB892"/>
                </a:solidFill>
                <a:uLnTx/>
                <a:uFillTx/>
                <a:ea typeface="方正舒体" panose="02010601030101010101" pitchFamily="2" charset="-122"/>
                <a:sym typeface="+mn-ea"/>
              </a:rPr>
              <a:t>75%</a:t>
            </a:r>
            <a:endParaRPr lang="en-US" altLang="zh-CN" sz="2800" noProof="0" dirty="0">
              <a:ln>
                <a:noFill/>
              </a:ln>
              <a:solidFill>
                <a:srgbClr val="4FB892"/>
              </a:solidFill>
              <a:uLnTx/>
              <a:uFillTx/>
              <a:ea typeface="方正舒体" panose="02010601030101010101" pitchFamily="2" charset="-122"/>
              <a:sym typeface="+mn-ea"/>
            </a:endParaRPr>
          </a:p>
        </p:txBody>
      </p:sp>
      <p:sp>
        <p:nvSpPr>
          <p:cNvPr id="16" name="TextBox 1210"/>
          <p:cNvSpPr/>
          <p:nvPr/>
        </p:nvSpPr>
        <p:spPr>
          <a:xfrm>
            <a:off x="9486583" y="5234305"/>
            <a:ext cx="2390775" cy="645160"/>
          </a:xfrm>
          <a:prstGeom prst="rect">
            <a:avLst/>
          </a:prstGeom>
          <a:noFill/>
          <a:ln w="9525">
            <a:noFill/>
            <a:miter/>
          </a:ln>
        </p:spPr>
        <p:txBody>
          <a:bodyPr wrap="square">
            <a:spAutoFit/>
          </a:bodyPr>
          <a:p>
            <a:pPr algn="l"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text.Click here to enter your text.Click here to enter your text.</a:t>
            </a:r>
            <a:endPar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sp>
        <p:nvSpPr>
          <p:cNvPr id="2057" name="Freeform 32"/>
          <p:cNvSpPr>
            <a:spLocks noEditPoints="1"/>
          </p:cNvSpPr>
          <p:nvPr/>
        </p:nvSpPr>
        <p:spPr bwMode="auto">
          <a:xfrm>
            <a:off x="1104900" y="5370830"/>
            <a:ext cx="333375" cy="333375"/>
          </a:xfrm>
          <a:custGeom>
            <a:avLst/>
            <a:gdLst>
              <a:gd name="T0" fmla="*/ 52 w 184"/>
              <a:gd name="T1" fmla="*/ 92 h 184"/>
              <a:gd name="T2" fmla="*/ 132 w 184"/>
              <a:gd name="T3" fmla="*/ 92 h 184"/>
              <a:gd name="T4" fmla="*/ 92 w 184"/>
              <a:gd name="T5" fmla="*/ 124 h 184"/>
              <a:gd name="T6" fmla="*/ 92 w 184"/>
              <a:gd name="T7" fmla="*/ 60 h 184"/>
              <a:gd name="T8" fmla="*/ 92 w 184"/>
              <a:gd name="T9" fmla="*/ 124 h 184"/>
              <a:gd name="T10" fmla="*/ 164 w 184"/>
              <a:gd name="T11" fmla="*/ 68 h 184"/>
              <a:gd name="T12" fmla="*/ 163 w 184"/>
              <a:gd name="T13" fmla="*/ 55 h 184"/>
              <a:gd name="T14" fmla="*/ 151 w 184"/>
              <a:gd name="T15" fmla="*/ 21 h 184"/>
              <a:gd name="T16" fmla="*/ 126 w 184"/>
              <a:gd name="T17" fmla="*/ 24 h 184"/>
              <a:gd name="T18" fmla="*/ 116 w 184"/>
              <a:gd name="T19" fmla="*/ 16 h 184"/>
              <a:gd name="T20" fmla="*/ 84 w 184"/>
              <a:gd name="T21" fmla="*/ 0 h 184"/>
              <a:gd name="T22" fmla="*/ 68 w 184"/>
              <a:gd name="T23" fmla="*/ 20 h 184"/>
              <a:gd name="T24" fmla="*/ 55 w 184"/>
              <a:gd name="T25" fmla="*/ 21 h 184"/>
              <a:gd name="T26" fmla="*/ 21 w 184"/>
              <a:gd name="T27" fmla="*/ 33 h 184"/>
              <a:gd name="T28" fmla="*/ 24 w 184"/>
              <a:gd name="T29" fmla="*/ 58 h 184"/>
              <a:gd name="T30" fmla="*/ 16 w 184"/>
              <a:gd name="T31" fmla="*/ 68 h 184"/>
              <a:gd name="T32" fmla="*/ 0 w 184"/>
              <a:gd name="T33" fmla="*/ 100 h 184"/>
              <a:gd name="T34" fmla="*/ 20 w 184"/>
              <a:gd name="T35" fmla="*/ 116 h 184"/>
              <a:gd name="T36" fmla="*/ 21 w 184"/>
              <a:gd name="T37" fmla="*/ 129 h 184"/>
              <a:gd name="T38" fmla="*/ 33 w 184"/>
              <a:gd name="T39" fmla="*/ 163 h 184"/>
              <a:gd name="T40" fmla="*/ 58 w 184"/>
              <a:gd name="T41" fmla="*/ 160 h 184"/>
              <a:gd name="T42" fmla="*/ 68 w 184"/>
              <a:gd name="T43" fmla="*/ 168 h 184"/>
              <a:gd name="T44" fmla="*/ 100 w 184"/>
              <a:gd name="T45" fmla="*/ 184 h 184"/>
              <a:gd name="T46" fmla="*/ 116 w 184"/>
              <a:gd name="T47" fmla="*/ 164 h 184"/>
              <a:gd name="T48" fmla="*/ 129 w 184"/>
              <a:gd name="T49" fmla="*/ 163 h 184"/>
              <a:gd name="T50" fmla="*/ 163 w 184"/>
              <a:gd name="T51" fmla="*/ 151 h 184"/>
              <a:gd name="T52" fmla="*/ 160 w 184"/>
              <a:gd name="T53" fmla="*/ 126 h 184"/>
              <a:gd name="T54" fmla="*/ 168 w 184"/>
              <a:gd name="T55" fmla="*/ 116 h 184"/>
              <a:gd name="T56" fmla="*/ 184 w 184"/>
              <a:gd name="T57" fmla="*/ 84 h 184"/>
              <a:gd name="T58" fmla="*/ 176 w 184"/>
              <a:gd name="T59" fmla="*/ 100 h 184"/>
              <a:gd name="T60" fmla="*/ 166 w 184"/>
              <a:gd name="T61" fmla="*/ 108 h 184"/>
              <a:gd name="T62" fmla="*/ 150 w 184"/>
              <a:gd name="T63" fmla="*/ 127 h 184"/>
              <a:gd name="T64" fmla="*/ 157 w 184"/>
              <a:gd name="T65" fmla="*/ 134 h 184"/>
              <a:gd name="T66" fmla="*/ 146 w 184"/>
              <a:gd name="T67" fmla="*/ 157 h 184"/>
              <a:gd name="T68" fmla="*/ 127 w 184"/>
              <a:gd name="T69" fmla="*/ 150 h 184"/>
              <a:gd name="T70" fmla="*/ 108 w 184"/>
              <a:gd name="T71" fmla="*/ 166 h 184"/>
              <a:gd name="T72" fmla="*/ 100 w 184"/>
              <a:gd name="T73" fmla="*/ 176 h 184"/>
              <a:gd name="T74" fmla="*/ 76 w 184"/>
              <a:gd name="T75" fmla="*/ 168 h 184"/>
              <a:gd name="T76" fmla="*/ 76 w 184"/>
              <a:gd name="T77" fmla="*/ 158 h 184"/>
              <a:gd name="T78" fmla="*/ 50 w 184"/>
              <a:gd name="T79" fmla="*/ 157 h 184"/>
              <a:gd name="T80" fmla="*/ 27 w 184"/>
              <a:gd name="T81" fmla="*/ 146 h 184"/>
              <a:gd name="T82" fmla="*/ 28 w 184"/>
              <a:gd name="T83" fmla="*/ 133 h 184"/>
              <a:gd name="T84" fmla="*/ 26 w 184"/>
              <a:gd name="T85" fmla="*/ 108 h 184"/>
              <a:gd name="T86" fmla="*/ 16 w 184"/>
              <a:gd name="T87" fmla="*/ 108 h 184"/>
              <a:gd name="T88" fmla="*/ 8 w 184"/>
              <a:gd name="T89" fmla="*/ 84 h 184"/>
              <a:gd name="T90" fmla="*/ 18 w 184"/>
              <a:gd name="T91" fmla="*/ 76 h 184"/>
              <a:gd name="T92" fmla="*/ 34 w 184"/>
              <a:gd name="T93" fmla="*/ 57 h 184"/>
              <a:gd name="T94" fmla="*/ 27 w 184"/>
              <a:gd name="T95" fmla="*/ 50 h 184"/>
              <a:gd name="T96" fmla="*/ 38 w 184"/>
              <a:gd name="T97" fmla="*/ 27 h 184"/>
              <a:gd name="T98" fmla="*/ 57 w 184"/>
              <a:gd name="T99" fmla="*/ 34 h 184"/>
              <a:gd name="T100" fmla="*/ 76 w 184"/>
              <a:gd name="T101" fmla="*/ 18 h 184"/>
              <a:gd name="T102" fmla="*/ 84 w 184"/>
              <a:gd name="T103" fmla="*/ 8 h 184"/>
              <a:gd name="T104" fmla="*/ 108 w 184"/>
              <a:gd name="T105" fmla="*/ 16 h 184"/>
              <a:gd name="T106" fmla="*/ 108 w 184"/>
              <a:gd name="T107" fmla="*/ 26 h 184"/>
              <a:gd name="T108" fmla="*/ 134 w 184"/>
              <a:gd name="T109" fmla="*/ 27 h 184"/>
              <a:gd name="T110" fmla="*/ 157 w 184"/>
              <a:gd name="T111" fmla="*/ 38 h 184"/>
              <a:gd name="T112" fmla="*/ 156 w 184"/>
              <a:gd name="T113" fmla="*/ 51 h 184"/>
              <a:gd name="T114" fmla="*/ 158 w 184"/>
              <a:gd name="T115" fmla="*/ 76 h 184"/>
              <a:gd name="T116" fmla="*/ 168 w 184"/>
              <a:gd name="T117" fmla="*/ 76 h 184"/>
              <a:gd name="T118" fmla="*/ 176 w 184"/>
              <a:gd name="T119" fmla="*/ 10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4" h="184">
                <a:moveTo>
                  <a:pt x="92" y="52"/>
                </a:moveTo>
                <a:cubicBezTo>
                  <a:pt x="70" y="52"/>
                  <a:pt x="52" y="70"/>
                  <a:pt x="52" y="92"/>
                </a:cubicBezTo>
                <a:cubicBezTo>
                  <a:pt x="52" y="114"/>
                  <a:pt x="70" y="132"/>
                  <a:pt x="92" y="132"/>
                </a:cubicBezTo>
                <a:cubicBezTo>
                  <a:pt x="114" y="132"/>
                  <a:pt x="132" y="114"/>
                  <a:pt x="132" y="92"/>
                </a:cubicBezTo>
                <a:cubicBezTo>
                  <a:pt x="132" y="70"/>
                  <a:pt x="114" y="52"/>
                  <a:pt x="92" y="52"/>
                </a:cubicBezTo>
                <a:close/>
                <a:moveTo>
                  <a:pt x="92" y="124"/>
                </a:moveTo>
                <a:cubicBezTo>
                  <a:pt x="74" y="124"/>
                  <a:pt x="60" y="110"/>
                  <a:pt x="60" y="92"/>
                </a:cubicBezTo>
                <a:cubicBezTo>
                  <a:pt x="60" y="74"/>
                  <a:pt x="74" y="60"/>
                  <a:pt x="92" y="60"/>
                </a:cubicBezTo>
                <a:cubicBezTo>
                  <a:pt x="110" y="60"/>
                  <a:pt x="124" y="74"/>
                  <a:pt x="124" y="92"/>
                </a:cubicBezTo>
                <a:cubicBezTo>
                  <a:pt x="124" y="110"/>
                  <a:pt x="110" y="124"/>
                  <a:pt x="92" y="124"/>
                </a:cubicBezTo>
                <a:close/>
                <a:moveTo>
                  <a:pt x="168" y="68"/>
                </a:moveTo>
                <a:cubicBezTo>
                  <a:pt x="164" y="68"/>
                  <a:pt x="164" y="68"/>
                  <a:pt x="164" y="68"/>
                </a:cubicBezTo>
                <a:cubicBezTo>
                  <a:pt x="163" y="65"/>
                  <a:pt x="162" y="61"/>
                  <a:pt x="160" y="58"/>
                </a:cubicBezTo>
                <a:cubicBezTo>
                  <a:pt x="163" y="55"/>
                  <a:pt x="163" y="55"/>
                  <a:pt x="163" y="55"/>
                </a:cubicBezTo>
                <a:cubicBezTo>
                  <a:pt x="169" y="49"/>
                  <a:pt x="169" y="39"/>
                  <a:pt x="163" y="33"/>
                </a:cubicBezTo>
                <a:cubicBezTo>
                  <a:pt x="151" y="21"/>
                  <a:pt x="151" y="21"/>
                  <a:pt x="151" y="21"/>
                </a:cubicBezTo>
                <a:cubicBezTo>
                  <a:pt x="145" y="15"/>
                  <a:pt x="135" y="15"/>
                  <a:pt x="129" y="21"/>
                </a:cubicBezTo>
                <a:cubicBezTo>
                  <a:pt x="126" y="24"/>
                  <a:pt x="126" y="24"/>
                  <a:pt x="126" y="24"/>
                </a:cubicBezTo>
                <a:cubicBezTo>
                  <a:pt x="123" y="22"/>
                  <a:pt x="119" y="21"/>
                  <a:pt x="116" y="20"/>
                </a:cubicBezTo>
                <a:cubicBezTo>
                  <a:pt x="116" y="16"/>
                  <a:pt x="116" y="16"/>
                  <a:pt x="116" y="16"/>
                </a:cubicBezTo>
                <a:cubicBezTo>
                  <a:pt x="116" y="7"/>
                  <a:pt x="109" y="0"/>
                  <a:pt x="100" y="0"/>
                </a:cubicBezTo>
                <a:cubicBezTo>
                  <a:pt x="84" y="0"/>
                  <a:pt x="84" y="0"/>
                  <a:pt x="84" y="0"/>
                </a:cubicBezTo>
                <a:cubicBezTo>
                  <a:pt x="75" y="0"/>
                  <a:pt x="68" y="7"/>
                  <a:pt x="68" y="16"/>
                </a:cubicBezTo>
                <a:cubicBezTo>
                  <a:pt x="68" y="20"/>
                  <a:pt x="68" y="20"/>
                  <a:pt x="68" y="20"/>
                </a:cubicBezTo>
                <a:cubicBezTo>
                  <a:pt x="65" y="21"/>
                  <a:pt x="61" y="22"/>
                  <a:pt x="58" y="24"/>
                </a:cubicBezTo>
                <a:cubicBezTo>
                  <a:pt x="55" y="21"/>
                  <a:pt x="55" y="21"/>
                  <a:pt x="55" y="21"/>
                </a:cubicBezTo>
                <a:cubicBezTo>
                  <a:pt x="49" y="15"/>
                  <a:pt x="39" y="15"/>
                  <a:pt x="33" y="21"/>
                </a:cubicBezTo>
                <a:cubicBezTo>
                  <a:pt x="21" y="33"/>
                  <a:pt x="21" y="33"/>
                  <a:pt x="21" y="33"/>
                </a:cubicBezTo>
                <a:cubicBezTo>
                  <a:pt x="15" y="39"/>
                  <a:pt x="15" y="49"/>
                  <a:pt x="21" y="55"/>
                </a:cubicBezTo>
                <a:cubicBezTo>
                  <a:pt x="24" y="58"/>
                  <a:pt x="24" y="58"/>
                  <a:pt x="24" y="58"/>
                </a:cubicBezTo>
                <a:cubicBezTo>
                  <a:pt x="22" y="61"/>
                  <a:pt x="21" y="65"/>
                  <a:pt x="20" y="68"/>
                </a:cubicBezTo>
                <a:cubicBezTo>
                  <a:pt x="16" y="68"/>
                  <a:pt x="16" y="68"/>
                  <a:pt x="16" y="68"/>
                </a:cubicBezTo>
                <a:cubicBezTo>
                  <a:pt x="7" y="68"/>
                  <a:pt x="0" y="75"/>
                  <a:pt x="0" y="84"/>
                </a:cubicBezTo>
                <a:cubicBezTo>
                  <a:pt x="0" y="100"/>
                  <a:pt x="0" y="100"/>
                  <a:pt x="0" y="100"/>
                </a:cubicBezTo>
                <a:cubicBezTo>
                  <a:pt x="0" y="109"/>
                  <a:pt x="7" y="116"/>
                  <a:pt x="16" y="116"/>
                </a:cubicBezTo>
                <a:cubicBezTo>
                  <a:pt x="20" y="116"/>
                  <a:pt x="20" y="116"/>
                  <a:pt x="20" y="116"/>
                </a:cubicBezTo>
                <a:cubicBezTo>
                  <a:pt x="21" y="119"/>
                  <a:pt x="22" y="123"/>
                  <a:pt x="24" y="126"/>
                </a:cubicBezTo>
                <a:cubicBezTo>
                  <a:pt x="21" y="129"/>
                  <a:pt x="21" y="129"/>
                  <a:pt x="21" y="129"/>
                </a:cubicBezTo>
                <a:cubicBezTo>
                  <a:pt x="15" y="135"/>
                  <a:pt x="15" y="145"/>
                  <a:pt x="21" y="151"/>
                </a:cubicBezTo>
                <a:cubicBezTo>
                  <a:pt x="33" y="163"/>
                  <a:pt x="33" y="163"/>
                  <a:pt x="33" y="163"/>
                </a:cubicBezTo>
                <a:cubicBezTo>
                  <a:pt x="39" y="169"/>
                  <a:pt x="49" y="169"/>
                  <a:pt x="55" y="163"/>
                </a:cubicBezTo>
                <a:cubicBezTo>
                  <a:pt x="58" y="160"/>
                  <a:pt x="58" y="160"/>
                  <a:pt x="58" y="160"/>
                </a:cubicBezTo>
                <a:cubicBezTo>
                  <a:pt x="61" y="162"/>
                  <a:pt x="65" y="163"/>
                  <a:pt x="68" y="164"/>
                </a:cubicBezTo>
                <a:cubicBezTo>
                  <a:pt x="68" y="168"/>
                  <a:pt x="68" y="168"/>
                  <a:pt x="68" y="168"/>
                </a:cubicBezTo>
                <a:cubicBezTo>
                  <a:pt x="68" y="177"/>
                  <a:pt x="75" y="184"/>
                  <a:pt x="84" y="184"/>
                </a:cubicBezTo>
                <a:cubicBezTo>
                  <a:pt x="100" y="184"/>
                  <a:pt x="100" y="184"/>
                  <a:pt x="100" y="184"/>
                </a:cubicBezTo>
                <a:cubicBezTo>
                  <a:pt x="109" y="184"/>
                  <a:pt x="116" y="177"/>
                  <a:pt x="116" y="168"/>
                </a:cubicBezTo>
                <a:cubicBezTo>
                  <a:pt x="116" y="164"/>
                  <a:pt x="116" y="164"/>
                  <a:pt x="116" y="164"/>
                </a:cubicBezTo>
                <a:cubicBezTo>
                  <a:pt x="119" y="163"/>
                  <a:pt x="123" y="162"/>
                  <a:pt x="126" y="160"/>
                </a:cubicBezTo>
                <a:cubicBezTo>
                  <a:pt x="129" y="163"/>
                  <a:pt x="129" y="163"/>
                  <a:pt x="129" y="163"/>
                </a:cubicBezTo>
                <a:cubicBezTo>
                  <a:pt x="135" y="169"/>
                  <a:pt x="145" y="169"/>
                  <a:pt x="151" y="163"/>
                </a:cubicBezTo>
                <a:cubicBezTo>
                  <a:pt x="163" y="151"/>
                  <a:pt x="163" y="151"/>
                  <a:pt x="163" y="151"/>
                </a:cubicBezTo>
                <a:cubicBezTo>
                  <a:pt x="169" y="145"/>
                  <a:pt x="169" y="135"/>
                  <a:pt x="163" y="129"/>
                </a:cubicBezTo>
                <a:cubicBezTo>
                  <a:pt x="160" y="126"/>
                  <a:pt x="160" y="126"/>
                  <a:pt x="160" y="126"/>
                </a:cubicBezTo>
                <a:cubicBezTo>
                  <a:pt x="162" y="123"/>
                  <a:pt x="163" y="119"/>
                  <a:pt x="164" y="116"/>
                </a:cubicBezTo>
                <a:cubicBezTo>
                  <a:pt x="168" y="116"/>
                  <a:pt x="168" y="116"/>
                  <a:pt x="168" y="116"/>
                </a:cubicBezTo>
                <a:cubicBezTo>
                  <a:pt x="177" y="116"/>
                  <a:pt x="184" y="109"/>
                  <a:pt x="184" y="100"/>
                </a:cubicBezTo>
                <a:cubicBezTo>
                  <a:pt x="184" y="84"/>
                  <a:pt x="184" y="84"/>
                  <a:pt x="184" y="84"/>
                </a:cubicBezTo>
                <a:cubicBezTo>
                  <a:pt x="184" y="75"/>
                  <a:pt x="177" y="68"/>
                  <a:pt x="168" y="68"/>
                </a:cubicBezTo>
                <a:close/>
                <a:moveTo>
                  <a:pt x="176" y="100"/>
                </a:moveTo>
                <a:cubicBezTo>
                  <a:pt x="176" y="104"/>
                  <a:pt x="172" y="108"/>
                  <a:pt x="168" y="108"/>
                </a:cubicBezTo>
                <a:cubicBezTo>
                  <a:pt x="166" y="108"/>
                  <a:pt x="166" y="108"/>
                  <a:pt x="166" y="108"/>
                </a:cubicBezTo>
                <a:cubicBezTo>
                  <a:pt x="158" y="108"/>
                  <a:pt x="158" y="108"/>
                  <a:pt x="158" y="108"/>
                </a:cubicBezTo>
                <a:cubicBezTo>
                  <a:pt x="156" y="115"/>
                  <a:pt x="154" y="121"/>
                  <a:pt x="150" y="127"/>
                </a:cubicBezTo>
                <a:cubicBezTo>
                  <a:pt x="156" y="133"/>
                  <a:pt x="156" y="133"/>
                  <a:pt x="156" y="133"/>
                </a:cubicBezTo>
                <a:cubicBezTo>
                  <a:pt x="157" y="134"/>
                  <a:pt x="157" y="134"/>
                  <a:pt x="157" y="134"/>
                </a:cubicBezTo>
                <a:cubicBezTo>
                  <a:pt x="160" y="138"/>
                  <a:pt x="160" y="143"/>
                  <a:pt x="157" y="146"/>
                </a:cubicBezTo>
                <a:cubicBezTo>
                  <a:pt x="146" y="157"/>
                  <a:pt x="146" y="157"/>
                  <a:pt x="146" y="157"/>
                </a:cubicBezTo>
                <a:cubicBezTo>
                  <a:pt x="143" y="160"/>
                  <a:pt x="138" y="160"/>
                  <a:pt x="134" y="157"/>
                </a:cubicBezTo>
                <a:cubicBezTo>
                  <a:pt x="127" y="150"/>
                  <a:pt x="127" y="150"/>
                  <a:pt x="127" y="150"/>
                </a:cubicBezTo>
                <a:cubicBezTo>
                  <a:pt x="121" y="154"/>
                  <a:pt x="115" y="156"/>
                  <a:pt x="108" y="158"/>
                </a:cubicBezTo>
                <a:cubicBezTo>
                  <a:pt x="108" y="166"/>
                  <a:pt x="108" y="166"/>
                  <a:pt x="108" y="166"/>
                </a:cubicBezTo>
                <a:cubicBezTo>
                  <a:pt x="108" y="168"/>
                  <a:pt x="108" y="168"/>
                  <a:pt x="108" y="168"/>
                </a:cubicBezTo>
                <a:cubicBezTo>
                  <a:pt x="108" y="172"/>
                  <a:pt x="104" y="176"/>
                  <a:pt x="100" y="176"/>
                </a:cubicBezTo>
                <a:cubicBezTo>
                  <a:pt x="84" y="176"/>
                  <a:pt x="84" y="176"/>
                  <a:pt x="84" y="176"/>
                </a:cubicBezTo>
                <a:cubicBezTo>
                  <a:pt x="80" y="176"/>
                  <a:pt x="76" y="172"/>
                  <a:pt x="76" y="168"/>
                </a:cubicBezTo>
                <a:cubicBezTo>
                  <a:pt x="76" y="166"/>
                  <a:pt x="76" y="166"/>
                  <a:pt x="76" y="166"/>
                </a:cubicBezTo>
                <a:cubicBezTo>
                  <a:pt x="76" y="158"/>
                  <a:pt x="76" y="158"/>
                  <a:pt x="76" y="158"/>
                </a:cubicBezTo>
                <a:cubicBezTo>
                  <a:pt x="69" y="156"/>
                  <a:pt x="63" y="154"/>
                  <a:pt x="57" y="150"/>
                </a:cubicBezTo>
                <a:cubicBezTo>
                  <a:pt x="50" y="157"/>
                  <a:pt x="50" y="157"/>
                  <a:pt x="50" y="157"/>
                </a:cubicBezTo>
                <a:cubicBezTo>
                  <a:pt x="46" y="160"/>
                  <a:pt x="41" y="160"/>
                  <a:pt x="38" y="157"/>
                </a:cubicBezTo>
                <a:cubicBezTo>
                  <a:pt x="27" y="146"/>
                  <a:pt x="27" y="146"/>
                  <a:pt x="27" y="146"/>
                </a:cubicBezTo>
                <a:cubicBezTo>
                  <a:pt x="24" y="143"/>
                  <a:pt x="24" y="138"/>
                  <a:pt x="27" y="134"/>
                </a:cubicBezTo>
                <a:cubicBezTo>
                  <a:pt x="28" y="133"/>
                  <a:pt x="28" y="133"/>
                  <a:pt x="28" y="133"/>
                </a:cubicBezTo>
                <a:cubicBezTo>
                  <a:pt x="34" y="127"/>
                  <a:pt x="34" y="127"/>
                  <a:pt x="34" y="127"/>
                </a:cubicBezTo>
                <a:cubicBezTo>
                  <a:pt x="30" y="121"/>
                  <a:pt x="28" y="115"/>
                  <a:pt x="26" y="108"/>
                </a:cubicBezTo>
                <a:cubicBezTo>
                  <a:pt x="18" y="108"/>
                  <a:pt x="18" y="108"/>
                  <a:pt x="18" y="108"/>
                </a:cubicBezTo>
                <a:cubicBezTo>
                  <a:pt x="16" y="108"/>
                  <a:pt x="16" y="108"/>
                  <a:pt x="16" y="108"/>
                </a:cubicBezTo>
                <a:cubicBezTo>
                  <a:pt x="12" y="108"/>
                  <a:pt x="8" y="104"/>
                  <a:pt x="8" y="100"/>
                </a:cubicBezTo>
                <a:cubicBezTo>
                  <a:pt x="8" y="84"/>
                  <a:pt x="8" y="84"/>
                  <a:pt x="8" y="84"/>
                </a:cubicBezTo>
                <a:cubicBezTo>
                  <a:pt x="8" y="80"/>
                  <a:pt x="12" y="76"/>
                  <a:pt x="16" y="76"/>
                </a:cubicBezTo>
                <a:cubicBezTo>
                  <a:pt x="18" y="76"/>
                  <a:pt x="18" y="76"/>
                  <a:pt x="18" y="76"/>
                </a:cubicBezTo>
                <a:cubicBezTo>
                  <a:pt x="26" y="76"/>
                  <a:pt x="26" y="76"/>
                  <a:pt x="26" y="76"/>
                </a:cubicBezTo>
                <a:cubicBezTo>
                  <a:pt x="28" y="69"/>
                  <a:pt x="30" y="63"/>
                  <a:pt x="34" y="57"/>
                </a:cubicBezTo>
                <a:cubicBezTo>
                  <a:pt x="28" y="51"/>
                  <a:pt x="28" y="51"/>
                  <a:pt x="28" y="51"/>
                </a:cubicBezTo>
                <a:cubicBezTo>
                  <a:pt x="27" y="50"/>
                  <a:pt x="27" y="50"/>
                  <a:pt x="27" y="50"/>
                </a:cubicBezTo>
                <a:cubicBezTo>
                  <a:pt x="24" y="46"/>
                  <a:pt x="24" y="41"/>
                  <a:pt x="27" y="38"/>
                </a:cubicBezTo>
                <a:cubicBezTo>
                  <a:pt x="38" y="27"/>
                  <a:pt x="38" y="27"/>
                  <a:pt x="38" y="27"/>
                </a:cubicBezTo>
                <a:cubicBezTo>
                  <a:pt x="41" y="24"/>
                  <a:pt x="46" y="24"/>
                  <a:pt x="50" y="27"/>
                </a:cubicBezTo>
                <a:cubicBezTo>
                  <a:pt x="57" y="34"/>
                  <a:pt x="57" y="34"/>
                  <a:pt x="57" y="34"/>
                </a:cubicBezTo>
                <a:cubicBezTo>
                  <a:pt x="63" y="30"/>
                  <a:pt x="69" y="28"/>
                  <a:pt x="76" y="26"/>
                </a:cubicBezTo>
                <a:cubicBezTo>
                  <a:pt x="76" y="18"/>
                  <a:pt x="76" y="18"/>
                  <a:pt x="76" y="18"/>
                </a:cubicBezTo>
                <a:cubicBezTo>
                  <a:pt x="76" y="16"/>
                  <a:pt x="76" y="16"/>
                  <a:pt x="76" y="16"/>
                </a:cubicBezTo>
                <a:cubicBezTo>
                  <a:pt x="76" y="12"/>
                  <a:pt x="80" y="8"/>
                  <a:pt x="84" y="8"/>
                </a:cubicBezTo>
                <a:cubicBezTo>
                  <a:pt x="100" y="8"/>
                  <a:pt x="100" y="8"/>
                  <a:pt x="100" y="8"/>
                </a:cubicBezTo>
                <a:cubicBezTo>
                  <a:pt x="104" y="8"/>
                  <a:pt x="108" y="12"/>
                  <a:pt x="108" y="16"/>
                </a:cubicBezTo>
                <a:cubicBezTo>
                  <a:pt x="108" y="18"/>
                  <a:pt x="108" y="18"/>
                  <a:pt x="108" y="18"/>
                </a:cubicBezTo>
                <a:cubicBezTo>
                  <a:pt x="108" y="26"/>
                  <a:pt x="108" y="26"/>
                  <a:pt x="108" y="26"/>
                </a:cubicBezTo>
                <a:cubicBezTo>
                  <a:pt x="115" y="28"/>
                  <a:pt x="121" y="30"/>
                  <a:pt x="127" y="34"/>
                </a:cubicBezTo>
                <a:cubicBezTo>
                  <a:pt x="134" y="27"/>
                  <a:pt x="134" y="27"/>
                  <a:pt x="134" y="27"/>
                </a:cubicBezTo>
                <a:cubicBezTo>
                  <a:pt x="138" y="24"/>
                  <a:pt x="143" y="24"/>
                  <a:pt x="146" y="27"/>
                </a:cubicBezTo>
                <a:cubicBezTo>
                  <a:pt x="157" y="38"/>
                  <a:pt x="157" y="38"/>
                  <a:pt x="157" y="38"/>
                </a:cubicBezTo>
                <a:cubicBezTo>
                  <a:pt x="160" y="41"/>
                  <a:pt x="160" y="46"/>
                  <a:pt x="157" y="50"/>
                </a:cubicBezTo>
                <a:cubicBezTo>
                  <a:pt x="156" y="51"/>
                  <a:pt x="156" y="51"/>
                  <a:pt x="156" y="51"/>
                </a:cubicBezTo>
                <a:cubicBezTo>
                  <a:pt x="150" y="57"/>
                  <a:pt x="150" y="57"/>
                  <a:pt x="150" y="57"/>
                </a:cubicBezTo>
                <a:cubicBezTo>
                  <a:pt x="154" y="63"/>
                  <a:pt x="156" y="69"/>
                  <a:pt x="158" y="76"/>
                </a:cubicBezTo>
                <a:cubicBezTo>
                  <a:pt x="166" y="76"/>
                  <a:pt x="166" y="76"/>
                  <a:pt x="166" y="76"/>
                </a:cubicBezTo>
                <a:cubicBezTo>
                  <a:pt x="168" y="76"/>
                  <a:pt x="168" y="76"/>
                  <a:pt x="168" y="76"/>
                </a:cubicBezTo>
                <a:cubicBezTo>
                  <a:pt x="172" y="76"/>
                  <a:pt x="176" y="80"/>
                  <a:pt x="176" y="84"/>
                </a:cubicBezTo>
                <a:lnTo>
                  <a:pt x="176" y="100"/>
                </a:lnTo>
                <a:close/>
              </a:path>
            </a:pathLst>
          </a:custGeom>
          <a:solidFill>
            <a:schemeClr val="bg1"/>
          </a:solidFill>
          <a:ln>
            <a:noFill/>
          </a:ln>
        </p:spPr>
        <p:txBody>
          <a:bodyPr vert="horz" wrap="square" lIns="91440" tIns="45720" rIns="91440" bIns="45720" numCol="1" anchor="t" anchorCtr="0" compatLnSpc="1"/>
          <a:p>
            <a:endParaRPr lang="zh-CN" altLang="en-US">
              <a:solidFill>
                <a:schemeClr val="bg1"/>
              </a:solidFill>
            </a:endParaRPr>
          </a:p>
        </p:txBody>
      </p:sp>
      <p:sp>
        <p:nvSpPr>
          <p:cNvPr id="2058" name="Freeform 33"/>
          <p:cNvSpPr>
            <a:spLocks noEditPoints="1"/>
          </p:cNvSpPr>
          <p:nvPr/>
        </p:nvSpPr>
        <p:spPr bwMode="auto">
          <a:xfrm>
            <a:off x="8723630" y="5370195"/>
            <a:ext cx="275590" cy="334010"/>
          </a:xfrm>
          <a:custGeom>
            <a:avLst/>
            <a:gdLst>
              <a:gd name="T0" fmla="*/ 146 w 152"/>
              <a:gd name="T1" fmla="*/ 68 h 184"/>
              <a:gd name="T2" fmla="*/ 144 w 152"/>
              <a:gd name="T3" fmla="*/ 72 h 184"/>
              <a:gd name="T4" fmla="*/ 132 w 152"/>
              <a:gd name="T5" fmla="*/ 72 h 184"/>
              <a:gd name="T6" fmla="*/ 128 w 152"/>
              <a:gd name="T7" fmla="*/ 106 h 184"/>
              <a:gd name="T8" fmla="*/ 74 w 152"/>
              <a:gd name="T9" fmla="*/ 156 h 184"/>
              <a:gd name="T10" fmla="*/ 24 w 152"/>
              <a:gd name="T11" fmla="*/ 72 h 184"/>
              <a:gd name="T12" fmla="*/ 16 w 152"/>
              <a:gd name="T13" fmla="*/ 72 h 184"/>
              <a:gd name="T14" fmla="*/ 8 w 152"/>
              <a:gd name="T15" fmla="*/ 70 h 184"/>
              <a:gd name="T16" fmla="*/ 2 w 152"/>
              <a:gd name="T17" fmla="*/ 68 h 184"/>
              <a:gd name="T18" fmla="*/ 0 w 152"/>
              <a:gd name="T19" fmla="*/ 82 h 184"/>
              <a:gd name="T20" fmla="*/ 6 w 152"/>
              <a:gd name="T21" fmla="*/ 84 h 184"/>
              <a:gd name="T22" fmla="*/ 8 w 152"/>
              <a:gd name="T23" fmla="*/ 80 h 184"/>
              <a:gd name="T24" fmla="*/ 16 w 152"/>
              <a:gd name="T25" fmla="*/ 106 h 184"/>
              <a:gd name="T26" fmla="*/ 72 w 152"/>
              <a:gd name="T27" fmla="*/ 166 h 184"/>
              <a:gd name="T28" fmla="*/ 46 w 152"/>
              <a:gd name="T29" fmla="*/ 176 h 184"/>
              <a:gd name="T30" fmla="*/ 44 w 152"/>
              <a:gd name="T31" fmla="*/ 182 h 184"/>
              <a:gd name="T32" fmla="*/ 74 w 152"/>
              <a:gd name="T33" fmla="*/ 184 h 184"/>
              <a:gd name="T34" fmla="*/ 106 w 152"/>
              <a:gd name="T35" fmla="*/ 184 h 184"/>
              <a:gd name="T36" fmla="*/ 108 w 152"/>
              <a:gd name="T37" fmla="*/ 178 h 184"/>
              <a:gd name="T38" fmla="*/ 80 w 152"/>
              <a:gd name="T39" fmla="*/ 176 h 184"/>
              <a:gd name="T40" fmla="*/ 78 w 152"/>
              <a:gd name="T41" fmla="*/ 164 h 184"/>
              <a:gd name="T42" fmla="*/ 136 w 152"/>
              <a:gd name="T43" fmla="*/ 80 h 184"/>
              <a:gd name="T44" fmla="*/ 144 w 152"/>
              <a:gd name="T45" fmla="*/ 82 h 184"/>
              <a:gd name="T46" fmla="*/ 150 w 152"/>
              <a:gd name="T47" fmla="*/ 84 h 184"/>
              <a:gd name="T48" fmla="*/ 152 w 152"/>
              <a:gd name="T49" fmla="*/ 70 h 184"/>
              <a:gd name="T50" fmla="*/ 74 w 152"/>
              <a:gd name="T51" fmla="*/ 144 h 184"/>
              <a:gd name="T52" fmla="*/ 116 w 152"/>
              <a:gd name="T53" fmla="*/ 106 h 184"/>
              <a:gd name="T54" fmla="*/ 78 w 152"/>
              <a:gd name="T55" fmla="*/ 0 h 184"/>
              <a:gd name="T56" fmla="*/ 36 w 152"/>
              <a:gd name="T57" fmla="*/ 38 h 184"/>
              <a:gd name="T58" fmla="*/ 74 w 152"/>
              <a:gd name="T59" fmla="*/ 144 h 184"/>
              <a:gd name="T60" fmla="*/ 72 w 152"/>
              <a:gd name="T61" fmla="*/ 8 h 184"/>
              <a:gd name="T62" fmla="*/ 108 w 152"/>
              <a:gd name="T63" fmla="*/ 36 h 184"/>
              <a:gd name="T64" fmla="*/ 80 w 152"/>
              <a:gd name="T65" fmla="*/ 136 h 184"/>
              <a:gd name="T66" fmla="*/ 44 w 152"/>
              <a:gd name="T67" fmla="*/ 10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84">
                <a:moveTo>
                  <a:pt x="150" y="68"/>
                </a:moveTo>
                <a:cubicBezTo>
                  <a:pt x="146" y="68"/>
                  <a:pt x="146" y="68"/>
                  <a:pt x="146" y="68"/>
                </a:cubicBezTo>
                <a:cubicBezTo>
                  <a:pt x="145" y="68"/>
                  <a:pt x="144" y="69"/>
                  <a:pt x="144" y="70"/>
                </a:cubicBezTo>
                <a:cubicBezTo>
                  <a:pt x="144" y="72"/>
                  <a:pt x="144" y="72"/>
                  <a:pt x="144" y="72"/>
                </a:cubicBezTo>
                <a:cubicBezTo>
                  <a:pt x="136" y="72"/>
                  <a:pt x="136" y="72"/>
                  <a:pt x="136" y="72"/>
                </a:cubicBezTo>
                <a:cubicBezTo>
                  <a:pt x="132" y="72"/>
                  <a:pt x="132" y="72"/>
                  <a:pt x="132" y="72"/>
                </a:cubicBezTo>
                <a:cubicBezTo>
                  <a:pt x="128" y="72"/>
                  <a:pt x="128" y="72"/>
                  <a:pt x="128" y="72"/>
                </a:cubicBezTo>
                <a:cubicBezTo>
                  <a:pt x="128" y="106"/>
                  <a:pt x="128" y="106"/>
                  <a:pt x="128" y="106"/>
                </a:cubicBezTo>
                <a:cubicBezTo>
                  <a:pt x="128" y="134"/>
                  <a:pt x="106" y="156"/>
                  <a:pt x="78" y="156"/>
                </a:cubicBezTo>
                <a:cubicBezTo>
                  <a:pt x="74" y="156"/>
                  <a:pt x="74" y="156"/>
                  <a:pt x="74" y="156"/>
                </a:cubicBezTo>
                <a:cubicBezTo>
                  <a:pt x="46" y="156"/>
                  <a:pt x="24" y="134"/>
                  <a:pt x="24" y="106"/>
                </a:cubicBezTo>
                <a:cubicBezTo>
                  <a:pt x="24" y="72"/>
                  <a:pt x="24" y="72"/>
                  <a:pt x="24" y="72"/>
                </a:cubicBezTo>
                <a:cubicBezTo>
                  <a:pt x="20" y="72"/>
                  <a:pt x="20" y="72"/>
                  <a:pt x="20" y="72"/>
                </a:cubicBezTo>
                <a:cubicBezTo>
                  <a:pt x="16" y="72"/>
                  <a:pt x="16" y="72"/>
                  <a:pt x="16" y="72"/>
                </a:cubicBezTo>
                <a:cubicBezTo>
                  <a:pt x="8" y="72"/>
                  <a:pt x="8" y="72"/>
                  <a:pt x="8" y="72"/>
                </a:cubicBezTo>
                <a:cubicBezTo>
                  <a:pt x="8" y="70"/>
                  <a:pt x="8" y="70"/>
                  <a:pt x="8" y="70"/>
                </a:cubicBezTo>
                <a:cubicBezTo>
                  <a:pt x="8" y="69"/>
                  <a:pt x="7" y="68"/>
                  <a:pt x="6" y="68"/>
                </a:cubicBezTo>
                <a:cubicBezTo>
                  <a:pt x="2" y="68"/>
                  <a:pt x="2" y="68"/>
                  <a:pt x="2" y="68"/>
                </a:cubicBezTo>
                <a:cubicBezTo>
                  <a:pt x="1" y="68"/>
                  <a:pt x="0" y="69"/>
                  <a:pt x="0" y="70"/>
                </a:cubicBezTo>
                <a:cubicBezTo>
                  <a:pt x="0" y="82"/>
                  <a:pt x="0" y="82"/>
                  <a:pt x="0" y="82"/>
                </a:cubicBezTo>
                <a:cubicBezTo>
                  <a:pt x="0" y="83"/>
                  <a:pt x="1" y="84"/>
                  <a:pt x="2" y="84"/>
                </a:cubicBezTo>
                <a:cubicBezTo>
                  <a:pt x="6" y="84"/>
                  <a:pt x="6" y="84"/>
                  <a:pt x="6" y="84"/>
                </a:cubicBezTo>
                <a:cubicBezTo>
                  <a:pt x="7" y="84"/>
                  <a:pt x="8" y="83"/>
                  <a:pt x="8" y="82"/>
                </a:cubicBezTo>
                <a:cubicBezTo>
                  <a:pt x="8" y="80"/>
                  <a:pt x="8" y="80"/>
                  <a:pt x="8" y="80"/>
                </a:cubicBezTo>
                <a:cubicBezTo>
                  <a:pt x="16" y="80"/>
                  <a:pt x="16" y="80"/>
                  <a:pt x="16" y="80"/>
                </a:cubicBezTo>
                <a:cubicBezTo>
                  <a:pt x="16" y="106"/>
                  <a:pt x="16" y="106"/>
                  <a:pt x="16" y="106"/>
                </a:cubicBezTo>
                <a:cubicBezTo>
                  <a:pt x="16" y="138"/>
                  <a:pt x="42" y="164"/>
                  <a:pt x="74" y="164"/>
                </a:cubicBezTo>
                <a:cubicBezTo>
                  <a:pt x="73" y="164"/>
                  <a:pt x="72" y="165"/>
                  <a:pt x="72" y="166"/>
                </a:cubicBezTo>
                <a:cubicBezTo>
                  <a:pt x="72" y="176"/>
                  <a:pt x="72" y="176"/>
                  <a:pt x="72" y="176"/>
                </a:cubicBezTo>
                <a:cubicBezTo>
                  <a:pt x="46" y="176"/>
                  <a:pt x="46" y="176"/>
                  <a:pt x="46" y="176"/>
                </a:cubicBezTo>
                <a:cubicBezTo>
                  <a:pt x="45" y="176"/>
                  <a:pt x="44" y="177"/>
                  <a:pt x="44" y="178"/>
                </a:cubicBezTo>
                <a:cubicBezTo>
                  <a:pt x="44" y="182"/>
                  <a:pt x="44" y="182"/>
                  <a:pt x="44" y="182"/>
                </a:cubicBezTo>
                <a:cubicBezTo>
                  <a:pt x="44" y="183"/>
                  <a:pt x="45" y="184"/>
                  <a:pt x="46" y="184"/>
                </a:cubicBezTo>
                <a:cubicBezTo>
                  <a:pt x="74" y="184"/>
                  <a:pt x="74" y="184"/>
                  <a:pt x="74" y="184"/>
                </a:cubicBezTo>
                <a:cubicBezTo>
                  <a:pt x="78" y="184"/>
                  <a:pt x="78" y="184"/>
                  <a:pt x="78" y="184"/>
                </a:cubicBezTo>
                <a:cubicBezTo>
                  <a:pt x="106" y="184"/>
                  <a:pt x="106" y="184"/>
                  <a:pt x="106" y="184"/>
                </a:cubicBezTo>
                <a:cubicBezTo>
                  <a:pt x="107" y="184"/>
                  <a:pt x="108" y="183"/>
                  <a:pt x="108" y="182"/>
                </a:cubicBezTo>
                <a:cubicBezTo>
                  <a:pt x="108" y="178"/>
                  <a:pt x="108" y="178"/>
                  <a:pt x="108" y="178"/>
                </a:cubicBezTo>
                <a:cubicBezTo>
                  <a:pt x="108" y="177"/>
                  <a:pt x="107" y="176"/>
                  <a:pt x="106" y="176"/>
                </a:cubicBezTo>
                <a:cubicBezTo>
                  <a:pt x="80" y="176"/>
                  <a:pt x="80" y="176"/>
                  <a:pt x="80" y="176"/>
                </a:cubicBezTo>
                <a:cubicBezTo>
                  <a:pt x="80" y="166"/>
                  <a:pt x="80" y="166"/>
                  <a:pt x="80" y="166"/>
                </a:cubicBezTo>
                <a:cubicBezTo>
                  <a:pt x="80" y="165"/>
                  <a:pt x="79" y="164"/>
                  <a:pt x="78" y="164"/>
                </a:cubicBezTo>
                <a:cubicBezTo>
                  <a:pt x="110" y="164"/>
                  <a:pt x="136" y="138"/>
                  <a:pt x="136" y="106"/>
                </a:cubicBezTo>
                <a:cubicBezTo>
                  <a:pt x="136" y="80"/>
                  <a:pt x="136" y="80"/>
                  <a:pt x="136" y="80"/>
                </a:cubicBezTo>
                <a:cubicBezTo>
                  <a:pt x="144" y="80"/>
                  <a:pt x="144" y="80"/>
                  <a:pt x="144" y="80"/>
                </a:cubicBezTo>
                <a:cubicBezTo>
                  <a:pt x="144" y="82"/>
                  <a:pt x="144" y="82"/>
                  <a:pt x="144" y="82"/>
                </a:cubicBezTo>
                <a:cubicBezTo>
                  <a:pt x="144" y="83"/>
                  <a:pt x="145" y="84"/>
                  <a:pt x="146" y="84"/>
                </a:cubicBezTo>
                <a:cubicBezTo>
                  <a:pt x="150" y="84"/>
                  <a:pt x="150" y="84"/>
                  <a:pt x="150" y="84"/>
                </a:cubicBezTo>
                <a:cubicBezTo>
                  <a:pt x="151" y="84"/>
                  <a:pt x="152" y="83"/>
                  <a:pt x="152" y="82"/>
                </a:cubicBezTo>
                <a:cubicBezTo>
                  <a:pt x="152" y="70"/>
                  <a:pt x="152" y="70"/>
                  <a:pt x="152" y="70"/>
                </a:cubicBezTo>
                <a:cubicBezTo>
                  <a:pt x="152" y="69"/>
                  <a:pt x="151" y="68"/>
                  <a:pt x="150" y="68"/>
                </a:cubicBezTo>
                <a:close/>
                <a:moveTo>
                  <a:pt x="74" y="144"/>
                </a:moveTo>
                <a:cubicBezTo>
                  <a:pt x="78" y="144"/>
                  <a:pt x="78" y="144"/>
                  <a:pt x="78" y="144"/>
                </a:cubicBezTo>
                <a:cubicBezTo>
                  <a:pt x="99" y="144"/>
                  <a:pt x="116" y="127"/>
                  <a:pt x="116" y="106"/>
                </a:cubicBezTo>
                <a:cubicBezTo>
                  <a:pt x="116" y="38"/>
                  <a:pt x="116" y="38"/>
                  <a:pt x="116" y="38"/>
                </a:cubicBezTo>
                <a:cubicBezTo>
                  <a:pt x="116" y="17"/>
                  <a:pt x="99" y="0"/>
                  <a:pt x="78" y="0"/>
                </a:cubicBezTo>
                <a:cubicBezTo>
                  <a:pt x="74" y="0"/>
                  <a:pt x="74" y="0"/>
                  <a:pt x="74" y="0"/>
                </a:cubicBezTo>
                <a:cubicBezTo>
                  <a:pt x="53" y="0"/>
                  <a:pt x="36" y="17"/>
                  <a:pt x="36" y="38"/>
                </a:cubicBezTo>
                <a:cubicBezTo>
                  <a:pt x="36" y="106"/>
                  <a:pt x="36" y="106"/>
                  <a:pt x="36" y="106"/>
                </a:cubicBezTo>
                <a:cubicBezTo>
                  <a:pt x="36" y="127"/>
                  <a:pt x="53" y="144"/>
                  <a:pt x="74" y="144"/>
                </a:cubicBezTo>
                <a:close/>
                <a:moveTo>
                  <a:pt x="44" y="36"/>
                </a:moveTo>
                <a:cubicBezTo>
                  <a:pt x="44" y="21"/>
                  <a:pt x="57" y="8"/>
                  <a:pt x="72" y="8"/>
                </a:cubicBezTo>
                <a:cubicBezTo>
                  <a:pt x="80" y="8"/>
                  <a:pt x="80" y="8"/>
                  <a:pt x="80" y="8"/>
                </a:cubicBezTo>
                <a:cubicBezTo>
                  <a:pt x="95" y="8"/>
                  <a:pt x="108" y="21"/>
                  <a:pt x="108" y="36"/>
                </a:cubicBezTo>
                <a:cubicBezTo>
                  <a:pt x="108" y="108"/>
                  <a:pt x="108" y="108"/>
                  <a:pt x="108" y="108"/>
                </a:cubicBezTo>
                <a:cubicBezTo>
                  <a:pt x="108" y="123"/>
                  <a:pt x="95" y="136"/>
                  <a:pt x="80" y="136"/>
                </a:cubicBezTo>
                <a:cubicBezTo>
                  <a:pt x="72" y="136"/>
                  <a:pt x="72" y="136"/>
                  <a:pt x="72" y="136"/>
                </a:cubicBezTo>
                <a:cubicBezTo>
                  <a:pt x="57" y="136"/>
                  <a:pt x="44" y="123"/>
                  <a:pt x="44" y="108"/>
                </a:cubicBezTo>
                <a:lnTo>
                  <a:pt x="44" y="36"/>
                </a:lnTo>
                <a:close/>
              </a:path>
            </a:pathLst>
          </a:custGeom>
          <a:solidFill>
            <a:schemeClr val="bg1"/>
          </a:solidFill>
          <a:ln>
            <a:noFill/>
          </a:ln>
        </p:spPr>
        <p:txBody>
          <a:bodyPr vert="horz" wrap="square" lIns="91440" tIns="45720" rIns="91440" bIns="45720" numCol="1" anchor="t" anchorCtr="0" compatLnSpc="1"/>
          <a:p>
            <a:endParaRPr lang="zh-CN" altLang="en-US">
              <a:solidFill>
                <a:schemeClr val="bg1"/>
              </a:solidFill>
            </a:endParaRPr>
          </a:p>
        </p:txBody>
      </p:sp>
      <p:grpSp>
        <p:nvGrpSpPr>
          <p:cNvPr id="300" name="组合 299"/>
          <p:cNvGrpSpPr/>
          <p:nvPr/>
        </p:nvGrpSpPr>
        <p:grpSpPr>
          <a:xfrm>
            <a:off x="5008245" y="5423535"/>
            <a:ext cx="320040" cy="241300"/>
            <a:chOff x="5992" y="7354"/>
            <a:chExt cx="1132" cy="852"/>
          </a:xfrm>
          <a:solidFill>
            <a:schemeClr val="bg1"/>
          </a:solidFill>
        </p:grpSpPr>
        <p:sp>
          <p:nvSpPr>
            <p:cNvPr id="301" name="Freeform 236"/>
            <p:cNvSpPr>
              <a:spLocks noEditPoints="1"/>
            </p:cNvSpPr>
            <p:nvPr/>
          </p:nvSpPr>
          <p:spPr bwMode="auto">
            <a:xfrm>
              <a:off x="6132" y="7636"/>
              <a:ext cx="853" cy="570"/>
            </a:xfrm>
            <a:custGeom>
              <a:avLst/>
              <a:gdLst>
                <a:gd name="T0" fmla="*/ 140 w 144"/>
                <a:gd name="T1" fmla="*/ 96 h 96"/>
                <a:gd name="T2" fmla="*/ 4 w 144"/>
                <a:gd name="T3" fmla="*/ 96 h 96"/>
                <a:gd name="T4" fmla="*/ 0 w 144"/>
                <a:gd name="T5" fmla="*/ 92 h 96"/>
                <a:gd name="T6" fmla="*/ 0 w 144"/>
                <a:gd name="T7" fmla="*/ 4 h 96"/>
                <a:gd name="T8" fmla="*/ 4 w 144"/>
                <a:gd name="T9" fmla="*/ 0 h 96"/>
                <a:gd name="T10" fmla="*/ 140 w 144"/>
                <a:gd name="T11" fmla="*/ 0 h 96"/>
                <a:gd name="T12" fmla="*/ 144 w 144"/>
                <a:gd name="T13" fmla="*/ 4 h 96"/>
                <a:gd name="T14" fmla="*/ 144 w 144"/>
                <a:gd name="T15" fmla="*/ 92 h 96"/>
                <a:gd name="T16" fmla="*/ 140 w 144"/>
                <a:gd name="T17" fmla="*/ 96 h 96"/>
                <a:gd name="T18" fmla="*/ 8 w 144"/>
                <a:gd name="T19" fmla="*/ 88 h 96"/>
                <a:gd name="T20" fmla="*/ 136 w 144"/>
                <a:gd name="T21" fmla="*/ 88 h 96"/>
                <a:gd name="T22" fmla="*/ 136 w 144"/>
                <a:gd name="T23" fmla="*/ 8 h 96"/>
                <a:gd name="T24" fmla="*/ 8 w 144"/>
                <a:gd name="T25" fmla="*/ 8 h 96"/>
                <a:gd name="T26" fmla="*/ 8 w 144"/>
                <a:gd name="T27"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96">
                  <a:moveTo>
                    <a:pt x="140" y="96"/>
                  </a:moveTo>
                  <a:cubicBezTo>
                    <a:pt x="4" y="96"/>
                    <a:pt x="4" y="96"/>
                    <a:pt x="4" y="96"/>
                  </a:cubicBezTo>
                  <a:cubicBezTo>
                    <a:pt x="2" y="96"/>
                    <a:pt x="0" y="94"/>
                    <a:pt x="0" y="92"/>
                  </a:cubicBezTo>
                  <a:cubicBezTo>
                    <a:pt x="0" y="4"/>
                    <a:pt x="0" y="4"/>
                    <a:pt x="0" y="4"/>
                  </a:cubicBezTo>
                  <a:cubicBezTo>
                    <a:pt x="0" y="2"/>
                    <a:pt x="2" y="0"/>
                    <a:pt x="4" y="0"/>
                  </a:cubicBezTo>
                  <a:cubicBezTo>
                    <a:pt x="140" y="0"/>
                    <a:pt x="140" y="0"/>
                    <a:pt x="140" y="0"/>
                  </a:cubicBezTo>
                  <a:cubicBezTo>
                    <a:pt x="142" y="0"/>
                    <a:pt x="144" y="2"/>
                    <a:pt x="144" y="4"/>
                  </a:cubicBezTo>
                  <a:cubicBezTo>
                    <a:pt x="144" y="92"/>
                    <a:pt x="144" y="92"/>
                    <a:pt x="144" y="92"/>
                  </a:cubicBezTo>
                  <a:cubicBezTo>
                    <a:pt x="144" y="94"/>
                    <a:pt x="142" y="96"/>
                    <a:pt x="140" y="96"/>
                  </a:cubicBezTo>
                  <a:close/>
                  <a:moveTo>
                    <a:pt x="8" y="88"/>
                  </a:moveTo>
                  <a:cubicBezTo>
                    <a:pt x="136" y="88"/>
                    <a:pt x="136" y="88"/>
                    <a:pt x="136" y="88"/>
                  </a:cubicBezTo>
                  <a:cubicBezTo>
                    <a:pt x="136" y="8"/>
                    <a:pt x="136" y="8"/>
                    <a:pt x="136" y="8"/>
                  </a:cubicBezTo>
                  <a:cubicBezTo>
                    <a:pt x="8" y="8"/>
                    <a:pt x="8" y="8"/>
                    <a:pt x="8" y="8"/>
                  </a:cubicBezTo>
                  <a:lnTo>
                    <a:pt x="8"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302" name="Freeform 237"/>
            <p:cNvSpPr>
              <a:spLocks noEditPoints="1"/>
            </p:cNvSpPr>
            <p:nvPr/>
          </p:nvSpPr>
          <p:spPr bwMode="auto">
            <a:xfrm>
              <a:off x="6132" y="7636"/>
              <a:ext cx="853" cy="570"/>
            </a:xfrm>
            <a:custGeom>
              <a:avLst/>
              <a:gdLst>
                <a:gd name="T0" fmla="*/ 140 w 144"/>
                <a:gd name="T1" fmla="*/ 96 h 96"/>
                <a:gd name="T2" fmla="*/ 4 w 144"/>
                <a:gd name="T3" fmla="*/ 96 h 96"/>
                <a:gd name="T4" fmla="*/ 0 w 144"/>
                <a:gd name="T5" fmla="*/ 92 h 96"/>
                <a:gd name="T6" fmla="*/ 0 w 144"/>
                <a:gd name="T7" fmla="*/ 4 h 96"/>
                <a:gd name="T8" fmla="*/ 4 w 144"/>
                <a:gd name="T9" fmla="*/ 0 h 96"/>
                <a:gd name="T10" fmla="*/ 140 w 144"/>
                <a:gd name="T11" fmla="*/ 0 h 96"/>
                <a:gd name="T12" fmla="*/ 144 w 144"/>
                <a:gd name="T13" fmla="*/ 4 h 96"/>
                <a:gd name="T14" fmla="*/ 144 w 144"/>
                <a:gd name="T15" fmla="*/ 92 h 96"/>
                <a:gd name="T16" fmla="*/ 140 w 144"/>
                <a:gd name="T17" fmla="*/ 96 h 96"/>
                <a:gd name="T18" fmla="*/ 8 w 144"/>
                <a:gd name="T19" fmla="*/ 88 h 96"/>
                <a:gd name="T20" fmla="*/ 136 w 144"/>
                <a:gd name="T21" fmla="*/ 88 h 96"/>
                <a:gd name="T22" fmla="*/ 136 w 144"/>
                <a:gd name="T23" fmla="*/ 8 h 96"/>
                <a:gd name="T24" fmla="*/ 8 w 144"/>
                <a:gd name="T25" fmla="*/ 8 h 96"/>
                <a:gd name="T26" fmla="*/ 8 w 144"/>
                <a:gd name="T27"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96">
                  <a:moveTo>
                    <a:pt x="140" y="96"/>
                  </a:moveTo>
                  <a:cubicBezTo>
                    <a:pt x="4" y="96"/>
                    <a:pt x="4" y="96"/>
                    <a:pt x="4" y="96"/>
                  </a:cubicBezTo>
                  <a:cubicBezTo>
                    <a:pt x="2" y="96"/>
                    <a:pt x="0" y="94"/>
                    <a:pt x="0" y="92"/>
                  </a:cubicBezTo>
                  <a:cubicBezTo>
                    <a:pt x="0" y="4"/>
                    <a:pt x="0" y="4"/>
                    <a:pt x="0" y="4"/>
                  </a:cubicBezTo>
                  <a:cubicBezTo>
                    <a:pt x="0" y="2"/>
                    <a:pt x="2" y="0"/>
                    <a:pt x="4" y="0"/>
                  </a:cubicBezTo>
                  <a:cubicBezTo>
                    <a:pt x="140" y="0"/>
                    <a:pt x="140" y="0"/>
                    <a:pt x="140" y="0"/>
                  </a:cubicBezTo>
                  <a:cubicBezTo>
                    <a:pt x="142" y="0"/>
                    <a:pt x="144" y="2"/>
                    <a:pt x="144" y="4"/>
                  </a:cubicBezTo>
                  <a:cubicBezTo>
                    <a:pt x="144" y="92"/>
                    <a:pt x="144" y="92"/>
                    <a:pt x="144" y="92"/>
                  </a:cubicBezTo>
                  <a:cubicBezTo>
                    <a:pt x="144" y="94"/>
                    <a:pt x="142" y="96"/>
                    <a:pt x="140" y="96"/>
                  </a:cubicBezTo>
                  <a:close/>
                  <a:moveTo>
                    <a:pt x="8" y="88"/>
                  </a:moveTo>
                  <a:cubicBezTo>
                    <a:pt x="136" y="88"/>
                    <a:pt x="136" y="88"/>
                    <a:pt x="136" y="88"/>
                  </a:cubicBezTo>
                  <a:cubicBezTo>
                    <a:pt x="136" y="8"/>
                    <a:pt x="136" y="8"/>
                    <a:pt x="136" y="8"/>
                  </a:cubicBezTo>
                  <a:cubicBezTo>
                    <a:pt x="8" y="8"/>
                    <a:pt x="8" y="8"/>
                    <a:pt x="8" y="8"/>
                  </a:cubicBezTo>
                  <a:lnTo>
                    <a:pt x="8"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303" name="Freeform 238"/>
            <p:cNvSpPr>
              <a:spLocks noEditPoints="1"/>
            </p:cNvSpPr>
            <p:nvPr/>
          </p:nvSpPr>
          <p:spPr bwMode="auto">
            <a:xfrm>
              <a:off x="6227" y="7731"/>
              <a:ext cx="190" cy="238"/>
            </a:xfrm>
            <a:custGeom>
              <a:avLst/>
              <a:gdLst>
                <a:gd name="T0" fmla="*/ 28 w 32"/>
                <a:gd name="T1" fmla="*/ 40 h 40"/>
                <a:gd name="T2" fmla="*/ 4 w 32"/>
                <a:gd name="T3" fmla="*/ 40 h 40"/>
                <a:gd name="T4" fmla="*/ 0 w 32"/>
                <a:gd name="T5" fmla="*/ 36 h 40"/>
                <a:gd name="T6" fmla="*/ 0 w 32"/>
                <a:gd name="T7" fmla="*/ 4 h 40"/>
                <a:gd name="T8" fmla="*/ 4 w 32"/>
                <a:gd name="T9" fmla="*/ 0 h 40"/>
                <a:gd name="T10" fmla="*/ 28 w 32"/>
                <a:gd name="T11" fmla="*/ 0 h 40"/>
                <a:gd name="T12" fmla="*/ 32 w 32"/>
                <a:gd name="T13" fmla="*/ 4 h 40"/>
                <a:gd name="T14" fmla="*/ 32 w 32"/>
                <a:gd name="T15" fmla="*/ 36 h 40"/>
                <a:gd name="T16" fmla="*/ 28 w 32"/>
                <a:gd name="T17" fmla="*/ 40 h 40"/>
                <a:gd name="T18" fmla="*/ 8 w 32"/>
                <a:gd name="T19" fmla="*/ 32 h 40"/>
                <a:gd name="T20" fmla="*/ 24 w 32"/>
                <a:gd name="T21" fmla="*/ 32 h 40"/>
                <a:gd name="T22" fmla="*/ 24 w 32"/>
                <a:gd name="T23" fmla="*/ 8 h 40"/>
                <a:gd name="T24" fmla="*/ 8 w 32"/>
                <a:gd name="T25" fmla="*/ 8 h 40"/>
                <a:gd name="T26" fmla="*/ 8 w 32"/>
                <a:gd name="T27"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40">
                  <a:moveTo>
                    <a:pt x="28" y="40"/>
                  </a:moveTo>
                  <a:cubicBezTo>
                    <a:pt x="4" y="40"/>
                    <a:pt x="4" y="40"/>
                    <a:pt x="4" y="40"/>
                  </a:cubicBezTo>
                  <a:cubicBezTo>
                    <a:pt x="2" y="40"/>
                    <a:pt x="0" y="38"/>
                    <a:pt x="0" y="36"/>
                  </a:cubicBezTo>
                  <a:cubicBezTo>
                    <a:pt x="0" y="4"/>
                    <a:pt x="0" y="4"/>
                    <a:pt x="0" y="4"/>
                  </a:cubicBezTo>
                  <a:cubicBezTo>
                    <a:pt x="0" y="2"/>
                    <a:pt x="2" y="0"/>
                    <a:pt x="4" y="0"/>
                  </a:cubicBezTo>
                  <a:cubicBezTo>
                    <a:pt x="28" y="0"/>
                    <a:pt x="28" y="0"/>
                    <a:pt x="28" y="0"/>
                  </a:cubicBezTo>
                  <a:cubicBezTo>
                    <a:pt x="30" y="0"/>
                    <a:pt x="32" y="2"/>
                    <a:pt x="32" y="4"/>
                  </a:cubicBezTo>
                  <a:cubicBezTo>
                    <a:pt x="32" y="36"/>
                    <a:pt x="32" y="36"/>
                    <a:pt x="32" y="36"/>
                  </a:cubicBezTo>
                  <a:cubicBezTo>
                    <a:pt x="32" y="38"/>
                    <a:pt x="30" y="40"/>
                    <a:pt x="28" y="40"/>
                  </a:cubicBezTo>
                  <a:close/>
                  <a:moveTo>
                    <a:pt x="8" y="32"/>
                  </a:moveTo>
                  <a:cubicBezTo>
                    <a:pt x="24" y="32"/>
                    <a:pt x="24" y="32"/>
                    <a:pt x="24" y="32"/>
                  </a:cubicBezTo>
                  <a:cubicBezTo>
                    <a:pt x="24" y="8"/>
                    <a:pt x="24" y="8"/>
                    <a:pt x="24" y="8"/>
                  </a:cubicBezTo>
                  <a:cubicBezTo>
                    <a:pt x="8" y="8"/>
                    <a:pt x="8" y="8"/>
                    <a:pt x="8" y="8"/>
                  </a:cubicBezTo>
                  <a:lnTo>
                    <a:pt x="8"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304" name="Freeform 239"/>
            <p:cNvSpPr>
              <a:spLocks noEditPoints="1"/>
            </p:cNvSpPr>
            <p:nvPr/>
          </p:nvSpPr>
          <p:spPr bwMode="auto">
            <a:xfrm>
              <a:off x="6227" y="7731"/>
              <a:ext cx="190" cy="238"/>
            </a:xfrm>
            <a:custGeom>
              <a:avLst/>
              <a:gdLst>
                <a:gd name="T0" fmla="*/ 28 w 32"/>
                <a:gd name="T1" fmla="*/ 40 h 40"/>
                <a:gd name="T2" fmla="*/ 4 w 32"/>
                <a:gd name="T3" fmla="*/ 40 h 40"/>
                <a:gd name="T4" fmla="*/ 0 w 32"/>
                <a:gd name="T5" fmla="*/ 36 h 40"/>
                <a:gd name="T6" fmla="*/ 0 w 32"/>
                <a:gd name="T7" fmla="*/ 4 h 40"/>
                <a:gd name="T8" fmla="*/ 4 w 32"/>
                <a:gd name="T9" fmla="*/ 0 h 40"/>
                <a:gd name="T10" fmla="*/ 28 w 32"/>
                <a:gd name="T11" fmla="*/ 0 h 40"/>
                <a:gd name="T12" fmla="*/ 32 w 32"/>
                <a:gd name="T13" fmla="*/ 4 h 40"/>
                <a:gd name="T14" fmla="*/ 32 w 32"/>
                <a:gd name="T15" fmla="*/ 36 h 40"/>
                <a:gd name="T16" fmla="*/ 28 w 32"/>
                <a:gd name="T17" fmla="*/ 40 h 40"/>
                <a:gd name="T18" fmla="*/ 8 w 32"/>
                <a:gd name="T19" fmla="*/ 32 h 40"/>
                <a:gd name="T20" fmla="*/ 24 w 32"/>
                <a:gd name="T21" fmla="*/ 32 h 40"/>
                <a:gd name="T22" fmla="*/ 24 w 32"/>
                <a:gd name="T23" fmla="*/ 8 h 40"/>
                <a:gd name="T24" fmla="*/ 8 w 32"/>
                <a:gd name="T25" fmla="*/ 8 h 40"/>
                <a:gd name="T26" fmla="*/ 8 w 32"/>
                <a:gd name="T27"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40">
                  <a:moveTo>
                    <a:pt x="28" y="40"/>
                  </a:moveTo>
                  <a:cubicBezTo>
                    <a:pt x="4" y="40"/>
                    <a:pt x="4" y="40"/>
                    <a:pt x="4" y="40"/>
                  </a:cubicBezTo>
                  <a:cubicBezTo>
                    <a:pt x="2" y="40"/>
                    <a:pt x="0" y="38"/>
                    <a:pt x="0" y="36"/>
                  </a:cubicBezTo>
                  <a:cubicBezTo>
                    <a:pt x="0" y="4"/>
                    <a:pt x="0" y="4"/>
                    <a:pt x="0" y="4"/>
                  </a:cubicBezTo>
                  <a:cubicBezTo>
                    <a:pt x="0" y="2"/>
                    <a:pt x="2" y="0"/>
                    <a:pt x="4" y="0"/>
                  </a:cubicBezTo>
                  <a:cubicBezTo>
                    <a:pt x="28" y="0"/>
                    <a:pt x="28" y="0"/>
                    <a:pt x="28" y="0"/>
                  </a:cubicBezTo>
                  <a:cubicBezTo>
                    <a:pt x="30" y="0"/>
                    <a:pt x="32" y="2"/>
                    <a:pt x="32" y="4"/>
                  </a:cubicBezTo>
                  <a:cubicBezTo>
                    <a:pt x="32" y="36"/>
                    <a:pt x="32" y="36"/>
                    <a:pt x="32" y="36"/>
                  </a:cubicBezTo>
                  <a:cubicBezTo>
                    <a:pt x="32" y="38"/>
                    <a:pt x="30" y="40"/>
                    <a:pt x="28" y="40"/>
                  </a:cubicBezTo>
                  <a:close/>
                  <a:moveTo>
                    <a:pt x="8" y="32"/>
                  </a:moveTo>
                  <a:cubicBezTo>
                    <a:pt x="24" y="32"/>
                    <a:pt x="24" y="32"/>
                    <a:pt x="24" y="32"/>
                  </a:cubicBezTo>
                  <a:cubicBezTo>
                    <a:pt x="24" y="8"/>
                    <a:pt x="24" y="8"/>
                    <a:pt x="24" y="8"/>
                  </a:cubicBezTo>
                  <a:cubicBezTo>
                    <a:pt x="8" y="8"/>
                    <a:pt x="8" y="8"/>
                    <a:pt x="8" y="8"/>
                  </a:cubicBezTo>
                  <a:lnTo>
                    <a:pt x="8"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305" name="Freeform 240"/>
            <p:cNvSpPr>
              <a:spLocks noEditPoints="1"/>
            </p:cNvSpPr>
            <p:nvPr/>
          </p:nvSpPr>
          <p:spPr bwMode="auto">
            <a:xfrm>
              <a:off x="6699" y="7731"/>
              <a:ext cx="190" cy="238"/>
            </a:xfrm>
            <a:custGeom>
              <a:avLst/>
              <a:gdLst>
                <a:gd name="T0" fmla="*/ 28 w 32"/>
                <a:gd name="T1" fmla="*/ 40 h 40"/>
                <a:gd name="T2" fmla="*/ 4 w 32"/>
                <a:gd name="T3" fmla="*/ 40 h 40"/>
                <a:gd name="T4" fmla="*/ 0 w 32"/>
                <a:gd name="T5" fmla="*/ 36 h 40"/>
                <a:gd name="T6" fmla="*/ 0 w 32"/>
                <a:gd name="T7" fmla="*/ 4 h 40"/>
                <a:gd name="T8" fmla="*/ 4 w 32"/>
                <a:gd name="T9" fmla="*/ 0 h 40"/>
                <a:gd name="T10" fmla="*/ 28 w 32"/>
                <a:gd name="T11" fmla="*/ 0 h 40"/>
                <a:gd name="T12" fmla="*/ 32 w 32"/>
                <a:gd name="T13" fmla="*/ 4 h 40"/>
                <a:gd name="T14" fmla="*/ 32 w 32"/>
                <a:gd name="T15" fmla="*/ 36 h 40"/>
                <a:gd name="T16" fmla="*/ 28 w 32"/>
                <a:gd name="T17" fmla="*/ 40 h 40"/>
                <a:gd name="T18" fmla="*/ 8 w 32"/>
                <a:gd name="T19" fmla="*/ 32 h 40"/>
                <a:gd name="T20" fmla="*/ 24 w 32"/>
                <a:gd name="T21" fmla="*/ 32 h 40"/>
                <a:gd name="T22" fmla="*/ 24 w 32"/>
                <a:gd name="T23" fmla="*/ 8 h 40"/>
                <a:gd name="T24" fmla="*/ 8 w 32"/>
                <a:gd name="T25" fmla="*/ 8 h 40"/>
                <a:gd name="T26" fmla="*/ 8 w 32"/>
                <a:gd name="T27"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40">
                  <a:moveTo>
                    <a:pt x="28" y="40"/>
                  </a:moveTo>
                  <a:cubicBezTo>
                    <a:pt x="4" y="40"/>
                    <a:pt x="4" y="40"/>
                    <a:pt x="4" y="40"/>
                  </a:cubicBezTo>
                  <a:cubicBezTo>
                    <a:pt x="2" y="40"/>
                    <a:pt x="0" y="38"/>
                    <a:pt x="0" y="36"/>
                  </a:cubicBezTo>
                  <a:cubicBezTo>
                    <a:pt x="0" y="4"/>
                    <a:pt x="0" y="4"/>
                    <a:pt x="0" y="4"/>
                  </a:cubicBezTo>
                  <a:cubicBezTo>
                    <a:pt x="0" y="2"/>
                    <a:pt x="2" y="0"/>
                    <a:pt x="4" y="0"/>
                  </a:cubicBezTo>
                  <a:cubicBezTo>
                    <a:pt x="28" y="0"/>
                    <a:pt x="28" y="0"/>
                    <a:pt x="28" y="0"/>
                  </a:cubicBezTo>
                  <a:cubicBezTo>
                    <a:pt x="30" y="0"/>
                    <a:pt x="32" y="2"/>
                    <a:pt x="32" y="4"/>
                  </a:cubicBezTo>
                  <a:cubicBezTo>
                    <a:pt x="32" y="36"/>
                    <a:pt x="32" y="36"/>
                    <a:pt x="32" y="36"/>
                  </a:cubicBezTo>
                  <a:cubicBezTo>
                    <a:pt x="32" y="38"/>
                    <a:pt x="30" y="40"/>
                    <a:pt x="28" y="40"/>
                  </a:cubicBezTo>
                  <a:close/>
                  <a:moveTo>
                    <a:pt x="8" y="32"/>
                  </a:moveTo>
                  <a:cubicBezTo>
                    <a:pt x="24" y="32"/>
                    <a:pt x="24" y="32"/>
                    <a:pt x="24" y="32"/>
                  </a:cubicBezTo>
                  <a:cubicBezTo>
                    <a:pt x="24" y="8"/>
                    <a:pt x="24" y="8"/>
                    <a:pt x="24" y="8"/>
                  </a:cubicBezTo>
                  <a:cubicBezTo>
                    <a:pt x="8" y="8"/>
                    <a:pt x="8" y="8"/>
                    <a:pt x="8" y="8"/>
                  </a:cubicBezTo>
                  <a:lnTo>
                    <a:pt x="8"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306" name="Freeform 241"/>
            <p:cNvSpPr>
              <a:spLocks noEditPoints="1"/>
            </p:cNvSpPr>
            <p:nvPr/>
          </p:nvSpPr>
          <p:spPr bwMode="auto">
            <a:xfrm>
              <a:off x="6699" y="7731"/>
              <a:ext cx="190" cy="238"/>
            </a:xfrm>
            <a:custGeom>
              <a:avLst/>
              <a:gdLst>
                <a:gd name="T0" fmla="*/ 28 w 32"/>
                <a:gd name="T1" fmla="*/ 40 h 40"/>
                <a:gd name="T2" fmla="*/ 4 w 32"/>
                <a:gd name="T3" fmla="*/ 40 h 40"/>
                <a:gd name="T4" fmla="*/ 0 w 32"/>
                <a:gd name="T5" fmla="*/ 36 h 40"/>
                <a:gd name="T6" fmla="*/ 0 w 32"/>
                <a:gd name="T7" fmla="*/ 4 h 40"/>
                <a:gd name="T8" fmla="*/ 4 w 32"/>
                <a:gd name="T9" fmla="*/ 0 h 40"/>
                <a:gd name="T10" fmla="*/ 28 w 32"/>
                <a:gd name="T11" fmla="*/ 0 h 40"/>
                <a:gd name="T12" fmla="*/ 32 w 32"/>
                <a:gd name="T13" fmla="*/ 4 h 40"/>
                <a:gd name="T14" fmla="*/ 32 w 32"/>
                <a:gd name="T15" fmla="*/ 36 h 40"/>
                <a:gd name="T16" fmla="*/ 28 w 32"/>
                <a:gd name="T17" fmla="*/ 40 h 40"/>
                <a:gd name="T18" fmla="*/ 8 w 32"/>
                <a:gd name="T19" fmla="*/ 32 h 40"/>
                <a:gd name="T20" fmla="*/ 24 w 32"/>
                <a:gd name="T21" fmla="*/ 32 h 40"/>
                <a:gd name="T22" fmla="*/ 24 w 32"/>
                <a:gd name="T23" fmla="*/ 8 h 40"/>
                <a:gd name="T24" fmla="*/ 8 w 32"/>
                <a:gd name="T25" fmla="*/ 8 h 40"/>
                <a:gd name="T26" fmla="*/ 8 w 32"/>
                <a:gd name="T27"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40">
                  <a:moveTo>
                    <a:pt x="28" y="40"/>
                  </a:moveTo>
                  <a:cubicBezTo>
                    <a:pt x="4" y="40"/>
                    <a:pt x="4" y="40"/>
                    <a:pt x="4" y="40"/>
                  </a:cubicBezTo>
                  <a:cubicBezTo>
                    <a:pt x="2" y="40"/>
                    <a:pt x="0" y="38"/>
                    <a:pt x="0" y="36"/>
                  </a:cubicBezTo>
                  <a:cubicBezTo>
                    <a:pt x="0" y="4"/>
                    <a:pt x="0" y="4"/>
                    <a:pt x="0" y="4"/>
                  </a:cubicBezTo>
                  <a:cubicBezTo>
                    <a:pt x="0" y="2"/>
                    <a:pt x="2" y="0"/>
                    <a:pt x="4" y="0"/>
                  </a:cubicBezTo>
                  <a:cubicBezTo>
                    <a:pt x="28" y="0"/>
                    <a:pt x="28" y="0"/>
                    <a:pt x="28" y="0"/>
                  </a:cubicBezTo>
                  <a:cubicBezTo>
                    <a:pt x="30" y="0"/>
                    <a:pt x="32" y="2"/>
                    <a:pt x="32" y="4"/>
                  </a:cubicBezTo>
                  <a:cubicBezTo>
                    <a:pt x="32" y="36"/>
                    <a:pt x="32" y="36"/>
                    <a:pt x="32" y="36"/>
                  </a:cubicBezTo>
                  <a:cubicBezTo>
                    <a:pt x="32" y="38"/>
                    <a:pt x="30" y="40"/>
                    <a:pt x="28" y="40"/>
                  </a:cubicBezTo>
                  <a:close/>
                  <a:moveTo>
                    <a:pt x="8" y="32"/>
                  </a:moveTo>
                  <a:cubicBezTo>
                    <a:pt x="24" y="32"/>
                    <a:pt x="24" y="32"/>
                    <a:pt x="24" y="32"/>
                  </a:cubicBezTo>
                  <a:cubicBezTo>
                    <a:pt x="24" y="8"/>
                    <a:pt x="24" y="8"/>
                    <a:pt x="24" y="8"/>
                  </a:cubicBezTo>
                  <a:cubicBezTo>
                    <a:pt x="8" y="8"/>
                    <a:pt x="8" y="8"/>
                    <a:pt x="8" y="8"/>
                  </a:cubicBezTo>
                  <a:lnTo>
                    <a:pt x="8"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307" name="Freeform 242"/>
            <p:cNvSpPr>
              <a:spLocks noEditPoints="1"/>
            </p:cNvSpPr>
            <p:nvPr/>
          </p:nvSpPr>
          <p:spPr bwMode="auto">
            <a:xfrm>
              <a:off x="6464" y="7826"/>
              <a:ext cx="188" cy="380"/>
            </a:xfrm>
            <a:custGeom>
              <a:avLst/>
              <a:gdLst>
                <a:gd name="T0" fmla="*/ 28 w 32"/>
                <a:gd name="T1" fmla="*/ 64 h 64"/>
                <a:gd name="T2" fmla="*/ 4 w 32"/>
                <a:gd name="T3" fmla="*/ 64 h 64"/>
                <a:gd name="T4" fmla="*/ 0 w 32"/>
                <a:gd name="T5" fmla="*/ 60 h 64"/>
                <a:gd name="T6" fmla="*/ 0 w 32"/>
                <a:gd name="T7" fmla="*/ 4 h 64"/>
                <a:gd name="T8" fmla="*/ 4 w 32"/>
                <a:gd name="T9" fmla="*/ 0 h 64"/>
                <a:gd name="T10" fmla="*/ 28 w 32"/>
                <a:gd name="T11" fmla="*/ 0 h 64"/>
                <a:gd name="T12" fmla="*/ 32 w 32"/>
                <a:gd name="T13" fmla="*/ 4 h 64"/>
                <a:gd name="T14" fmla="*/ 32 w 32"/>
                <a:gd name="T15" fmla="*/ 60 h 64"/>
                <a:gd name="T16" fmla="*/ 28 w 32"/>
                <a:gd name="T17" fmla="*/ 64 h 64"/>
                <a:gd name="T18" fmla="*/ 8 w 32"/>
                <a:gd name="T19" fmla="*/ 56 h 64"/>
                <a:gd name="T20" fmla="*/ 24 w 32"/>
                <a:gd name="T21" fmla="*/ 56 h 64"/>
                <a:gd name="T22" fmla="*/ 24 w 32"/>
                <a:gd name="T23" fmla="*/ 8 h 64"/>
                <a:gd name="T24" fmla="*/ 8 w 32"/>
                <a:gd name="T25" fmla="*/ 8 h 64"/>
                <a:gd name="T26" fmla="*/ 8 w 32"/>
                <a:gd name="T27"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64">
                  <a:moveTo>
                    <a:pt x="28" y="64"/>
                  </a:moveTo>
                  <a:cubicBezTo>
                    <a:pt x="4" y="64"/>
                    <a:pt x="4" y="64"/>
                    <a:pt x="4" y="64"/>
                  </a:cubicBezTo>
                  <a:cubicBezTo>
                    <a:pt x="2" y="64"/>
                    <a:pt x="0" y="62"/>
                    <a:pt x="0" y="60"/>
                  </a:cubicBezTo>
                  <a:cubicBezTo>
                    <a:pt x="0" y="4"/>
                    <a:pt x="0" y="4"/>
                    <a:pt x="0" y="4"/>
                  </a:cubicBezTo>
                  <a:cubicBezTo>
                    <a:pt x="0" y="2"/>
                    <a:pt x="2" y="0"/>
                    <a:pt x="4" y="0"/>
                  </a:cubicBezTo>
                  <a:cubicBezTo>
                    <a:pt x="28" y="0"/>
                    <a:pt x="28" y="0"/>
                    <a:pt x="28" y="0"/>
                  </a:cubicBezTo>
                  <a:cubicBezTo>
                    <a:pt x="30" y="0"/>
                    <a:pt x="32" y="2"/>
                    <a:pt x="32" y="4"/>
                  </a:cubicBezTo>
                  <a:cubicBezTo>
                    <a:pt x="32" y="60"/>
                    <a:pt x="32" y="60"/>
                    <a:pt x="32" y="60"/>
                  </a:cubicBezTo>
                  <a:cubicBezTo>
                    <a:pt x="32" y="62"/>
                    <a:pt x="30" y="64"/>
                    <a:pt x="28" y="64"/>
                  </a:cubicBezTo>
                  <a:close/>
                  <a:moveTo>
                    <a:pt x="8" y="56"/>
                  </a:moveTo>
                  <a:cubicBezTo>
                    <a:pt x="24" y="56"/>
                    <a:pt x="24" y="56"/>
                    <a:pt x="24" y="56"/>
                  </a:cubicBezTo>
                  <a:cubicBezTo>
                    <a:pt x="24" y="8"/>
                    <a:pt x="24" y="8"/>
                    <a:pt x="24" y="8"/>
                  </a:cubicBezTo>
                  <a:cubicBezTo>
                    <a:pt x="8" y="8"/>
                    <a:pt x="8" y="8"/>
                    <a:pt x="8" y="8"/>
                  </a:cubicBezTo>
                  <a:lnTo>
                    <a:pt x="8"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308" name="Freeform 243"/>
            <p:cNvSpPr>
              <a:spLocks noEditPoints="1"/>
            </p:cNvSpPr>
            <p:nvPr/>
          </p:nvSpPr>
          <p:spPr bwMode="auto">
            <a:xfrm>
              <a:off x="6464" y="7826"/>
              <a:ext cx="188" cy="380"/>
            </a:xfrm>
            <a:custGeom>
              <a:avLst/>
              <a:gdLst>
                <a:gd name="T0" fmla="*/ 28 w 32"/>
                <a:gd name="T1" fmla="*/ 64 h 64"/>
                <a:gd name="T2" fmla="*/ 4 w 32"/>
                <a:gd name="T3" fmla="*/ 64 h 64"/>
                <a:gd name="T4" fmla="*/ 0 w 32"/>
                <a:gd name="T5" fmla="*/ 60 h 64"/>
                <a:gd name="T6" fmla="*/ 0 w 32"/>
                <a:gd name="T7" fmla="*/ 4 h 64"/>
                <a:gd name="T8" fmla="*/ 4 w 32"/>
                <a:gd name="T9" fmla="*/ 0 h 64"/>
                <a:gd name="T10" fmla="*/ 28 w 32"/>
                <a:gd name="T11" fmla="*/ 0 h 64"/>
                <a:gd name="T12" fmla="*/ 32 w 32"/>
                <a:gd name="T13" fmla="*/ 4 h 64"/>
                <a:gd name="T14" fmla="*/ 32 w 32"/>
                <a:gd name="T15" fmla="*/ 60 h 64"/>
                <a:gd name="T16" fmla="*/ 28 w 32"/>
                <a:gd name="T17" fmla="*/ 64 h 64"/>
                <a:gd name="T18" fmla="*/ 8 w 32"/>
                <a:gd name="T19" fmla="*/ 56 h 64"/>
                <a:gd name="T20" fmla="*/ 24 w 32"/>
                <a:gd name="T21" fmla="*/ 56 h 64"/>
                <a:gd name="T22" fmla="*/ 24 w 32"/>
                <a:gd name="T23" fmla="*/ 8 h 64"/>
                <a:gd name="T24" fmla="*/ 8 w 32"/>
                <a:gd name="T25" fmla="*/ 8 h 64"/>
                <a:gd name="T26" fmla="*/ 8 w 32"/>
                <a:gd name="T27"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64">
                  <a:moveTo>
                    <a:pt x="28" y="64"/>
                  </a:moveTo>
                  <a:cubicBezTo>
                    <a:pt x="4" y="64"/>
                    <a:pt x="4" y="64"/>
                    <a:pt x="4" y="64"/>
                  </a:cubicBezTo>
                  <a:cubicBezTo>
                    <a:pt x="2" y="64"/>
                    <a:pt x="0" y="62"/>
                    <a:pt x="0" y="60"/>
                  </a:cubicBezTo>
                  <a:cubicBezTo>
                    <a:pt x="0" y="4"/>
                    <a:pt x="0" y="4"/>
                    <a:pt x="0" y="4"/>
                  </a:cubicBezTo>
                  <a:cubicBezTo>
                    <a:pt x="0" y="2"/>
                    <a:pt x="2" y="0"/>
                    <a:pt x="4" y="0"/>
                  </a:cubicBezTo>
                  <a:cubicBezTo>
                    <a:pt x="28" y="0"/>
                    <a:pt x="28" y="0"/>
                    <a:pt x="28" y="0"/>
                  </a:cubicBezTo>
                  <a:cubicBezTo>
                    <a:pt x="30" y="0"/>
                    <a:pt x="32" y="2"/>
                    <a:pt x="32" y="4"/>
                  </a:cubicBezTo>
                  <a:cubicBezTo>
                    <a:pt x="32" y="60"/>
                    <a:pt x="32" y="60"/>
                    <a:pt x="32" y="60"/>
                  </a:cubicBezTo>
                  <a:cubicBezTo>
                    <a:pt x="32" y="62"/>
                    <a:pt x="30" y="64"/>
                    <a:pt x="28" y="64"/>
                  </a:cubicBezTo>
                  <a:close/>
                  <a:moveTo>
                    <a:pt x="8" y="56"/>
                  </a:moveTo>
                  <a:cubicBezTo>
                    <a:pt x="24" y="56"/>
                    <a:pt x="24" y="56"/>
                    <a:pt x="24" y="56"/>
                  </a:cubicBezTo>
                  <a:cubicBezTo>
                    <a:pt x="24" y="8"/>
                    <a:pt x="24" y="8"/>
                    <a:pt x="24" y="8"/>
                  </a:cubicBezTo>
                  <a:cubicBezTo>
                    <a:pt x="8" y="8"/>
                    <a:pt x="8" y="8"/>
                    <a:pt x="8" y="8"/>
                  </a:cubicBezTo>
                  <a:lnTo>
                    <a:pt x="8"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309" name="Freeform 244"/>
            <p:cNvSpPr>
              <a:spLocks noEditPoints="1"/>
            </p:cNvSpPr>
            <p:nvPr/>
          </p:nvSpPr>
          <p:spPr bwMode="auto">
            <a:xfrm>
              <a:off x="5992" y="7496"/>
              <a:ext cx="1133" cy="188"/>
            </a:xfrm>
            <a:custGeom>
              <a:avLst/>
              <a:gdLst>
                <a:gd name="T0" fmla="*/ 188 w 192"/>
                <a:gd name="T1" fmla="*/ 32 h 32"/>
                <a:gd name="T2" fmla="*/ 4 w 192"/>
                <a:gd name="T3" fmla="*/ 32 h 32"/>
                <a:gd name="T4" fmla="*/ 0 w 192"/>
                <a:gd name="T5" fmla="*/ 28 h 32"/>
                <a:gd name="T6" fmla="*/ 0 w 192"/>
                <a:gd name="T7" fmla="*/ 4 h 32"/>
                <a:gd name="T8" fmla="*/ 4 w 192"/>
                <a:gd name="T9" fmla="*/ 0 h 32"/>
                <a:gd name="T10" fmla="*/ 188 w 192"/>
                <a:gd name="T11" fmla="*/ 0 h 32"/>
                <a:gd name="T12" fmla="*/ 192 w 192"/>
                <a:gd name="T13" fmla="*/ 4 h 32"/>
                <a:gd name="T14" fmla="*/ 192 w 192"/>
                <a:gd name="T15" fmla="*/ 28 h 32"/>
                <a:gd name="T16" fmla="*/ 188 w 192"/>
                <a:gd name="T17" fmla="*/ 32 h 32"/>
                <a:gd name="T18" fmla="*/ 8 w 192"/>
                <a:gd name="T19" fmla="*/ 24 h 32"/>
                <a:gd name="T20" fmla="*/ 184 w 192"/>
                <a:gd name="T21" fmla="*/ 24 h 32"/>
                <a:gd name="T22" fmla="*/ 184 w 192"/>
                <a:gd name="T23" fmla="*/ 8 h 32"/>
                <a:gd name="T24" fmla="*/ 8 w 192"/>
                <a:gd name="T25" fmla="*/ 8 h 32"/>
                <a:gd name="T26" fmla="*/ 8 w 192"/>
                <a:gd name="T27"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32">
                  <a:moveTo>
                    <a:pt x="188" y="32"/>
                  </a:moveTo>
                  <a:cubicBezTo>
                    <a:pt x="4" y="32"/>
                    <a:pt x="4" y="32"/>
                    <a:pt x="4" y="32"/>
                  </a:cubicBezTo>
                  <a:cubicBezTo>
                    <a:pt x="2" y="32"/>
                    <a:pt x="0" y="30"/>
                    <a:pt x="0" y="28"/>
                  </a:cubicBezTo>
                  <a:cubicBezTo>
                    <a:pt x="0" y="4"/>
                    <a:pt x="0" y="4"/>
                    <a:pt x="0" y="4"/>
                  </a:cubicBezTo>
                  <a:cubicBezTo>
                    <a:pt x="0" y="2"/>
                    <a:pt x="2" y="0"/>
                    <a:pt x="4" y="0"/>
                  </a:cubicBezTo>
                  <a:cubicBezTo>
                    <a:pt x="188" y="0"/>
                    <a:pt x="188" y="0"/>
                    <a:pt x="188" y="0"/>
                  </a:cubicBezTo>
                  <a:cubicBezTo>
                    <a:pt x="190" y="0"/>
                    <a:pt x="192" y="2"/>
                    <a:pt x="192" y="4"/>
                  </a:cubicBezTo>
                  <a:cubicBezTo>
                    <a:pt x="192" y="28"/>
                    <a:pt x="192" y="28"/>
                    <a:pt x="192" y="28"/>
                  </a:cubicBezTo>
                  <a:cubicBezTo>
                    <a:pt x="192" y="30"/>
                    <a:pt x="190" y="32"/>
                    <a:pt x="188" y="32"/>
                  </a:cubicBezTo>
                  <a:close/>
                  <a:moveTo>
                    <a:pt x="8" y="24"/>
                  </a:moveTo>
                  <a:cubicBezTo>
                    <a:pt x="184" y="24"/>
                    <a:pt x="184" y="24"/>
                    <a:pt x="184" y="24"/>
                  </a:cubicBezTo>
                  <a:cubicBezTo>
                    <a:pt x="184" y="8"/>
                    <a:pt x="184" y="8"/>
                    <a:pt x="184" y="8"/>
                  </a:cubicBezTo>
                  <a:cubicBezTo>
                    <a:pt x="8" y="8"/>
                    <a:pt x="8" y="8"/>
                    <a:pt x="8" y="8"/>
                  </a:cubicBezTo>
                  <a:lnTo>
                    <a:pt x="8"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sp>
          <p:nvSpPr>
            <p:cNvPr id="310" name="Freeform 245"/>
            <p:cNvSpPr>
              <a:spLocks noEditPoints="1"/>
            </p:cNvSpPr>
            <p:nvPr/>
          </p:nvSpPr>
          <p:spPr bwMode="auto">
            <a:xfrm>
              <a:off x="6179" y="7354"/>
              <a:ext cx="758" cy="190"/>
            </a:xfrm>
            <a:custGeom>
              <a:avLst/>
              <a:gdLst>
                <a:gd name="T0" fmla="*/ 124 w 128"/>
                <a:gd name="T1" fmla="*/ 32 h 32"/>
                <a:gd name="T2" fmla="*/ 4 w 128"/>
                <a:gd name="T3" fmla="*/ 32 h 32"/>
                <a:gd name="T4" fmla="*/ 0 w 128"/>
                <a:gd name="T5" fmla="*/ 28 h 32"/>
                <a:gd name="T6" fmla="*/ 0 w 128"/>
                <a:gd name="T7" fmla="*/ 4 h 32"/>
                <a:gd name="T8" fmla="*/ 4 w 128"/>
                <a:gd name="T9" fmla="*/ 0 h 32"/>
                <a:gd name="T10" fmla="*/ 124 w 128"/>
                <a:gd name="T11" fmla="*/ 0 h 32"/>
                <a:gd name="T12" fmla="*/ 128 w 128"/>
                <a:gd name="T13" fmla="*/ 4 h 32"/>
                <a:gd name="T14" fmla="*/ 128 w 128"/>
                <a:gd name="T15" fmla="*/ 28 h 32"/>
                <a:gd name="T16" fmla="*/ 124 w 128"/>
                <a:gd name="T17" fmla="*/ 32 h 32"/>
                <a:gd name="T18" fmla="*/ 8 w 128"/>
                <a:gd name="T19" fmla="*/ 24 h 32"/>
                <a:gd name="T20" fmla="*/ 120 w 128"/>
                <a:gd name="T21" fmla="*/ 24 h 32"/>
                <a:gd name="T22" fmla="*/ 120 w 128"/>
                <a:gd name="T23" fmla="*/ 8 h 32"/>
                <a:gd name="T24" fmla="*/ 8 w 128"/>
                <a:gd name="T25" fmla="*/ 8 h 32"/>
                <a:gd name="T26" fmla="*/ 8 w 128"/>
                <a:gd name="T27"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32">
                  <a:moveTo>
                    <a:pt x="124" y="32"/>
                  </a:moveTo>
                  <a:cubicBezTo>
                    <a:pt x="4" y="32"/>
                    <a:pt x="4" y="32"/>
                    <a:pt x="4" y="32"/>
                  </a:cubicBezTo>
                  <a:cubicBezTo>
                    <a:pt x="2" y="32"/>
                    <a:pt x="0" y="30"/>
                    <a:pt x="0" y="28"/>
                  </a:cubicBezTo>
                  <a:cubicBezTo>
                    <a:pt x="0" y="4"/>
                    <a:pt x="0" y="4"/>
                    <a:pt x="0" y="4"/>
                  </a:cubicBezTo>
                  <a:cubicBezTo>
                    <a:pt x="0" y="2"/>
                    <a:pt x="2" y="0"/>
                    <a:pt x="4" y="0"/>
                  </a:cubicBezTo>
                  <a:cubicBezTo>
                    <a:pt x="124" y="0"/>
                    <a:pt x="124" y="0"/>
                    <a:pt x="124" y="0"/>
                  </a:cubicBezTo>
                  <a:cubicBezTo>
                    <a:pt x="126" y="0"/>
                    <a:pt x="128" y="2"/>
                    <a:pt x="128" y="4"/>
                  </a:cubicBezTo>
                  <a:cubicBezTo>
                    <a:pt x="128" y="28"/>
                    <a:pt x="128" y="28"/>
                    <a:pt x="128" y="28"/>
                  </a:cubicBezTo>
                  <a:cubicBezTo>
                    <a:pt x="128" y="30"/>
                    <a:pt x="126" y="32"/>
                    <a:pt x="124" y="32"/>
                  </a:cubicBezTo>
                  <a:close/>
                  <a:moveTo>
                    <a:pt x="8" y="24"/>
                  </a:moveTo>
                  <a:cubicBezTo>
                    <a:pt x="120" y="24"/>
                    <a:pt x="120" y="24"/>
                    <a:pt x="120" y="24"/>
                  </a:cubicBezTo>
                  <a:cubicBezTo>
                    <a:pt x="120" y="8"/>
                    <a:pt x="120" y="8"/>
                    <a:pt x="120" y="8"/>
                  </a:cubicBezTo>
                  <a:cubicBezTo>
                    <a:pt x="8" y="8"/>
                    <a:pt x="8" y="8"/>
                    <a:pt x="8" y="8"/>
                  </a:cubicBezTo>
                  <a:lnTo>
                    <a:pt x="8"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schemeClr val="bg1"/>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2"/>
          <p:cNvPicPr>
            <a:picLocks noChangeAspect="1"/>
          </p:cNvPicPr>
          <p:nvPr/>
        </p:nvPicPr>
        <p:blipFill>
          <a:blip r:embed="rId1"/>
          <a:stretch>
            <a:fillRect/>
          </a:stretch>
        </p:blipFill>
        <p:spPr>
          <a:xfrm>
            <a:off x="-14605" y="-19050"/>
            <a:ext cx="12211050" cy="6868795"/>
          </a:xfrm>
          <a:prstGeom prst="rect">
            <a:avLst/>
          </a:prstGeom>
        </p:spPr>
      </p:pic>
      <p:pic>
        <p:nvPicPr>
          <p:cNvPr id="5" name="图片 4" descr="3"/>
          <p:cNvPicPr>
            <a:picLocks noChangeAspect="1"/>
          </p:cNvPicPr>
          <p:nvPr/>
        </p:nvPicPr>
        <p:blipFill>
          <a:blip r:embed="rId2"/>
          <a:stretch>
            <a:fillRect/>
          </a:stretch>
        </p:blipFill>
        <p:spPr>
          <a:xfrm>
            <a:off x="3256915" y="-260350"/>
            <a:ext cx="2882265" cy="1724660"/>
          </a:xfrm>
          <a:prstGeom prst="rect">
            <a:avLst/>
          </a:prstGeom>
        </p:spPr>
      </p:pic>
      <p:pic>
        <p:nvPicPr>
          <p:cNvPr id="6" name="图片 5" descr="4"/>
          <p:cNvPicPr>
            <a:picLocks noChangeAspect="1"/>
          </p:cNvPicPr>
          <p:nvPr/>
        </p:nvPicPr>
        <p:blipFill>
          <a:blip r:embed="rId3"/>
          <a:stretch>
            <a:fillRect/>
          </a:stretch>
        </p:blipFill>
        <p:spPr>
          <a:xfrm>
            <a:off x="-548005" y="2473325"/>
            <a:ext cx="1299845" cy="1165860"/>
          </a:xfrm>
          <a:prstGeom prst="rect">
            <a:avLst/>
          </a:prstGeom>
        </p:spPr>
      </p:pic>
      <p:pic>
        <p:nvPicPr>
          <p:cNvPr id="7" name="图片 6" descr="5"/>
          <p:cNvPicPr>
            <a:picLocks noChangeAspect="1"/>
          </p:cNvPicPr>
          <p:nvPr/>
        </p:nvPicPr>
        <p:blipFill>
          <a:blip r:embed="rId4"/>
          <a:stretch>
            <a:fillRect/>
          </a:stretch>
        </p:blipFill>
        <p:spPr>
          <a:xfrm rot="21120000">
            <a:off x="1739265" y="-735330"/>
            <a:ext cx="2464435" cy="2259330"/>
          </a:xfrm>
          <a:prstGeom prst="rect">
            <a:avLst/>
          </a:prstGeom>
        </p:spPr>
      </p:pic>
      <p:pic>
        <p:nvPicPr>
          <p:cNvPr id="8" name="图片 7" descr="6"/>
          <p:cNvPicPr>
            <a:picLocks noChangeAspect="1"/>
          </p:cNvPicPr>
          <p:nvPr/>
        </p:nvPicPr>
        <p:blipFill>
          <a:blip r:embed="rId5"/>
          <a:srcRect l="15080" t="22962" r="14707" b="20712"/>
          <a:stretch>
            <a:fillRect/>
          </a:stretch>
        </p:blipFill>
        <p:spPr>
          <a:xfrm rot="8580000">
            <a:off x="11288395" y="2862580"/>
            <a:ext cx="1326515" cy="1471930"/>
          </a:xfrm>
          <a:prstGeom prst="rect">
            <a:avLst/>
          </a:prstGeom>
        </p:spPr>
      </p:pic>
      <p:pic>
        <p:nvPicPr>
          <p:cNvPr id="9" name="图片 8" descr="8"/>
          <p:cNvPicPr>
            <a:picLocks noChangeAspect="1"/>
          </p:cNvPicPr>
          <p:nvPr/>
        </p:nvPicPr>
        <p:blipFill>
          <a:blip r:embed="rId6"/>
          <a:stretch>
            <a:fillRect/>
          </a:stretch>
        </p:blipFill>
        <p:spPr>
          <a:xfrm rot="11520000">
            <a:off x="5989955" y="6165215"/>
            <a:ext cx="1033780" cy="1276985"/>
          </a:xfrm>
          <a:prstGeom prst="rect">
            <a:avLst/>
          </a:prstGeom>
        </p:spPr>
      </p:pic>
      <p:pic>
        <p:nvPicPr>
          <p:cNvPr id="10" name="图片 9" descr="9"/>
          <p:cNvPicPr>
            <a:picLocks noChangeAspect="1"/>
          </p:cNvPicPr>
          <p:nvPr/>
        </p:nvPicPr>
        <p:blipFill>
          <a:blip r:embed="rId7"/>
          <a:stretch>
            <a:fillRect/>
          </a:stretch>
        </p:blipFill>
        <p:spPr>
          <a:xfrm rot="16020000">
            <a:off x="8800465" y="5924550"/>
            <a:ext cx="1809750" cy="1720850"/>
          </a:xfrm>
          <a:prstGeom prst="rect">
            <a:avLst/>
          </a:prstGeom>
        </p:spPr>
      </p:pic>
      <p:pic>
        <p:nvPicPr>
          <p:cNvPr id="11" name="图片 10" descr="10"/>
          <p:cNvPicPr>
            <a:picLocks noChangeAspect="1"/>
          </p:cNvPicPr>
          <p:nvPr/>
        </p:nvPicPr>
        <p:blipFill>
          <a:blip r:embed="rId8"/>
          <a:stretch>
            <a:fillRect/>
          </a:stretch>
        </p:blipFill>
        <p:spPr>
          <a:xfrm>
            <a:off x="3387725" y="5624830"/>
            <a:ext cx="1936750" cy="1911350"/>
          </a:xfrm>
          <a:prstGeom prst="rect">
            <a:avLst/>
          </a:prstGeom>
        </p:spPr>
      </p:pic>
      <p:pic>
        <p:nvPicPr>
          <p:cNvPr id="12" name="图片 11" descr="11"/>
          <p:cNvPicPr>
            <a:picLocks noChangeAspect="1"/>
          </p:cNvPicPr>
          <p:nvPr/>
        </p:nvPicPr>
        <p:blipFill>
          <a:blip r:embed="rId9"/>
          <a:stretch>
            <a:fillRect/>
          </a:stretch>
        </p:blipFill>
        <p:spPr>
          <a:xfrm>
            <a:off x="1795145" y="5919470"/>
            <a:ext cx="1854200" cy="1466850"/>
          </a:xfrm>
          <a:prstGeom prst="rect">
            <a:avLst/>
          </a:prstGeom>
        </p:spPr>
      </p:pic>
      <p:pic>
        <p:nvPicPr>
          <p:cNvPr id="13" name="图片 12" descr="12"/>
          <p:cNvPicPr>
            <a:picLocks noChangeAspect="1"/>
          </p:cNvPicPr>
          <p:nvPr/>
        </p:nvPicPr>
        <p:blipFill>
          <a:blip r:embed="rId10"/>
          <a:stretch>
            <a:fillRect/>
          </a:stretch>
        </p:blipFill>
        <p:spPr>
          <a:xfrm>
            <a:off x="-764540" y="1943100"/>
            <a:ext cx="1954530" cy="1136650"/>
          </a:xfrm>
          <a:prstGeom prst="rect">
            <a:avLst/>
          </a:prstGeom>
        </p:spPr>
      </p:pic>
      <p:pic>
        <p:nvPicPr>
          <p:cNvPr id="14" name="图片 13" descr="6"/>
          <p:cNvPicPr>
            <a:picLocks noChangeAspect="1"/>
          </p:cNvPicPr>
          <p:nvPr/>
        </p:nvPicPr>
        <p:blipFill>
          <a:blip r:embed="rId5"/>
          <a:srcRect l="15080" t="22962" r="14707" b="20712"/>
          <a:stretch>
            <a:fillRect/>
          </a:stretch>
        </p:blipFill>
        <p:spPr>
          <a:xfrm rot="11100000">
            <a:off x="7162800" y="6068060"/>
            <a:ext cx="1326515" cy="1471930"/>
          </a:xfrm>
          <a:prstGeom prst="rect">
            <a:avLst/>
          </a:prstGeom>
        </p:spPr>
      </p:pic>
      <p:pic>
        <p:nvPicPr>
          <p:cNvPr id="15" name="图片 14" descr="5"/>
          <p:cNvPicPr>
            <a:picLocks noChangeAspect="1"/>
          </p:cNvPicPr>
          <p:nvPr/>
        </p:nvPicPr>
        <p:blipFill>
          <a:blip r:embed="rId4"/>
          <a:stretch>
            <a:fillRect/>
          </a:stretch>
        </p:blipFill>
        <p:spPr>
          <a:xfrm rot="11280000">
            <a:off x="4703445" y="5620385"/>
            <a:ext cx="1863090" cy="1708150"/>
          </a:xfrm>
          <a:prstGeom prst="rect">
            <a:avLst/>
          </a:prstGeom>
        </p:spPr>
      </p:pic>
      <p:pic>
        <p:nvPicPr>
          <p:cNvPr id="16" name="图片 15" descr="5"/>
          <p:cNvPicPr>
            <a:picLocks noChangeAspect="1"/>
          </p:cNvPicPr>
          <p:nvPr/>
        </p:nvPicPr>
        <p:blipFill>
          <a:blip r:embed="rId4"/>
          <a:stretch>
            <a:fillRect/>
          </a:stretch>
        </p:blipFill>
        <p:spPr>
          <a:xfrm rot="6900000">
            <a:off x="10824845" y="1924050"/>
            <a:ext cx="1863090" cy="1708150"/>
          </a:xfrm>
          <a:prstGeom prst="rect">
            <a:avLst/>
          </a:prstGeom>
        </p:spPr>
      </p:pic>
      <p:pic>
        <p:nvPicPr>
          <p:cNvPr id="17" name="图片 16" descr="4"/>
          <p:cNvPicPr>
            <a:picLocks noChangeAspect="1"/>
          </p:cNvPicPr>
          <p:nvPr/>
        </p:nvPicPr>
        <p:blipFill>
          <a:blip r:embed="rId3"/>
          <a:stretch>
            <a:fillRect/>
          </a:stretch>
        </p:blipFill>
        <p:spPr>
          <a:xfrm>
            <a:off x="5738495" y="-260350"/>
            <a:ext cx="1299845" cy="1165860"/>
          </a:xfrm>
          <a:prstGeom prst="rect">
            <a:avLst/>
          </a:prstGeom>
        </p:spPr>
      </p:pic>
      <p:pic>
        <p:nvPicPr>
          <p:cNvPr id="18" name="图片 17" descr="9"/>
          <p:cNvPicPr>
            <a:picLocks noChangeAspect="1"/>
          </p:cNvPicPr>
          <p:nvPr/>
        </p:nvPicPr>
        <p:blipFill>
          <a:blip r:embed="rId7"/>
          <a:stretch>
            <a:fillRect/>
          </a:stretch>
        </p:blipFill>
        <p:spPr>
          <a:xfrm rot="11040000">
            <a:off x="6926580" y="-506095"/>
            <a:ext cx="1574165" cy="1496695"/>
          </a:xfrm>
          <a:prstGeom prst="rect">
            <a:avLst/>
          </a:prstGeom>
        </p:spPr>
      </p:pic>
      <p:pic>
        <p:nvPicPr>
          <p:cNvPr id="20" name="图片 19" descr="9"/>
          <p:cNvPicPr>
            <a:picLocks noChangeAspect="1"/>
          </p:cNvPicPr>
          <p:nvPr/>
        </p:nvPicPr>
        <p:blipFill>
          <a:blip r:embed="rId7"/>
          <a:stretch>
            <a:fillRect/>
          </a:stretch>
        </p:blipFill>
        <p:spPr>
          <a:xfrm rot="11040000">
            <a:off x="895985" y="-735330"/>
            <a:ext cx="1574165" cy="1496695"/>
          </a:xfrm>
          <a:prstGeom prst="rect">
            <a:avLst/>
          </a:prstGeom>
        </p:spPr>
      </p:pic>
      <p:pic>
        <p:nvPicPr>
          <p:cNvPr id="21" name="图片 20" descr="12"/>
          <p:cNvPicPr>
            <a:picLocks noChangeAspect="1"/>
          </p:cNvPicPr>
          <p:nvPr/>
        </p:nvPicPr>
        <p:blipFill>
          <a:blip r:embed="rId10"/>
          <a:stretch>
            <a:fillRect/>
          </a:stretch>
        </p:blipFill>
        <p:spPr>
          <a:xfrm rot="4800000">
            <a:off x="3816985" y="-707390"/>
            <a:ext cx="2868930" cy="1668780"/>
          </a:xfrm>
          <a:prstGeom prst="rect">
            <a:avLst/>
          </a:prstGeom>
        </p:spPr>
      </p:pic>
      <p:sp>
        <p:nvSpPr>
          <p:cNvPr id="22" name="文本框 21"/>
          <p:cNvSpPr txBox="1"/>
          <p:nvPr/>
        </p:nvSpPr>
        <p:spPr>
          <a:xfrm>
            <a:off x="3256915" y="2233930"/>
            <a:ext cx="5351145" cy="1861185"/>
          </a:xfrm>
          <a:prstGeom prst="rect">
            <a:avLst/>
          </a:prstGeom>
          <a:noFill/>
        </p:spPr>
        <p:txBody>
          <a:bodyPr wrap="square" rtlCol="0">
            <a:spAutoFit/>
          </a:bodyPr>
          <a:p>
            <a:pPr algn="ctr"/>
            <a:r>
              <a:rPr lang="en-US" altLang="zh-CN" sz="11500">
                <a:solidFill>
                  <a:srgbClr val="208774"/>
                </a:solidFill>
                <a:latin typeface="Impact" panose="020B0806030902050204" charset="0"/>
                <a:ea typeface="Yu Gothic UI Semibold" panose="020B0700000000000000" charset="-128"/>
              </a:rPr>
              <a:t>THANKS </a:t>
            </a:r>
            <a:endParaRPr lang="en-US" altLang="zh-CN" sz="11500">
              <a:solidFill>
                <a:srgbClr val="208774"/>
              </a:solidFill>
              <a:latin typeface="Impact" panose="020B0806030902050204" charset="0"/>
              <a:ea typeface="Yu Gothic UI Semibold" panose="020B0700000000000000" charset="-128"/>
            </a:endParaRPr>
          </a:p>
        </p:txBody>
      </p:sp>
      <p:sp>
        <p:nvSpPr>
          <p:cNvPr id="3" name="文本框 2"/>
          <p:cNvSpPr txBox="1"/>
          <p:nvPr/>
        </p:nvSpPr>
        <p:spPr>
          <a:xfrm>
            <a:off x="3725545" y="3909695"/>
            <a:ext cx="4413885" cy="306705"/>
          </a:xfrm>
          <a:prstGeom prst="rect">
            <a:avLst/>
          </a:prstGeom>
          <a:noFill/>
        </p:spPr>
        <p:txBody>
          <a:bodyPr wrap="square" rtlCol="0">
            <a:spAutoFit/>
          </a:bodyPr>
          <a:p>
            <a:pPr algn="dist"/>
            <a:r>
              <a:rPr lang="zh-CN" altLang="en-US" sz="1400" kern="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rPr>
              <a:t>谢谢观看</a:t>
            </a:r>
            <a:endParaRPr lang="zh-CN" altLang="en-US" sz="1400" kern="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2"/>
          <p:cNvPicPr>
            <a:picLocks noChangeAspect="1"/>
          </p:cNvPicPr>
          <p:nvPr/>
        </p:nvPicPr>
        <p:blipFill>
          <a:blip r:embed="rId1"/>
          <a:stretch>
            <a:fillRect/>
          </a:stretch>
        </p:blipFill>
        <p:spPr>
          <a:xfrm>
            <a:off x="-14605" y="-19050"/>
            <a:ext cx="12211050" cy="6868795"/>
          </a:xfrm>
          <a:prstGeom prst="rect">
            <a:avLst/>
          </a:prstGeom>
        </p:spPr>
      </p:pic>
      <p:pic>
        <p:nvPicPr>
          <p:cNvPr id="5" name="图片 4" descr="3"/>
          <p:cNvPicPr>
            <a:picLocks noChangeAspect="1"/>
          </p:cNvPicPr>
          <p:nvPr/>
        </p:nvPicPr>
        <p:blipFill>
          <a:blip r:embed="rId2"/>
          <a:stretch>
            <a:fillRect/>
          </a:stretch>
        </p:blipFill>
        <p:spPr>
          <a:xfrm>
            <a:off x="3256915" y="-260350"/>
            <a:ext cx="2882265" cy="1724660"/>
          </a:xfrm>
          <a:prstGeom prst="rect">
            <a:avLst/>
          </a:prstGeom>
        </p:spPr>
      </p:pic>
      <p:pic>
        <p:nvPicPr>
          <p:cNvPr id="6" name="图片 5" descr="4"/>
          <p:cNvPicPr>
            <a:picLocks noChangeAspect="1"/>
          </p:cNvPicPr>
          <p:nvPr/>
        </p:nvPicPr>
        <p:blipFill>
          <a:blip r:embed="rId3"/>
          <a:stretch>
            <a:fillRect/>
          </a:stretch>
        </p:blipFill>
        <p:spPr>
          <a:xfrm>
            <a:off x="-548005" y="2473325"/>
            <a:ext cx="1299845" cy="1165860"/>
          </a:xfrm>
          <a:prstGeom prst="rect">
            <a:avLst/>
          </a:prstGeom>
        </p:spPr>
      </p:pic>
      <p:pic>
        <p:nvPicPr>
          <p:cNvPr id="7" name="图片 6" descr="5"/>
          <p:cNvPicPr>
            <a:picLocks noChangeAspect="1"/>
          </p:cNvPicPr>
          <p:nvPr/>
        </p:nvPicPr>
        <p:blipFill>
          <a:blip r:embed="rId4"/>
          <a:stretch>
            <a:fillRect/>
          </a:stretch>
        </p:blipFill>
        <p:spPr>
          <a:xfrm rot="21120000">
            <a:off x="1739265" y="-735330"/>
            <a:ext cx="2464435" cy="2259330"/>
          </a:xfrm>
          <a:prstGeom prst="rect">
            <a:avLst/>
          </a:prstGeom>
        </p:spPr>
      </p:pic>
      <p:pic>
        <p:nvPicPr>
          <p:cNvPr id="8" name="图片 7" descr="6"/>
          <p:cNvPicPr>
            <a:picLocks noChangeAspect="1"/>
          </p:cNvPicPr>
          <p:nvPr/>
        </p:nvPicPr>
        <p:blipFill>
          <a:blip r:embed="rId5"/>
          <a:srcRect l="15080" t="22962" r="14707" b="20712"/>
          <a:stretch>
            <a:fillRect/>
          </a:stretch>
        </p:blipFill>
        <p:spPr>
          <a:xfrm rot="8580000">
            <a:off x="11288395" y="2862580"/>
            <a:ext cx="1326515" cy="1471930"/>
          </a:xfrm>
          <a:prstGeom prst="rect">
            <a:avLst/>
          </a:prstGeom>
        </p:spPr>
      </p:pic>
      <p:pic>
        <p:nvPicPr>
          <p:cNvPr id="9" name="图片 8" descr="8"/>
          <p:cNvPicPr>
            <a:picLocks noChangeAspect="1"/>
          </p:cNvPicPr>
          <p:nvPr/>
        </p:nvPicPr>
        <p:blipFill>
          <a:blip r:embed="rId6"/>
          <a:stretch>
            <a:fillRect/>
          </a:stretch>
        </p:blipFill>
        <p:spPr>
          <a:xfrm rot="11520000">
            <a:off x="5989955" y="6165215"/>
            <a:ext cx="1033780" cy="1276985"/>
          </a:xfrm>
          <a:prstGeom prst="rect">
            <a:avLst/>
          </a:prstGeom>
        </p:spPr>
      </p:pic>
      <p:pic>
        <p:nvPicPr>
          <p:cNvPr id="10" name="图片 9" descr="9"/>
          <p:cNvPicPr>
            <a:picLocks noChangeAspect="1"/>
          </p:cNvPicPr>
          <p:nvPr/>
        </p:nvPicPr>
        <p:blipFill>
          <a:blip r:embed="rId7"/>
          <a:stretch>
            <a:fillRect/>
          </a:stretch>
        </p:blipFill>
        <p:spPr>
          <a:xfrm rot="16020000">
            <a:off x="8800465" y="5924550"/>
            <a:ext cx="1809750" cy="1720850"/>
          </a:xfrm>
          <a:prstGeom prst="rect">
            <a:avLst/>
          </a:prstGeom>
        </p:spPr>
      </p:pic>
      <p:pic>
        <p:nvPicPr>
          <p:cNvPr id="11" name="图片 10" descr="10"/>
          <p:cNvPicPr>
            <a:picLocks noChangeAspect="1"/>
          </p:cNvPicPr>
          <p:nvPr/>
        </p:nvPicPr>
        <p:blipFill>
          <a:blip r:embed="rId8"/>
          <a:stretch>
            <a:fillRect/>
          </a:stretch>
        </p:blipFill>
        <p:spPr>
          <a:xfrm>
            <a:off x="3387725" y="5624830"/>
            <a:ext cx="1936750" cy="1911350"/>
          </a:xfrm>
          <a:prstGeom prst="rect">
            <a:avLst/>
          </a:prstGeom>
        </p:spPr>
      </p:pic>
      <p:pic>
        <p:nvPicPr>
          <p:cNvPr id="12" name="图片 11" descr="11"/>
          <p:cNvPicPr>
            <a:picLocks noChangeAspect="1"/>
          </p:cNvPicPr>
          <p:nvPr/>
        </p:nvPicPr>
        <p:blipFill>
          <a:blip r:embed="rId9"/>
          <a:stretch>
            <a:fillRect/>
          </a:stretch>
        </p:blipFill>
        <p:spPr>
          <a:xfrm>
            <a:off x="1795145" y="5919470"/>
            <a:ext cx="1854200" cy="1466850"/>
          </a:xfrm>
          <a:prstGeom prst="rect">
            <a:avLst/>
          </a:prstGeom>
        </p:spPr>
      </p:pic>
      <p:pic>
        <p:nvPicPr>
          <p:cNvPr id="13" name="图片 12" descr="12"/>
          <p:cNvPicPr>
            <a:picLocks noChangeAspect="1"/>
          </p:cNvPicPr>
          <p:nvPr/>
        </p:nvPicPr>
        <p:blipFill>
          <a:blip r:embed="rId10"/>
          <a:stretch>
            <a:fillRect/>
          </a:stretch>
        </p:blipFill>
        <p:spPr>
          <a:xfrm>
            <a:off x="-764540" y="1943100"/>
            <a:ext cx="1954530" cy="1136650"/>
          </a:xfrm>
          <a:prstGeom prst="rect">
            <a:avLst/>
          </a:prstGeom>
        </p:spPr>
      </p:pic>
      <p:pic>
        <p:nvPicPr>
          <p:cNvPr id="14" name="图片 13" descr="6"/>
          <p:cNvPicPr>
            <a:picLocks noChangeAspect="1"/>
          </p:cNvPicPr>
          <p:nvPr/>
        </p:nvPicPr>
        <p:blipFill>
          <a:blip r:embed="rId5"/>
          <a:srcRect l="15080" t="22962" r="14707" b="20712"/>
          <a:stretch>
            <a:fillRect/>
          </a:stretch>
        </p:blipFill>
        <p:spPr>
          <a:xfrm rot="11100000">
            <a:off x="7162800" y="6068060"/>
            <a:ext cx="1326515" cy="1471930"/>
          </a:xfrm>
          <a:prstGeom prst="rect">
            <a:avLst/>
          </a:prstGeom>
        </p:spPr>
      </p:pic>
      <p:pic>
        <p:nvPicPr>
          <p:cNvPr id="15" name="图片 14" descr="5"/>
          <p:cNvPicPr>
            <a:picLocks noChangeAspect="1"/>
          </p:cNvPicPr>
          <p:nvPr/>
        </p:nvPicPr>
        <p:blipFill>
          <a:blip r:embed="rId4"/>
          <a:stretch>
            <a:fillRect/>
          </a:stretch>
        </p:blipFill>
        <p:spPr>
          <a:xfrm rot="11280000">
            <a:off x="4703445" y="5620385"/>
            <a:ext cx="1863090" cy="1708150"/>
          </a:xfrm>
          <a:prstGeom prst="rect">
            <a:avLst/>
          </a:prstGeom>
        </p:spPr>
      </p:pic>
      <p:pic>
        <p:nvPicPr>
          <p:cNvPr id="16" name="图片 15" descr="5"/>
          <p:cNvPicPr>
            <a:picLocks noChangeAspect="1"/>
          </p:cNvPicPr>
          <p:nvPr/>
        </p:nvPicPr>
        <p:blipFill>
          <a:blip r:embed="rId4"/>
          <a:stretch>
            <a:fillRect/>
          </a:stretch>
        </p:blipFill>
        <p:spPr>
          <a:xfrm rot="6900000">
            <a:off x="10824845" y="1924050"/>
            <a:ext cx="1863090" cy="1708150"/>
          </a:xfrm>
          <a:prstGeom prst="rect">
            <a:avLst/>
          </a:prstGeom>
        </p:spPr>
      </p:pic>
      <p:pic>
        <p:nvPicPr>
          <p:cNvPr id="17" name="图片 16" descr="4"/>
          <p:cNvPicPr>
            <a:picLocks noChangeAspect="1"/>
          </p:cNvPicPr>
          <p:nvPr/>
        </p:nvPicPr>
        <p:blipFill>
          <a:blip r:embed="rId3"/>
          <a:stretch>
            <a:fillRect/>
          </a:stretch>
        </p:blipFill>
        <p:spPr>
          <a:xfrm>
            <a:off x="5738495" y="-260350"/>
            <a:ext cx="1299845" cy="1165860"/>
          </a:xfrm>
          <a:prstGeom prst="rect">
            <a:avLst/>
          </a:prstGeom>
        </p:spPr>
      </p:pic>
      <p:pic>
        <p:nvPicPr>
          <p:cNvPr id="18" name="图片 17" descr="9"/>
          <p:cNvPicPr>
            <a:picLocks noChangeAspect="1"/>
          </p:cNvPicPr>
          <p:nvPr/>
        </p:nvPicPr>
        <p:blipFill>
          <a:blip r:embed="rId7"/>
          <a:stretch>
            <a:fillRect/>
          </a:stretch>
        </p:blipFill>
        <p:spPr>
          <a:xfrm rot="11040000">
            <a:off x="6926580" y="-506095"/>
            <a:ext cx="1574165" cy="1496695"/>
          </a:xfrm>
          <a:prstGeom prst="rect">
            <a:avLst/>
          </a:prstGeom>
        </p:spPr>
      </p:pic>
      <p:pic>
        <p:nvPicPr>
          <p:cNvPr id="20" name="图片 19" descr="9"/>
          <p:cNvPicPr>
            <a:picLocks noChangeAspect="1"/>
          </p:cNvPicPr>
          <p:nvPr/>
        </p:nvPicPr>
        <p:blipFill>
          <a:blip r:embed="rId7"/>
          <a:stretch>
            <a:fillRect/>
          </a:stretch>
        </p:blipFill>
        <p:spPr>
          <a:xfrm rot="11040000">
            <a:off x="895985" y="-735330"/>
            <a:ext cx="1574165" cy="1496695"/>
          </a:xfrm>
          <a:prstGeom prst="rect">
            <a:avLst/>
          </a:prstGeom>
        </p:spPr>
      </p:pic>
      <p:pic>
        <p:nvPicPr>
          <p:cNvPr id="21" name="图片 20" descr="12"/>
          <p:cNvPicPr>
            <a:picLocks noChangeAspect="1"/>
          </p:cNvPicPr>
          <p:nvPr/>
        </p:nvPicPr>
        <p:blipFill>
          <a:blip r:embed="rId10"/>
          <a:stretch>
            <a:fillRect/>
          </a:stretch>
        </p:blipFill>
        <p:spPr>
          <a:xfrm rot="4800000">
            <a:off x="3816985" y="-707390"/>
            <a:ext cx="2868930" cy="1668780"/>
          </a:xfrm>
          <a:prstGeom prst="rect">
            <a:avLst/>
          </a:prstGeom>
        </p:spPr>
      </p:pic>
      <p:sp>
        <p:nvSpPr>
          <p:cNvPr id="22" name="文本框 21"/>
          <p:cNvSpPr txBox="1"/>
          <p:nvPr/>
        </p:nvSpPr>
        <p:spPr>
          <a:xfrm>
            <a:off x="4668520" y="1847215"/>
            <a:ext cx="2477135" cy="1861185"/>
          </a:xfrm>
          <a:prstGeom prst="rect">
            <a:avLst/>
          </a:prstGeom>
          <a:noFill/>
        </p:spPr>
        <p:txBody>
          <a:bodyPr wrap="square" rtlCol="0">
            <a:spAutoFit/>
          </a:bodyPr>
          <a:p>
            <a:pPr algn="ctr"/>
            <a:r>
              <a:rPr lang="en-US" altLang="zh-CN" sz="11500">
                <a:solidFill>
                  <a:srgbClr val="208774"/>
                </a:solidFill>
                <a:latin typeface="Impact" panose="020B0806030902050204" charset="0"/>
                <a:ea typeface="Yu Gothic UI Semibold" panose="020B0700000000000000" charset="-128"/>
              </a:rPr>
              <a:t>01</a:t>
            </a:r>
            <a:endParaRPr lang="en-US" altLang="zh-CN" sz="11500">
              <a:solidFill>
                <a:srgbClr val="208774"/>
              </a:solidFill>
              <a:latin typeface="Impact" panose="020B0806030902050204" charset="0"/>
              <a:ea typeface="Yu Gothic UI Semibold" panose="020B0700000000000000" charset="-128"/>
            </a:endParaRPr>
          </a:p>
        </p:txBody>
      </p:sp>
      <p:sp>
        <p:nvSpPr>
          <p:cNvPr id="3" name="文本框 2"/>
          <p:cNvSpPr txBox="1"/>
          <p:nvPr/>
        </p:nvSpPr>
        <p:spPr>
          <a:xfrm>
            <a:off x="3700145" y="3531235"/>
            <a:ext cx="4413885" cy="460375"/>
          </a:xfrm>
          <a:prstGeom prst="rect">
            <a:avLst/>
          </a:prstGeom>
          <a:noFill/>
        </p:spPr>
        <p:txBody>
          <a:bodyPr wrap="square" rtlCol="0">
            <a:spAutoFit/>
          </a:bodyPr>
          <a:p>
            <a:pPr algn="ctr"/>
            <a:r>
              <a:rPr lang="zh-CN" altLang="en-US" sz="2400">
                <a:solidFill>
                  <a:schemeClr val="tx1">
                    <a:lumMod val="75000"/>
                    <a:lumOff val="25000"/>
                  </a:schemeClr>
                </a:solidFill>
                <a:latin typeface="微软雅黑" panose="020B0503020204020204" charset="-122"/>
                <a:ea typeface="微软雅黑" panose="020B0503020204020204" charset="-122"/>
                <a:sym typeface="+mn-ea"/>
              </a:rPr>
              <a:t>选题背景与意义</a:t>
            </a:r>
            <a:endParaRPr lang="zh-CN" altLang="en-US" sz="2400" kern="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endParaRPr>
          </a:p>
        </p:txBody>
      </p:sp>
      <p:sp>
        <p:nvSpPr>
          <p:cNvPr id="2" name="文本框 1"/>
          <p:cNvSpPr txBox="1"/>
          <p:nvPr/>
        </p:nvSpPr>
        <p:spPr>
          <a:xfrm>
            <a:off x="3035300" y="4099560"/>
            <a:ext cx="5743575" cy="583565"/>
          </a:xfrm>
          <a:prstGeom prst="rect">
            <a:avLst/>
          </a:prstGeom>
          <a:noFill/>
        </p:spPr>
        <p:txBody>
          <a:bodyPr wrap="square" rtlCol="0">
            <a:spAutoFit/>
          </a:bodyPr>
          <a:p>
            <a:pPr lvl="0" algn="ctr" defTabSz="1216025" fontAlgn="auto">
              <a:lnSpc>
                <a:spcPct val="200000"/>
              </a:lnSpc>
              <a:spcBef>
                <a:spcPts val="0"/>
              </a:spcBef>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noProof="0" dirty="0">
              <a:ln>
                <a:noFill/>
              </a:ln>
              <a:solidFill>
                <a:schemeClr val="tx1">
                  <a:lumMod val="75000"/>
                  <a:lumOff val="25000"/>
                </a:schemeClr>
              </a:solidFill>
              <a:effectLst>
                <a:outerShdw blurRad="50800" dist="38100" dir="5400000" algn="t" rotWithShape="0">
                  <a:prstClr val="black">
                    <a:alpha val="40000"/>
                  </a:prstClr>
                </a:outerShdw>
              </a:effectLst>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4"/>
          <p:cNvPicPr>
            <a:picLocks noChangeAspect="1"/>
          </p:cNvPicPr>
          <p:nvPr/>
        </p:nvPicPr>
        <p:blipFill>
          <a:blip r:embed="rId1"/>
          <a:stretch>
            <a:fillRect/>
          </a:stretch>
        </p:blipFill>
        <p:spPr>
          <a:xfrm rot="15120000">
            <a:off x="2056765" y="1228090"/>
            <a:ext cx="631190" cy="565785"/>
          </a:xfrm>
          <a:prstGeom prst="rect">
            <a:avLst/>
          </a:prstGeom>
        </p:spPr>
      </p:pic>
      <p:sp>
        <p:nvSpPr>
          <p:cNvPr id="11" name="TextBox 1210"/>
          <p:cNvSpPr/>
          <p:nvPr/>
        </p:nvSpPr>
        <p:spPr>
          <a:xfrm>
            <a:off x="1486218" y="1898650"/>
            <a:ext cx="1772285" cy="367665"/>
          </a:xfrm>
          <a:prstGeom prst="rect">
            <a:avLst/>
          </a:prstGeom>
          <a:noFill/>
          <a:ln w="9525">
            <a:noFill/>
            <a:miter/>
          </a:ln>
        </p:spPr>
        <p:txBody>
          <a:bodyPr wrap="square">
            <a:spAutoFit/>
          </a:bodyPr>
          <a:p>
            <a:pPr algn="ctr"/>
            <a:r>
              <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rPr>
              <a:t>KEYWORD</a:t>
            </a:r>
            <a:endPar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endParaRPr>
          </a:p>
        </p:txBody>
      </p:sp>
      <p:sp>
        <p:nvSpPr>
          <p:cNvPr id="12" name="TextBox 1210"/>
          <p:cNvSpPr/>
          <p:nvPr/>
        </p:nvSpPr>
        <p:spPr>
          <a:xfrm>
            <a:off x="991870" y="2266315"/>
            <a:ext cx="2760980" cy="714375"/>
          </a:xfrm>
          <a:prstGeom prst="rect">
            <a:avLst/>
          </a:prstGeom>
          <a:noFill/>
          <a:ln w="9525">
            <a:noFill/>
            <a:miter/>
          </a:ln>
        </p:spPr>
        <p:txBody>
          <a:bodyPr wrap="square">
            <a:spAutoFit/>
          </a:bodyPr>
          <a:p>
            <a:pPr indent="0" algn="ct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1200" noProof="0" dirty="0">
              <a:ln>
                <a:noFill/>
              </a:ln>
              <a:solidFill>
                <a:schemeClr val="tx1">
                  <a:lumMod val="50000"/>
                  <a:lumOff val="50000"/>
                </a:schemeClr>
              </a:solidFill>
              <a:uLnTx/>
              <a:uFillTx/>
              <a:latin typeface="Verdana" panose="020B0604030504040204" charset="0"/>
              <a:ea typeface="方正舒体" panose="02010601030101010101" pitchFamily="2" charset="-122"/>
              <a:sym typeface="+mn-ea"/>
            </a:endParaRPr>
          </a:p>
        </p:txBody>
      </p:sp>
      <p:pic>
        <p:nvPicPr>
          <p:cNvPr id="5" name="图片 4" descr="4"/>
          <p:cNvPicPr>
            <a:picLocks noChangeAspect="1"/>
          </p:cNvPicPr>
          <p:nvPr/>
        </p:nvPicPr>
        <p:blipFill>
          <a:blip r:embed="rId1"/>
          <a:stretch>
            <a:fillRect/>
          </a:stretch>
        </p:blipFill>
        <p:spPr>
          <a:xfrm rot="15120000">
            <a:off x="5902325" y="1228090"/>
            <a:ext cx="631190" cy="565785"/>
          </a:xfrm>
          <a:prstGeom prst="rect">
            <a:avLst/>
          </a:prstGeom>
        </p:spPr>
      </p:pic>
      <p:sp>
        <p:nvSpPr>
          <p:cNvPr id="6" name="TextBox 1210"/>
          <p:cNvSpPr/>
          <p:nvPr/>
        </p:nvSpPr>
        <p:spPr>
          <a:xfrm>
            <a:off x="5331778" y="1898650"/>
            <a:ext cx="1772285" cy="367665"/>
          </a:xfrm>
          <a:prstGeom prst="rect">
            <a:avLst/>
          </a:prstGeom>
          <a:noFill/>
          <a:ln w="9525">
            <a:noFill/>
            <a:miter/>
          </a:ln>
        </p:spPr>
        <p:txBody>
          <a:bodyPr wrap="square">
            <a:spAutoFit/>
          </a:bodyPr>
          <a:p>
            <a:pPr algn="ctr"/>
            <a:r>
              <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rPr>
              <a:t>KEYWORD</a:t>
            </a:r>
            <a:endPar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endParaRPr>
          </a:p>
        </p:txBody>
      </p:sp>
      <p:sp>
        <p:nvSpPr>
          <p:cNvPr id="7" name="TextBox 1210"/>
          <p:cNvSpPr/>
          <p:nvPr/>
        </p:nvSpPr>
        <p:spPr>
          <a:xfrm>
            <a:off x="4837430" y="2266315"/>
            <a:ext cx="2760980" cy="714375"/>
          </a:xfrm>
          <a:prstGeom prst="rect">
            <a:avLst/>
          </a:prstGeom>
          <a:noFill/>
          <a:ln w="9525">
            <a:noFill/>
            <a:miter/>
          </a:ln>
        </p:spPr>
        <p:txBody>
          <a:bodyPr wrap="square">
            <a:spAutoFit/>
          </a:bodyPr>
          <a:p>
            <a:pPr indent="0" algn="ct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1200" noProof="0" dirty="0">
              <a:ln>
                <a:noFill/>
              </a:ln>
              <a:solidFill>
                <a:schemeClr val="tx1">
                  <a:lumMod val="50000"/>
                  <a:lumOff val="50000"/>
                </a:schemeClr>
              </a:solidFill>
              <a:uLnTx/>
              <a:uFillTx/>
              <a:latin typeface="Verdana" panose="020B0604030504040204" charset="0"/>
              <a:ea typeface="方正舒体" panose="02010601030101010101" pitchFamily="2" charset="-122"/>
              <a:sym typeface="+mn-ea"/>
            </a:endParaRPr>
          </a:p>
        </p:txBody>
      </p:sp>
      <p:pic>
        <p:nvPicPr>
          <p:cNvPr id="8" name="图片 7" descr="4"/>
          <p:cNvPicPr>
            <a:picLocks noChangeAspect="1"/>
          </p:cNvPicPr>
          <p:nvPr/>
        </p:nvPicPr>
        <p:blipFill>
          <a:blip r:embed="rId1"/>
          <a:stretch>
            <a:fillRect/>
          </a:stretch>
        </p:blipFill>
        <p:spPr>
          <a:xfrm rot="15120000">
            <a:off x="9476740" y="1228090"/>
            <a:ext cx="631190" cy="565785"/>
          </a:xfrm>
          <a:prstGeom prst="rect">
            <a:avLst/>
          </a:prstGeom>
        </p:spPr>
      </p:pic>
      <p:sp>
        <p:nvSpPr>
          <p:cNvPr id="9" name="TextBox 1210"/>
          <p:cNvSpPr/>
          <p:nvPr/>
        </p:nvSpPr>
        <p:spPr>
          <a:xfrm>
            <a:off x="8906193" y="1898650"/>
            <a:ext cx="1772285" cy="367665"/>
          </a:xfrm>
          <a:prstGeom prst="rect">
            <a:avLst/>
          </a:prstGeom>
          <a:noFill/>
          <a:ln w="9525">
            <a:noFill/>
            <a:miter/>
          </a:ln>
        </p:spPr>
        <p:txBody>
          <a:bodyPr wrap="square">
            <a:spAutoFit/>
          </a:bodyPr>
          <a:p>
            <a:pPr algn="ctr"/>
            <a:r>
              <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rPr>
              <a:t>KEYWORD</a:t>
            </a:r>
            <a:endPar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endParaRPr>
          </a:p>
        </p:txBody>
      </p:sp>
      <p:sp>
        <p:nvSpPr>
          <p:cNvPr id="10" name="TextBox 1210"/>
          <p:cNvSpPr/>
          <p:nvPr/>
        </p:nvSpPr>
        <p:spPr>
          <a:xfrm>
            <a:off x="8411845" y="2266315"/>
            <a:ext cx="2760980" cy="714375"/>
          </a:xfrm>
          <a:prstGeom prst="rect">
            <a:avLst/>
          </a:prstGeom>
          <a:noFill/>
          <a:ln w="9525">
            <a:noFill/>
            <a:miter/>
          </a:ln>
        </p:spPr>
        <p:txBody>
          <a:bodyPr wrap="square">
            <a:spAutoFit/>
          </a:bodyPr>
          <a:p>
            <a:pPr indent="0" algn="ct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1200" noProof="0" dirty="0">
              <a:ln>
                <a:noFill/>
              </a:ln>
              <a:solidFill>
                <a:schemeClr val="tx1">
                  <a:lumMod val="50000"/>
                  <a:lumOff val="50000"/>
                </a:schemeClr>
              </a:solidFill>
              <a:uLnTx/>
              <a:uFillTx/>
              <a:latin typeface="Verdana" panose="020B0604030504040204" charset="0"/>
              <a:ea typeface="方正舒体" panose="02010601030101010101" pitchFamily="2" charset="-122"/>
              <a:sym typeface="+mn-ea"/>
            </a:endParaRPr>
          </a:p>
        </p:txBody>
      </p:sp>
      <p:pic>
        <p:nvPicPr>
          <p:cNvPr id="13" name="图片 12" descr="4"/>
          <p:cNvPicPr>
            <a:picLocks noChangeAspect="1"/>
          </p:cNvPicPr>
          <p:nvPr/>
        </p:nvPicPr>
        <p:blipFill>
          <a:blip r:embed="rId1"/>
          <a:stretch>
            <a:fillRect/>
          </a:stretch>
        </p:blipFill>
        <p:spPr>
          <a:xfrm rot="15120000">
            <a:off x="2056765" y="3545840"/>
            <a:ext cx="631190" cy="565785"/>
          </a:xfrm>
          <a:prstGeom prst="rect">
            <a:avLst/>
          </a:prstGeom>
        </p:spPr>
      </p:pic>
      <p:sp>
        <p:nvSpPr>
          <p:cNvPr id="14" name="TextBox 1210"/>
          <p:cNvSpPr/>
          <p:nvPr/>
        </p:nvSpPr>
        <p:spPr>
          <a:xfrm>
            <a:off x="1486218" y="4216400"/>
            <a:ext cx="1772285" cy="367665"/>
          </a:xfrm>
          <a:prstGeom prst="rect">
            <a:avLst/>
          </a:prstGeom>
          <a:noFill/>
          <a:ln w="9525">
            <a:noFill/>
            <a:miter/>
          </a:ln>
        </p:spPr>
        <p:txBody>
          <a:bodyPr wrap="square">
            <a:spAutoFit/>
          </a:bodyPr>
          <a:p>
            <a:pPr algn="ctr"/>
            <a:r>
              <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rPr>
              <a:t>KEYWORD</a:t>
            </a:r>
            <a:endPar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endParaRPr>
          </a:p>
        </p:txBody>
      </p:sp>
      <p:sp>
        <p:nvSpPr>
          <p:cNvPr id="15" name="TextBox 1210"/>
          <p:cNvSpPr/>
          <p:nvPr/>
        </p:nvSpPr>
        <p:spPr>
          <a:xfrm>
            <a:off x="991870" y="4584065"/>
            <a:ext cx="2760980" cy="714375"/>
          </a:xfrm>
          <a:prstGeom prst="rect">
            <a:avLst/>
          </a:prstGeom>
          <a:noFill/>
          <a:ln w="9525">
            <a:noFill/>
            <a:miter/>
          </a:ln>
        </p:spPr>
        <p:txBody>
          <a:bodyPr wrap="square">
            <a:spAutoFit/>
          </a:bodyPr>
          <a:p>
            <a:pPr indent="0" algn="ct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1200" noProof="0" dirty="0">
              <a:ln>
                <a:noFill/>
              </a:ln>
              <a:solidFill>
                <a:schemeClr val="tx1">
                  <a:lumMod val="50000"/>
                  <a:lumOff val="50000"/>
                </a:schemeClr>
              </a:solidFill>
              <a:uLnTx/>
              <a:uFillTx/>
              <a:latin typeface="Verdana" panose="020B0604030504040204" charset="0"/>
              <a:ea typeface="方正舒体" panose="02010601030101010101" pitchFamily="2" charset="-122"/>
              <a:sym typeface="+mn-ea"/>
            </a:endParaRPr>
          </a:p>
        </p:txBody>
      </p:sp>
      <p:pic>
        <p:nvPicPr>
          <p:cNvPr id="16" name="图片 15" descr="4"/>
          <p:cNvPicPr>
            <a:picLocks noChangeAspect="1"/>
          </p:cNvPicPr>
          <p:nvPr/>
        </p:nvPicPr>
        <p:blipFill>
          <a:blip r:embed="rId1"/>
          <a:stretch>
            <a:fillRect/>
          </a:stretch>
        </p:blipFill>
        <p:spPr>
          <a:xfrm rot="15120000">
            <a:off x="5902325" y="3545840"/>
            <a:ext cx="631190" cy="565785"/>
          </a:xfrm>
          <a:prstGeom prst="rect">
            <a:avLst/>
          </a:prstGeom>
        </p:spPr>
      </p:pic>
      <p:sp>
        <p:nvSpPr>
          <p:cNvPr id="17" name="TextBox 1210"/>
          <p:cNvSpPr/>
          <p:nvPr/>
        </p:nvSpPr>
        <p:spPr>
          <a:xfrm>
            <a:off x="5331778" y="4216400"/>
            <a:ext cx="1772285" cy="367665"/>
          </a:xfrm>
          <a:prstGeom prst="rect">
            <a:avLst/>
          </a:prstGeom>
          <a:noFill/>
          <a:ln w="9525">
            <a:noFill/>
            <a:miter/>
          </a:ln>
        </p:spPr>
        <p:txBody>
          <a:bodyPr wrap="square">
            <a:spAutoFit/>
          </a:bodyPr>
          <a:p>
            <a:pPr algn="ctr"/>
            <a:r>
              <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rPr>
              <a:t>KEYWORD</a:t>
            </a:r>
            <a:endPar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endParaRPr>
          </a:p>
        </p:txBody>
      </p:sp>
      <p:sp>
        <p:nvSpPr>
          <p:cNvPr id="18" name="TextBox 1210"/>
          <p:cNvSpPr/>
          <p:nvPr/>
        </p:nvSpPr>
        <p:spPr>
          <a:xfrm>
            <a:off x="4837430" y="4584065"/>
            <a:ext cx="2760980" cy="714375"/>
          </a:xfrm>
          <a:prstGeom prst="rect">
            <a:avLst/>
          </a:prstGeom>
          <a:noFill/>
          <a:ln w="9525">
            <a:noFill/>
            <a:miter/>
          </a:ln>
        </p:spPr>
        <p:txBody>
          <a:bodyPr wrap="square">
            <a:spAutoFit/>
          </a:bodyPr>
          <a:p>
            <a:pPr indent="0" algn="ct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1200" noProof="0" dirty="0">
              <a:ln>
                <a:noFill/>
              </a:ln>
              <a:solidFill>
                <a:schemeClr val="tx1">
                  <a:lumMod val="50000"/>
                  <a:lumOff val="50000"/>
                </a:schemeClr>
              </a:solidFill>
              <a:uLnTx/>
              <a:uFillTx/>
              <a:latin typeface="Verdana" panose="020B0604030504040204" charset="0"/>
              <a:ea typeface="方正舒体" panose="02010601030101010101" pitchFamily="2" charset="-122"/>
              <a:sym typeface="+mn-ea"/>
            </a:endParaRPr>
          </a:p>
        </p:txBody>
      </p:sp>
      <p:pic>
        <p:nvPicPr>
          <p:cNvPr id="19" name="图片 18" descr="4"/>
          <p:cNvPicPr>
            <a:picLocks noChangeAspect="1"/>
          </p:cNvPicPr>
          <p:nvPr/>
        </p:nvPicPr>
        <p:blipFill>
          <a:blip r:embed="rId1"/>
          <a:stretch>
            <a:fillRect/>
          </a:stretch>
        </p:blipFill>
        <p:spPr>
          <a:xfrm rot="15120000">
            <a:off x="9476740" y="3545840"/>
            <a:ext cx="631190" cy="565785"/>
          </a:xfrm>
          <a:prstGeom prst="rect">
            <a:avLst/>
          </a:prstGeom>
        </p:spPr>
      </p:pic>
      <p:sp>
        <p:nvSpPr>
          <p:cNvPr id="20" name="TextBox 1210"/>
          <p:cNvSpPr/>
          <p:nvPr/>
        </p:nvSpPr>
        <p:spPr>
          <a:xfrm>
            <a:off x="8906193" y="4216400"/>
            <a:ext cx="1772285" cy="367665"/>
          </a:xfrm>
          <a:prstGeom prst="rect">
            <a:avLst/>
          </a:prstGeom>
          <a:noFill/>
          <a:ln w="9525">
            <a:noFill/>
            <a:miter/>
          </a:ln>
        </p:spPr>
        <p:txBody>
          <a:bodyPr wrap="square">
            <a:spAutoFit/>
          </a:bodyPr>
          <a:p>
            <a:pPr algn="ctr"/>
            <a:r>
              <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rPr>
              <a:t>KEYWORD</a:t>
            </a:r>
            <a:endParaRPr lang="en-US" altLang="zh-CN" noProof="0" dirty="0">
              <a:ln>
                <a:noFill/>
              </a:ln>
              <a:solidFill>
                <a:schemeClr val="tx1">
                  <a:lumMod val="75000"/>
                  <a:lumOff val="25000"/>
                </a:schemeClr>
              </a:solidFill>
              <a:uLnTx/>
              <a:uFillTx/>
              <a:latin typeface="Verdana" panose="020B0604030504040204" charset="0"/>
              <a:ea typeface="方正舒体" panose="02010601030101010101" pitchFamily="2" charset="-122"/>
              <a:sym typeface="+mn-ea"/>
            </a:endParaRPr>
          </a:p>
        </p:txBody>
      </p:sp>
      <p:sp>
        <p:nvSpPr>
          <p:cNvPr id="21" name="TextBox 1210"/>
          <p:cNvSpPr/>
          <p:nvPr/>
        </p:nvSpPr>
        <p:spPr>
          <a:xfrm>
            <a:off x="8411845" y="4584065"/>
            <a:ext cx="2760980" cy="714375"/>
          </a:xfrm>
          <a:prstGeom prst="rect">
            <a:avLst/>
          </a:prstGeom>
          <a:noFill/>
          <a:ln w="9525">
            <a:noFill/>
            <a:miter/>
          </a:ln>
        </p:spPr>
        <p:txBody>
          <a:bodyPr wrap="square">
            <a:spAutoFit/>
          </a:bodyPr>
          <a:p>
            <a:pPr indent="0" algn="ctr" fontAlgn="auto">
              <a:lnSpc>
                <a:spcPct val="150000"/>
              </a:lnSpc>
            </a:pP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9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1200" noProof="0" dirty="0">
              <a:ln>
                <a:noFill/>
              </a:ln>
              <a:solidFill>
                <a:schemeClr val="tx1">
                  <a:lumMod val="50000"/>
                  <a:lumOff val="50000"/>
                </a:schemeClr>
              </a:solidFill>
              <a:uLnTx/>
              <a:uFillTx/>
              <a:latin typeface="Verdana" panose="020B0604030504040204" charset="0"/>
              <a:ea typeface="方正舒体" panose="02010601030101010101" pitchFamily="2"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pexels-photo-886521"/>
          <p:cNvPicPr>
            <a:picLocks noChangeAspect="1"/>
          </p:cNvPicPr>
          <p:nvPr/>
        </p:nvPicPr>
        <p:blipFill>
          <a:blip r:embed="rId1"/>
          <a:srcRect l="5051" r="50612"/>
          <a:stretch>
            <a:fillRect/>
          </a:stretch>
        </p:blipFill>
        <p:spPr>
          <a:xfrm>
            <a:off x="-34290" y="-26035"/>
            <a:ext cx="4755515" cy="6894830"/>
          </a:xfrm>
          <a:prstGeom prst="rect">
            <a:avLst/>
          </a:prstGeom>
        </p:spPr>
      </p:pic>
      <p:sp>
        <p:nvSpPr>
          <p:cNvPr id="34" name="文本框 33"/>
          <p:cNvSpPr txBox="1"/>
          <p:nvPr/>
        </p:nvSpPr>
        <p:spPr>
          <a:xfrm>
            <a:off x="5226368" y="1746885"/>
            <a:ext cx="6246495" cy="13379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defTabSz="1216025" fontAlgn="auto">
              <a:lnSpc>
                <a:spcPct val="150000"/>
              </a:lnSpc>
              <a:spcBef>
                <a:spcPts val="0"/>
              </a:spcBef>
            </a:pP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r>
              <a:rPr lang="zh-CN" altLang="en-US" sz="9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900" dirty="0">
                <a:solidFill>
                  <a:schemeClr val="tx1">
                    <a:lumMod val="65000"/>
                    <a:lumOff val="35000"/>
                  </a:schemeClr>
                </a:solidFill>
                <a:ea typeface="微软雅黑" panose="020B0503020204020204" charset="-122"/>
                <a:sym typeface="Arial" panose="020B0604020202020204" pitchFamily="34" charset="0"/>
              </a:rPr>
              <a:t>.</a:t>
            </a:r>
            <a:endParaRPr lang="en-US" altLang="zh-CN" sz="900" kern="0" noProof="0" dirty="0" smtClean="0">
              <a:ln>
                <a:noFill/>
              </a:ln>
              <a:solidFill>
                <a:schemeClr val="tx1">
                  <a:lumMod val="65000"/>
                  <a:lumOff val="35000"/>
                </a:schemeClr>
              </a:solidFill>
              <a:uLnTx/>
              <a:uFillTx/>
              <a:ea typeface="微软雅黑" panose="020B0503020204020204" charset="-122"/>
              <a:sym typeface="Arial" panose="020B0604020202020204" pitchFamily="34" charset="0"/>
            </a:endParaRPr>
          </a:p>
        </p:txBody>
      </p:sp>
      <p:sp>
        <p:nvSpPr>
          <p:cNvPr id="35" name="TextBox 1210"/>
          <p:cNvSpPr/>
          <p:nvPr/>
        </p:nvSpPr>
        <p:spPr>
          <a:xfrm>
            <a:off x="6653530" y="1174750"/>
            <a:ext cx="3392170" cy="460375"/>
          </a:xfrm>
          <a:prstGeom prst="rect">
            <a:avLst/>
          </a:prstGeom>
          <a:noFill/>
          <a:ln w="9525">
            <a:noFill/>
            <a:miter/>
          </a:ln>
        </p:spPr>
        <p:txBody>
          <a:bodyPr wrap="square">
            <a:spAutoFit/>
          </a:bodyPr>
          <a:lstStyle/>
          <a:p>
            <a:pPr algn="ctr"/>
            <a:r>
              <a:rPr lang="en-US" altLang="zh-CN" sz="2400" b="1" noProof="0" dirty="0">
                <a:ln>
                  <a:noFill/>
                </a:ln>
                <a:solidFill>
                  <a:schemeClr val="tx1">
                    <a:lumMod val="65000"/>
                    <a:lumOff val="35000"/>
                  </a:schemeClr>
                </a:solidFill>
                <a:uLnTx/>
                <a:uFillTx/>
                <a:ea typeface="方正舒体" panose="02010601030101010101" pitchFamily="2" charset="-122"/>
                <a:sym typeface="+mn-ea"/>
              </a:rPr>
              <a:t>ADD YOUR TEXT HERE</a:t>
            </a:r>
            <a:endParaRPr lang="en-US" altLang="zh-CN" sz="2400" b="1" noProof="0" dirty="0">
              <a:ln>
                <a:noFill/>
              </a:ln>
              <a:solidFill>
                <a:schemeClr val="tx1">
                  <a:lumMod val="65000"/>
                  <a:lumOff val="35000"/>
                </a:schemeClr>
              </a:solidFill>
              <a:uLnTx/>
              <a:uFillTx/>
              <a:ea typeface="方正舒体" panose="02010601030101010101" pitchFamily="2" charset="-122"/>
              <a:sym typeface="+mn-ea"/>
            </a:endParaRPr>
          </a:p>
        </p:txBody>
      </p:sp>
      <p:sp>
        <p:nvSpPr>
          <p:cNvPr id="6" name="椭圆 5"/>
          <p:cNvSpPr/>
          <p:nvPr/>
        </p:nvSpPr>
        <p:spPr>
          <a:xfrm>
            <a:off x="5596890" y="3660140"/>
            <a:ext cx="561340" cy="561340"/>
          </a:xfrm>
          <a:prstGeom prst="ellipse">
            <a:avLst/>
          </a:pr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7238365" y="3660140"/>
            <a:ext cx="561340" cy="561340"/>
          </a:xfrm>
          <a:prstGeom prst="ellipse">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8879840" y="3660140"/>
            <a:ext cx="561340" cy="561340"/>
          </a:xfrm>
          <a:prstGeom prst="ellipse">
            <a:avLst/>
          </a:pr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10521315" y="3660140"/>
            <a:ext cx="561340" cy="561340"/>
          </a:xfrm>
          <a:prstGeom prst="ellipse">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Freeform 17"/>
          <p:cNvSpPr>
            <a:spLocks noEditPoints="1"/>
          </p:cNvSpPr>
          <p:nvPr/>
        </p:nvSpPr>
        <p:spPr bwMode="auto">
          <a:xfrm>
            <a:off x="7352665" y="3784600"/>
            <a:ext cx="332740" cy="332740"/>
          </a:xfrm>
          <a:custGeom>
            <a:avLst/>
            <a:gdLst>
              <a:gd name="T0" fmla="*/ 118 w 185"/>
              <a:gd name="T1" fmla="*/ 80 h 185"/>
              <a:gd name="T2" fmla="*/ 88 w 185"/>
              <a:gd name="T3" fmla="*/ 80 h 185"/>
              <a:gd name="T4" fmla="*/ 88 w 185"/>
              <a:gd name="T5" fmla="*/ 50 h 185"/>
              <a:gd name="T6" fmla="*/ 86 w 185"/>
              <a:gd name="T7" fmla="*/ 48 h 185"/>
              <a:gd name="T8" fmla="*/ 82 w 185"/>
              <a:gd name="T9" fmla="*/ 48 h 185"/>
              <a:gd name="T10" fmla="*/ 80 w 185"/>
              <a:gd name="T11" fmla="*/ 50 h 185"/>
              <a:gd name="T12" fmla="*/ 80 w 185"/>
              <a:gd name="T13" fmla="*/ 80 h 185"/>
              <a:gd name="T14" fmla="*/ 50 w 185"/>
              <a:gd name="T15" fmla="*/ 80 h 185"/>
              <a:gd name="T16" fmla="*/ 48 w 185"/>
              <a:gd name="T17" fmla="*/ 82 h 185"/>
              <a:gd name="T18" fmla="*/ 48 w 185"/>
              <a:gd name="T19" fmla="*/ 86 h 185"/>
              <a:gd name="T20" fmla="*/ 50 w 185"/>
              <a:gd name="T21" fmla="*/ 88 h 185"/>
              <a:gd name="T22" fmla="*/ 80 w 185"/>
              <a:gd name="T23" fmla="*/ 88 h 185"/>
              <a:gd name="T24" fmla="*/ 80 w 185"/>
              <a:gd name="T25" fmla="*/ 118 h 185"/>
              <a:gd name="T26" fmla="*/ 82 w 185"/>
              <a:gd name="T27" fmla="*/ 120 h 185"/>
              <a:gd name="T28" fmla="*/ 86 w 185"/>
              <a:gd name="T29" fmla="*/ 120 h 185"/>
              <a:gd name="T30" fmla="*/ 88 w 185"/>
              <a:gd name="T31" fmla="*/ 118 h 185"/>
              <a:gd name="T32" fmla="*/ 88 w 185"/>
              <a:gd name="T33" fmla="*/ 88 h 185"/>
              <a:gd name="T34" fmla="*/ 118 w 185"/>
              <a:gd name="T35" fmla="*/ 88 h 185"/>
              <a:gd name="T36" fmla="*/ 120 w 185"/>
              <a:gd name="T37" fmla="*/ 86 h 185"/>
              <a:gd name="T38" fmla="*/ 120 w 185"/>
              <a:gd name="T39" fmla="*/ 82 h 185"/>
              <a:gd name="T40" fmla="*/ 118 w 185"/>
              <a:gd name="T41" fmla="*/ 80 h 185"/>
              <a:gd name="T42" fmla="*/ 184 w 185"/>
              <a:gd name="T43" fmla="*/ 178 h 185"/>
              <a:gd name="T44" fmla="*/ 146 w 185"/>
              <a:gd name="T45" fmla="*/ 140 h 185"/>
              <a:gd name="T46" fmla="*/ 168 w 185"/>
              <a:gd name="T47" fmla="*/ 84 h 185"/>
              <a:gd name="T48" fmla="*/ 84 w 185"/>
              <a:gd name="T49" fmla="*/ 0 h 185"/>
              <a:gd name="T50" fmla="*/ 0 w 185"/>
              <a:gd name="T51" fmla="*/ 84 h 185"/>
              <a:gd name="T52" fmla="*/ 84 w 185"/>
              <a:gd name="T53" fmla="*/ 168 h 185"/>
              <a:gd name="T54" fmla="*/ 140 w 185"/>
              <a:gd name="T55" fmla="*/ 146 h 185"/>
              <a:gd name="T56" fmla="*/ 178 w 185"/>
              <a:gd name="T57" fmla="*/ 184 h 185"/>
              <a:gd name="T58" fmla="*/ 181 w 185"/>
              <a:gd name="T59" fmla="*/ 184 h 185"/>
              <a:gd name="T60" fmla="*/ 184 w 185"/>
              <a:gd name="T61" fmla="*/ 181 h 185"/>
              <a:gd name="T62" fmla="*/ 184 w 185"/>
              <a:gd name="T63" fmla="*/ 178 h 185"/>
              <a:gd name="T64" fmla="*/ 84 w 185"/>
              <a:gd name="T65" fmla="*/ 160 h 185"/>
              <a:gd name="T66" fmla="*/ 8 w 185"/>
              <a:gd name="T67" fmla="*/ 84 h 185"/>
              <a:gd name="T68" fmla="*/ 84 w 185"/>
              <a:gd name="T69" fmla="*/ 8 h 185"/>
              <a:gd name="T70" fmla="*/ 160 w 185"/>
              <a:gd name="T71" fmla="*/ 84 h 185"/>
              <a:gd name="T72" fmla="*/ 84 w 185"/>
              <a:gd name="T73" fmla="*/ 16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5" h="185">
                <a:moveTo>
                  <a:pt x="118" y="80"/>
                </a:moveTo>
                <a:cubicBezTo>
                  <a:pt x="88" y="80"/>
                  <a:pt x="88" y="80"/>
                  <a:pt x="88" y="80"/>
                </a:cubicBezTo>
                <a:cubicBezTo>
                  <a:pt x="88" y="50"/>
                  <a:pt x="88" y="50"/>
                  <a:pt x="88" y="50"/>
                </a:cubicBezTo>
                <a:cubicBezTo>
                  <a:pt x="88" y="49"/>
                  <a:pt x="87" y="48"/>
                  <a:pt x="86" y="48"/>
                </a:cubicBezTo>
                <a:cubicBezTo>
                  <a:pt x="82" y="48"/>
                  <a:pt x="82" y="48"/>
                  <a:pt x="82" y="48"/>
                </a:cubicBezTo>
                <a:cubicBezTo>
                  <a:pt x="81" y="48"/>
                  <a:pt x="80" y="49"/>
                  <a:pt x="80" y="50"/>
                </a:cubicBezTo>
                <a:cubicBezTo>
                  <a:pt x="80" y="80"/>
                  <a:pt x="80" y="80"/>
                  <a:pt x="80" y="80"/>
                </a:cubicBezTo>
                <a:cubicBezTo>
                  <a:pt x="50" y="80"/>
                  <a:pt x="50" y="80"/>
                  <a:pt x="50" y="80"/>
                </a:cubicBezTo>
                <a:cubicBezTo>
                  <a:pt x="49" y="80"/>
                  <a:pt x="48" y="81"/>
                  <a:pt x="48" y="82"/>
                </a:cubicBezTo>
                <a:cubicBezTo>
                  <a:pt x="48" y="86"/>
                  <a:pt x="48" y="86"/>
                  <a:pt x="48" y="86"/>
                </a:cubicBezTo>
                <a:cubicBezTo>
                  <a:pt x="48" y="87"/>
                  <a:pt x="49" y="88"/>
                  <a:pt x="50" y="88"/>
                </a:cubicBezTo>
                <a:cubicBezTo>
                  <a:pt x="80" y="88"/>
                  <a:pt x="80" y="88"/>
                  <a:pt x="80" y="88"/>
                </a:cubicBezTo>
                <a:cubicBezTo>
                  <a:pt x="80" y="118"/>
                  <a:pt x="80" y="118"/>
                  <a:pt x="80" y="118"/>
                </a:cubicBezTo>
                <a:cubicBezTo>
                  <a:pt x="80" y="119"/>
                  <a:pt x="81" y="120"/>
                  <a:pt x="82" y="120"/>
                </a:cubicBezTo>
                <a:cubicBezTo>
                  <a:pt x="86" y="120"/>
                  <a:pt x="86" y="120"/>
                  <a:pt x="86" y="120"/>
                </a:cubicBezTo>
                <a:cubicBezTo>
                  <a:pt x="87" y="120"/>
                  <a:pt x="88" y="119"/>
                  <a:pt x="88" y="118"/>
                </a:cubicBezTo>
                <a:cubicBezTo>
                  <a:pt x="88" y="88"/>
                  <a:pt x="88" y="88"/>
                  <a:pt x="88" y="88"/>
                </a:cubicBezTo>
                <a:cubicBezTo>
                  <a:pt x="118" y="88"/>
                  <a:pt x="118" y="88"/>
                  <a:pt x="118" y="88"/>
                </a:cubicBezTo>
                <a:cubicBezTo>
                  <a:pt x="119" y="88"/>
                  <a:pt x="120" y="87"/>
                  <a:pt x="120" y="86"/>
                </a:cubicBezTo>
                <a:cubicBezTo>
                  <a:pt x="120" y="82"/>
                  <a:pt x="120" y="82"/>
                  <a:pt x="120" y="82"/>
                </a:cubicBezTo>
                <a:cubicBezTo>
                  <a:pt x="120" y="81"/>
                  <a:pt x="119" y="80"/>
                  <a:pt x="118" y="80"/>
                </a:cubicBezTo>
                <a:close/>
                <a:moveTo>
                  <a:pt x="184" y="178"/>
                </a:moveTo>
                <a:cubicBezTo>
                  <a:pt x="146" y="140"/>
                  <a:pt x="146" y="140"/>
                  <a:pt x="146" y="140"/>
                </a:cubicBezTo>
                <a:cubicBezTo>
                  <a:pt x="160" y="126"/>
                  <a:pt x="168" y="106"/>
                  <a:pt x="168" y="84"/>
                </a:cubicBezTo>
                <a:cubicBezTo>
                  <a:pt x="168" y="38"/>
                  <a:pt x="130" y="0"/>
                  <a:pt x="84" y="0"/>
                </a:cubicBezTo>
                <a:cubicBezTo>
                  <a:pt x="38" y="0"/>
                  <a:pt x="0" y="38"/>
                  <a:pt x="0" y="84"/>
                </a:cubicBezTo>
                <a:cubicBezTo>
                  <a:pt x="0" y="130"/>
                  <a:pt x="38" y="168"/>
                  <a:pt x="84" y="168"/>
                </a:cubicBezTo>
                <a:cubicBezTo>
                  <a:pt x="106" y="168"/>
                  <a:pt x="126" y="160"/>
                  <a:pt x="140" y="146"/>
                </a:cubicBezTo>
                <a:cubicBezTo>
                  <a:pt x="178" y="184"/>
                  <a:pt x="178" y="184"/>
                  <a:pt x="178" y="184"/>
                </a:cubicBezTo>
                <a:cubicBezTo>
                  <a:pt x="179" y="185"/>
                  <a:pt x="180" y="185"/>
                  <a:pt x="181" y="184"/>
                </a:cubicBezTo>
                <a:cubicBezTo>
                  <a:pt x="184" y="181"/>
                  <a:pt x="184" y="181"/>
                  <a:pt x="184" y="181"/>
                </a:cubicBezTo>
                <a:cubicBezTo>
                  <a:pt x="185" y="180"/>
                  <a:pt x="185" y="179"/>
                  <a:pt x="184" y="178"/>
                </a:cubicBezTo>
                <a:close/>
                <a:moveTo>
                  <a:pt x="84" y="160"/>
                </a:moveTo>
                <a:cubicBezTo>
                  <a:pt x="42" y="160"/>
                  <a:pt x="8" y="126"/>
                  <a:pt x="8" y="84"/>
                </a:cubicBezTo>
                <a:cubicBezTo>
                  <a:pt x="8" y="42"/>
                  <a:pt x="42" y="8"/>
                  <a:pt x="84" y="8"/>
                </a:cubicBezTo>
                <a:cubicBezTo>
                  <a:pt x="126" y="8"/>
                  <a:pt x="160" y="42"/>
                  <a:pt x="160" y="84"/>
                </a:cubicBezTo>
                <a:cubicBezTo>
                  <a:pt x="160" y="126"/>
                  <a:pt x="126" y="160"/>
                  <a:pt x="84" y="160"/>
                </a:cubicBezTo>
                <a:close/>
              </a:path>
            </a:pathLst>
          </a:custGeom>
          <a:solidFill>
            <a:schemeClr val="bg1"/>
          </a:solidFill>
          <a:ln>
            <a:noFill/>
          </a:ln>
        </p:spPr>
        <p:txBody>
          <a:bodyPr vert="horz" wrap="square" lIns="91440" tIns="45720" rIns="91440" bIns="45720" numCol="1" anchor="t" anchorCtr="0" compatLnSpc="1"/>
          <a:p>
            <a:endParaRPr lang="zh-CN" altLang="en-US">
              <a:solidFill>
                <a:prstClr val="black"/>
              </a:solidFill>
            </a:endParaRPr>
          </a:p>
        </p:txBody>
      </p:sp>
      <p:sp>
        <p:nvSpPr>
          <p:cNvPr id="2054" name="Freeform 29"/>
          <p:cNvSpPr>
            <a:spLocks noEditPoints="1"/>
          </p:cNvSpPr>
          <p:nvPr/>
        </p:nvSpPr>
        <p:spPr bwMode="auto">
          <a:xfrm>
            <a:off x="8995410" y="3775710"/>
            <a:ext cx="330200" cy="330200"/>
          </a:xfrm>
          <a:custGeom>
            <a:avLst/>
            <a:gdLst>
              <a:gd name="T0" fmla="*/ 124 w 184"/>
              <a:gd name="T1" fmla="*/ 164 h 184"/>
              <a:gd name="T2" fmla="*/ 120 w 184"/>
              <a:gd name="T3" fmla="*/ 160 h 184"/>
              <a:gd name="T4" fmla="*/ 116 w 184"/>
              <a:gd name="T5" fmla="*/ 164 h 184"/>
              <a:gd name="T6" fmla="*/ 120 w 184"/>
              <a:gd name="T7" fmla="*/ 168 h 184"/>
              <a:gd name="T8" fmla="*/ 124 w 184"/>
              <a:gd name="T9" fmla="*/ 164 h 184"/>
              <a:gd name="T10" fmla="*/ 184 w 184"/>
              <a:gd name="T11" fmla="*/ 96 h 184"/>
              <a:gd name="T12" fmla="*/ 184 w 184"/>
              <a:gd name="T13" fmla="*/ 88 h 184"/>
              <a:gd name="T14" fmla="*/ 184 w 184"/>
              <a:gd name="T15" fmla="*/ 88 h 184"/>
              <a:gd name="T16" fmla="*/ 92 w 184"/>
              <a:gd name="T17" fmla="*/ 0 h 184"/>
              <a:gd name="T18" fmla="*/ 0 w 184"/>
              <a:gd name="T19" fmla="*/ 88 h 184"/>
              <a:gd name="T20" fmla="*/ 0 w 184"/>
              <a:gd name="T21" fmla="*/ 88 h 184"/>
              <a:gd name="T22" fmla="*/ 0 w 184"/>
              <a:gd name="T23" fmla="*/ 96 h 184"/>
              <a:gd name="T24" fmla="*/ 88 w 184"/>
              <a:gd name="T25" fmla="*/ 96 h 184"/>
              <a:gd name="T26" fmla="*/ 88 w 184"/>
              <a:gd name="T27" fmla="*/ 168 h 184"/>
              <a:gd name="T28" fmla="*/ 104 w 184"/>
              <a:gd name="T29" fmla="*/ 184 h 184"/>
              <a:gd name="T30" fmla="*/ 108 w 184"/>
              <a:gd name="T31" fmla="*/ 184 h 184"/>
              <a:gd name="T32" fmla="*/ 124 w 184"/>
              <a:gd name="T33" fmla="*/ 168 h 184"/>
              <a:gd name="T34" fmla="*/ 120 w 184"/>
              <a:gd name="T35" fmla="*/ 168 h 184"/>
              <a:gd name="T36" fmla="*/ 116 w 184"/>
              <a:gd name="T37" fmla="*/ 168 h 184"/>
              <a:gd name="T38" fmla="*/ 108 w 184"/>
              <a:gd name="T39" fmla="*/ 176 h 184"/>
              <a:gd name="T40" fmla="*/ 104 w 184"/>
              <a:gd name="T41" fmla="*/ 176 h 184"/>
              <a:gd name="T42" fmla="*/ 96 w 184"/>
              <a:gd name="T43" fmla="*/ 168 h 184"/>
              <a:gd name="T44" fmla="*/ 96 w 184"/>
              <a:gd name="T45" fmla="*/ 96 h 184"/>
              <a:gd name="T46" fmla="*/ 184 w 184"/>
              <a:gd name="T47" fmla="*/ 96 h 184"/>
              <a:gd name="T48" fmla="*/ 8 w 184"/>
              <a:gd name="T49" fmla="*/ 88 h 184"/>
              <a:gd name="T50" fmla="*/ 92 w 184"/>
              <a:gd name="T51" fmla="*/ 8 h 184"/>
              <a:gd name="T52" fmla="*/ 176 w 184"/>
              <a:gd name="T53" fmla="*/ 88 h 184"/>
              <a:gd name="T54" fmla="*/ 8 w 184"/>
              <a:gd name="T55" fmla="*/ 8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4" h="184">
                <a:moveTo>
                  <a:pt x="124" y="164"/>
                </a:moveTo>
                <a:cubicBezTo>
                  <a:pt x="124" y="162"/>
                  <a:pt x="122" y="160"/>
                  <a:pt x="120" y="160"/>
                </a:cubicBezTo>
                <a:cubicBezTo>
                  <a:pt x="118" y="160"/>
                  <a:pt x="116" y="162"/>
                  <a:pt x="116" y="164"/>
                </a:cubicBezTo>
                <a:cubicBezTo>
                  <a:pt x="116" y="166"/>
                  <a:pt x="118" y="168"/>
                  <a:pt x="120" y="168"/>
                </a:cubicBezTo>
                <a:cubicBezTo>
                  <a:pt x="122" y="168"/>
                  <a:pt x="124" y="166"/>
                  <a:pt x="124" y="164"/>
                </a:cubicBezTo>
                <a:close/>
                <a:moveTo>
                  <a:pt x="184" y="96"/>
                </a:moveTo>
                <a:cubicBezTo>
                  <a:pt x="184" y="88"/>
                  <a:pt x="184" y="88"/>
                  <a:pt x="184" y="88"/>
                </a:cubicBezTo>
                <a:cubicBezTo>
                  <a:pt x="184" y="88"/>
                  <a:pt x="184" y="88"/>
                  <a:pt x="184" y="88"/>
                </a:cubicBezTo>
                <a:cubicBezTo>
                  <a:pt x="182" y="39"/>
                  <a:pt x="141" y="0"/>
                  <a:pt x="92" y="0"/>
                </a:cubicBezTo>
                <a:cubicBezTo>
                  <a:pt x="43" y="0"/>
                  <a:pt x="2" y="39"/>
                  <a:pt x="0" y="88"/>
                </a:cubicBezTo>
                <a:cubicBezTo>
                  <a:pt x="0" y="88"/>
                  <a:pt x="0" y="88"/>
                  <a:pt x="0" y="88"/>
                </a:cubicBezTo>
                <a:cubicBezTo>
                  <a:pt x="0" y="96"/>
                  <a:pt x="0" y="96"/>
                  <a:pt x="0" y="96"/>
                </a:cubicBezTo>
                <a:cubicBezTo>
                  <a:pt x="88" y="96"/>
                  <a:pt x="88" y="96"/>
                  <a:pt x="88" y="96"/>
                </a:cubicBezTo>
                <a:cubicBezTo>
                  <a:pt x="88" y="168"/>
                  <a:pt x="88" y="168"/>
                  <a:pt x="88" y="168"/>
                </a:cubicBezTo>
                <a:cubicBezTo>
                  <a:pt x="88" y="177"/>
                  <a:pt x="95" y="184"/>
                  <a:pt x="104" y="184"/>
                </a:cubicBezTo>
                <a:cubicBezTo>
                  <a:pt x="108" y="184"/>
                  <a:pt x="108" y="184"/>
                  <a:pt x="108" y="184"/>
                </a:cubicBezTo>
                <a:cubicBezTo>
                  <a:pt x="117" y="184"/>
                  <a:pt x="124" y="177"/>
                  <a:pt x="124" y="168"/>
                </a:cubicBezTo>
                <a:cubicBezTo>
                  <a:pt x="120" y="168"/>
                  <a:pt x="120" y="168"/>
                  <a:pt x="120" y="168"/>
                </a:cubicBezTo>
                <a:cubicBezTo>
                  <a:pt x="116" y="168"/>
                  <a:pt x="116" y="168"/>
                  <a:pt x="116" y="168"/>
                </a:cubicBezTo>
                <a:cubicBezTo>
                  <a:pt x="116" y="172"/>
                  <a:pt x="112" y="176"/>
                  <a:pt x="108" y="176"/>
                </a:cubicBezTo>
                <a:cubicBezTo>
                  <a:pt x="104" y="176"/>
                  <a:pt x="104" y="176"/>
                  <a:pt x="104" y="176"/>
                </a:cubicBezTo>
                <a:cubicBezTo>
                  <a:pt x="100" y="176"/>
                  <a:pt x="96" y="172"/>
                  <a:pt x="96" y="168"/>
                </a:cubicBezTo>
                <a:cubicBezTo>
                  <a:pt x="96" y="96"/>
                  <a:pt x="96" y="96"/>
                  <a:pt x="96" y="96"/>
                </a:cubicBezTo>
                <a:lnTo>
                  <a:pt x="184" y="96"/>
                </a:lnTo>
                <a:close/>
                <a:moveTo>
                  <a:pt x="8" y="88"/>
                </a:moveTo>
                <a:cubicBezTo>
                  <a:pt x="10" y="43"/>
                  <a:pt x="47" y="8"/>
                  <a:pt x="92" y="8"/>
                </a:cubicBezTo>
                <a:cubicBezTo>
                  <a:pt x="137" y="8"/>
                  <a:pt x="174" y="43"/>
                  <a:pt x="176" y="88"/>
                </a:cubicBezTo>
                <a:lnTo>
                  <a:pt x="8" y="88"/>
                </a:lnTo>
                <a:close/>
              </a:path>
            </a:pathLst>
          </a:custGeom>
          <a:solidFill>
            <a:schemeClr val="bg1"/>
          </a:solidFill>
          <a:ln>
            <a:noFill/>
          </a:ln>
        </p:spPr>
        <p:txBody>
          <a:bodyPr vert="horz" wrap="square" lIns="91440" tIns="45720" rIns="91440" bIns="45720" numCol="1" anchor="t" anchorCtr="0" compatLnSpc="1"/>
          <a:p>
            <a:endParaRPr lang="zh-CN" altLang="en-US">
              <a:solidFill>
                <a:prstClr val="black"/>
              </a:solidFill>
            </a:endParaRPr>
          </a:p>
        </p:txBody>
      </p:sp>
      <p:grpSp>
        <p:nvGrpSpPr>
          <p:cNvPr id="10" name="组合 9"/>
          <p:cNvGrpSpPr/>
          <p:nvPr/>
        </p:nvGrpSpPr>
        <p:grpSpPr>
          <a:xfrm>
            <a:off x="10704830" y="3803650"/>
            <a:ext cx="187325" cy="303530"/>
            <a:chOff x="15368" y="8154"/>
            <a:chExt cx="614" cy="994"/>
          </a:xfrm>
          <a:solidFill>
            <a:schemeClr val="bg1"/>
          </a:solidFill>
        </p:grpSpPr>
        <p:sp>
          <p:nvSpPr>
            <p:cNvPr id="143" name="Freeform 189"/>
            <p:cNvSpPr>
              <a:spLocks noEditPoints="1"/>
            </p:cNvSpPr>
            <p:nvPr/>
          </p:nvSpPr>
          <p:spPr bwMode="auto">
            <a:xfrm>
              <a:off x="15416" y="8486"/>
              <a:ext cx="520" cy="663"/>
            </a:xfrm>
            <a:custGeom>
              <a:avLst/>
              <a:gdLst>
                <a:gd name="T0" fmla="*/ 84 w 88"/>
                <a:gd name="T1" fmla="*/ 112 h 112"/>
                <a:gd name="T2" fmla="*/ 4 w 88"/>
                <a:gd name="T3" fmla="*/ 112 h 112"/>
                <a:gd name="T4" fmla="*/ 0 w 88"/>
                <a:gd name="T5" fmla="*/ 108 h 112"/>
                <a:gd name="T6" fmla="*/ 0 w 88"/>
                <a:gd name="T7" fmla="*/ 4 h 112"/>
                <a:gd name="T8" fmla="*/ 4 w 88"/>
                <a:gd name="T9" fmla="*/ 0 h 112"/>
                <a:gd name="T10" fmla="*/ 84 w 88"/>
                <a:gd name="T11" fmla="*/ 0 h 112"/>
                <a:gd name="T12" fmla="*/ 88 w 88"/>
                <a:gd name="T13" fmla="*/ 4 h 112"/>
                <a:gd name="T14" fmla="*/ 88 w 88"/>
                <a:gd name="T15" fmla="*/ 108 h 112"/>
                <a:gd name="T16" fmla="*/ 84 w 88"/>
                <a:gd name="T17" fmla="*/ 112 h 112"/>
                <a:gd name="T18" fmla="*/ 8 w 88"/>
                <a:gd name="T19" fmla="*/ 104 h 112"/>
                <a:gd name="T20" fmla="*/ 80 w 88"/>
                <a:gd name="T21" fmla="*/ 104 h 112"/>
                <a:gd name="T22" fmla="*/ 80 w 88"/>
                <a:gd name="T23" fmla="*/ 8 h 112"/>
                <a:gd name="T24" fmla="*/ 8 w 88"/>
                <a:gd name="T25" fmla="*/ 8 h 112"/>
                <a:gd name="T26" fmla="*/ 8 w 88"/>
                <a:gd name="T2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112">
                  <a:moveTo>
                    <a:pt x="84" y="112"/>
                  </a:moveTo>
                  <a:cubicBezTo>
                    <a:pt x="4" y="112"/>
                    <a:pt x="4" y="112"/>
                    <a:pt x="4" y="112"/>
                  </a:cubicBezTo>
                  <a:cubicBezTo>
                    <a:pt x="2" y="112"/>
                    <a:pt x="0" y="110"/>
                    <a:pt x="0" y="108"/>
                  </a:cubicBezTo>
                  <a:cubicBezTo>
                    <a:pt x="0" y="4"/>
                    <a:pt x="0" y="4"/>
                    <a:pt x="0" y="4"/>
                  </a:cubicBezTo>
                  <a:cubicBezTo>
                    <a:pt x="0" y="2"/>
                    <a:pt x="2" y="0"/>
                    <a:pt x="4" y="0"/>
                  </a:cubicBezTo>
                  <a:cubicBezTo>
                    <a:pt x="84" y="0"/>
                    <a:pt x="84" y="0"/>
                    <a:pt x="84" y="0"/>
                  </a:cubicBezTo>
                  <a:cubicBezTo>
                    <a:pt x="86" y="0"/>
                    <a:pt x="88" y="2"/>
                    <a:pt x="88" y="4"/>
                  </a:cubicBezTo>
                  <a:cubicBezTo>
                    <a:pt x="88" y="108"/>
                    <a:pt x="88" y="108"/>
                    <a:pt x="88" y="108"/>
                  </a:cubicBezTo>
                  <a:cubicBezTo>
                    <a:pt x="88" y="110"/>
                    <a:pt x="86" y="112"/>
                    <a:pt x="84" y="112"/>
                  </a:cubicBezTo>
                  <a:close/>
                  <a:moveTo>
                    <a:pt x="8" y="104"/>
                  </a:moveTo>
                  <a:cubicBezTo>
                    <a:pt x="80" y="104"/>
                    <a:pt x="80" y="104"/>
                    <a:pt x="80" y="104"/>
                  </a:cubicBezTo>
                  <a:cubicBezTo>
                    <a:pt x="80" y="8"/>
                    <a:pt x="80" y="8"/>
                    <a:pt x="80" y="8"/>
                  </a:cubicBezTo>
                  <a:cubicBezTo>
                    <a:pt x="8" y="8"/>
                    <a:pt x="8" y="8"/>
                    <a:pt x="8" y="8"/>
                  </a:cubicBezTo>
                  <a:lnTo>
                    <a:pt x="8"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144" name="Freeform 190"/>
            <p:cNvSpPr>
              <a:spLocks noEditPoints="1"/>
            </p:cNvSpPr>
            <p:nvPr/>
          </p:nvSpPr>
          <p:spPr bwMode="auto">
            <a:xfrm>
              <a:off x="15368" y="8154"/>
              <a:ext cx="615" cy="380"/>
            </a:xfrm>
            <a:custGeom>
              <a:avLst/>
              <a:gdLst>
                <a:gd name="T0" fmla="*/ 100 w 104"/>
                <a:gd name="T1" fmla="*/ 64 h 64"/>
                <a:gd name="T2" fmla="*/ 4 w 104"/>
                <a:gd name="T3" fmla="*/ 64 h 64"/>
                <a:gd name="T4" fmla="*/ 0 w 104"/>
                <a:gd name="T5" fmla="*/ 60 h 64"/>
                <a:gd name="T6" fmla="*/ 0 w 104"/>
                <a:gd name="T7" fmla="*/ 4 h 64"/>
                <a:gd name="T8" fmla="*/ 4 w 104"/>
                <a:gd name="T9" fmla="*/ 0 h 64"/>
                <a:gd name="T10" fmla="*/ 100 w 104"/>
                <a:gd name="T11" fmla="*/ 0 h 64"/>
                <a:gd name="T12" fmla="*/ 104 w 104"/>
                <a:gd name="T13" fmla="*/ 4 h 64"/>
                <a:gd name="T14" fmla="*/ 104 w 104"/>
                <a:gd name="T15" fmla="*/ 60 h 64"/>
                <a:gd name="T16" fmla="*/ 100 w 104"/>
                <a:gd name="T17" fmla="*/ 64 h 64"/>
                <a:gd name="T18" fmla="*/ 8 w 104"/>
                <a:gd name="T19" fmla="*/ 56 h 64"/>
                <a:gd name="T20" fmla="*/ 96 w 104"/>
                <a:gd name="T21" fmla="*/ 56 h 64"/>
                <a:gd name="T22" fmla="*/ 96 w 104"/>
                <a:gd name="T23" fmla="*/ 8 h 64"/>
                <a:gd name="T24" fmla="*/ 8 w 104"/>
                <a:gd name="T25" fmla="*/ 8 h 64"/>
                <a:gd name="T26" fmla="*/ 8 w 104"/>
                <a:gd name="T27"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64">
                  <a:moveTo>
                    <a:pt x="100" y="64"/>
                  </a:moveTo>
                  <a:cubicBezTo>
                    <a:pt x="4" y="64"/>
                    <a:pt x="4" y="64"/>
                    <a:pt x="4" y="64"/>
                  </a:cubicBezTo>
                  <a:cubicBezTo>
                    <a:pt x="2" y="64"/>
                    <a:pt x="0" y="62"/>
                    <a:pt x="0" y="60"/>
                  </a:cubicBezTo>
                  <a:cubicBezTo>
                    <a:pt x="0" y="4"/>
                    <a:pt x="0" y="4"/>
                    <a:pt x="0" y="4"/>
                  </a:cubicBezTo>
                  <a:cubicBezTo>
                    <a:pt x="0" y="2"/>
                    <a:pt x="2" y="0"/>
                    <a:pt x="4" y="0"/>
                  </a:cubicBezTo>
                  <a:cubicBezTo>
                    <a:pt x="100" y="0"/>
                    <a:pt x="100" y="0"/>
                    <a:pt x="100" y="0"/>
                  </a:cubicBezTo>
                  <a:cubicBezTo>
                    <a:pt x="102" y="0"/>
                    <a:pt x="104" y="2"/>
                    <a:pt x="104" y="4"/>
                  </a:cubicBezTo>
                  <a:cubicBezTo>
                    <a:pt x="104" y="60"/>
                    <a:pt x="104" y="60"/>
                    <a:pt x="104" y="60"/>
                  </a:cubicBezTo>
                  <a:cubicBezTo>
                    <a:pt x="104" y="62"/>
                    <a:pt x="102" y="64"/>
                    <a:pt x="100" y="64"/>
                  </a:cubicBezTo>
                  <a:close/>
                  <a:moveTo>
                    <a:pt x="8" y="56"/>
                  </a:moveTo>
                  <a:cubicBezTo>
                    <a:pt x="96" y="56"/>
                    <a:pt x="96" y="56"/>
                    <a:pt x="96" y="56"/>
                  </a:cubicBezTo>
                  <a:cubicBezTo>
                    <a:pt x="96" y="8"/>
                    <a:pt x="96" y="8"/>
                    <a:pt x="96" y="8"/>
                  </a:cubicBezTo>
                  <a:cubicBezTo>
                    <a:pt x="8" y="8"/>
                    <a:pt x="8" y="8"/>
                    <a:pt x="8" y="8"/>
                  </a:cubicBezTo>
                  <a:lnTo>
                    <a:pt x="8"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146" name="Freeform 192"/>
            <p:cNvSpPr/>
            <p:nvPr/>
          </p:nvSpPr>
          <p:spPr bwMode="auto">
            <a:xfrm>
              <a:off x="15438" y="9006"/>
              <a:ext cx="498" cy="48"/>
            </a:xfrm>
            <a:custGeom>
              <a:avLst/>
              <a:gdLst>
                <a:gd name="T0" fmla="*/ 80 w 84"/>
                <a:gd name="T1" fmla="*/ 8 h 8"/>
                <a:gd name="T2" fmla="*/ 4 w 84"/>
                <a:gd name="T3" fmla="*/ 8 h 8"/>
                <a:gd name="T4" fmla="*/ 0 w 84"/>
                <a:gd name="T5" fmla="*/ 4 h 8"/>
                <a:gd name="T6" fmla="*/ 4 w 84"/>
                <a:gd name="T7" fmla="*/ 0 h 8"/>
                <a:gd name="T8" fmla="*/ 80 w 84"/>
                <a:gd name="T9" fmla="*/ 0 h 8"/>
                <a:gd name="T10" fmla="*/ 84 w 84"/>
                <a:gd name="T11" fmla="*/ 4 h 8"/>
                <a:gd name="T12" fmla="*/ 80 w 8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4" h="8">
                  <a:moveTo>
                    <a:pt x="80" y="8"/>
                  </a:moveTo>
                  <a:cubicBezTo>
                    <a:pt x="4" y="8"/>
                    <a:pt x="4" y="8"/>
                    <a:pt x="4" y="8"/>
                  </a:cubicBezTo>
                  <a:cubicBezTo>
                    <a:pt x="2" y="8"/>
                    <a:pt x="0" y="6"/>
                    <a:pt x="0" y="4"/>
                  </a:cubicBezTo>
                  <a:cubicBezTo>
                    <a:pt x="0" y="2"/>
                    <a:pt x="2" y="0"/>
                    <a:pt x="4" y="0"/>
                  </a:cubicBezTo>
                  <a:cubicBezTo>
                    <a:pt x="80" y="0"/>
                    <a:pt x="80" y="0"/>
                    <a:pt x="80" y="0"/>
                  </a:cubicBezTo>
                  <a:cubicBezTo>
                    <a:pt x="82" y="0"/>
                    <a:pt x="84" y="2"/>
                    <a:pt x="84" y="4"/>
                  </a:cubicBezTo>
                  <a:cubicBezTo>
                    <a:pt x="84" y="6"/>
                    <a:pt x="82" y="8"/>
                    <a:pt x="8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147" name="Freeform 193"/>
            <p:cNvSpPr/>
            <p:nvPr/>
          </p:nvSpPr>
          <p:spPr bwMode="auto">
            <a:xfrm>
              <a:off x="15438" y="8581"/>
              <a:ext cx="498" cy="48"/>
            </a:xfrm>
            <a:custGeom>
              <a:avLst/>
              <a:gdLst>
                <a:gd name="T0" fmla="*/ 80 w 84"/>
                <a:gd name="T1" fmla="*/ 8 h 8"/>
                <a:gd name="T2" fmla="*/ 4 w 84"/>
                <a:gd name="T3" fmla="*/ 8 h 8"/>
                <a:gd name="T4" fmla="*/ 0 w 84"/>
                <a:gd name="T5" fmla="*/ 4 h 8"/>
                <a:gd name="T6" fmla="*/ 4 w 84"/>
                <a:gd name="T7" fmla="*/ 0 h 8"/>
                <a:gd name="T8" fmla="*/ 80 w 84"/>
                <a:gd name="T9" fmla="*/ 0 h 8"/>
                <a:gd name="T10" fmla="*/ 84 w 84"/>
                <a:gd name="T11" fmla="*/ 4 h 8"/>
                <a:gd name="T12" fmla="*/ 80 w 8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4" h="8">
                  <a:moveTo>
                    <a:pt x="80" y="8"/>
                  </a:moveTo>
                  <a:cubicBezTo>
                    <a:pt x="4" y="8"/>
                    <a:pt x="4" y="8"/>
                    <a:pt x="4" y="8"/>
                  </a:cubicBezTo>
                  <a:cubicBezTo>
                    <a:pt x="2" y="8"/>
                    <a:pt x="0" y="6"/>
                    <a:pt x="0" y="4"/>
                  </a:cubicBezTo>
                  <a:cubicBezTo>
                    <a:pt x="0" y="2"/>
                    <a:pt x="2" y="0"/>
                    <a:pt x="4" y="0"/>
                  </a:cubicBezTo>
                  <a:cubicBezTo>
                    <a:pt x="80" y="0"/>
                    <a:pt x="80" y="0"/>
                    <a:pt x="80" y="0"/>
                  </a:cubicBezTo>
                  <a:cubicBezTo>
                    <a:pt x="82" y="0"/>
                    <a:pt x="84" y="2"/>
                    <a:pt x="84" y="4"/>
                  </a:cubicBezTo>
                  <a:cubicBezTo>
                    <a:pt x="84" y="6"/>
                    <a:pt x="82" y="8"/>
                    <a:pt x="8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148" name="Freeform 194"/>
            <p:cNvSpPr/>
            <p:nvPr/>
          </p:nvSpPr>
          <p:spPr bwMode="auto">
            <a:xfrm>
              <a:off x="15511" y="8676"/>
              <a:ext cx="45" cy="235"/>
            </a:xfrm>
            <a:custGeom>
              <a:avLst/>
              <a:gdLst>
                <a:gd name="T0" fmla="*/ 4 w 8"/>
                <a:gd name="T1" fmla="*/ 40 h 40"/>
                <a:gd name="T2" fmla="*/ 0 w 8"/>
                <a:gd name="T3" fmla="*/ 36 h 40"/>
                <a:gd name="T4" fmla="*/ 0 w 8"/>
                <a:gd name="T5" fmla="*/ 4 h 40"/>
                <a:gd name="T6" fmla="*/ 4 w 8"/>
                <a:gd name="T7" fmla="*/ 0 h 40"/>
                <a:gd name="T8" fmla="*/ 8 w 8"/>
                <a:gd name="T9" fmla="*/ 4 h 40"/>
                <a:gd name="T10" fmla="*/ 8 w 8"/>
                <a:gd name="T11" fmla="*/ 36 h 40"/>
                <a:gd name="T12" fmla="*/ 4 w 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8" h="40">
                  <a:moveTo>
                    <a:pt x="4" y="40"/>
                  </a:moveTo>
                  <a:cubicBezTo>
                    <a:pt x="2" y="40"/>
                    <a:pt x="0" y="38"/>
                    <a:pt x="0" y="36"/>
                  </a:cubicBezTo>
                  <a:cubicBezTo>
                    <a:pt x="0" y="4"/>
                    <a:pt x="0" y="4"/>
                    <a:pt x="0" y="4"/>
                  </a:cubicBezTo>
                  <a:cubicBezTo>
                    <a:pt x="0" y="2"/>
                    <a:pt x="2" y="0"/>
                    <a:pt x="4" y="0"/>
                  </a:cubicBezTo>
                  <a:cubicBezTo>
                    <a:pt x="6" y="0"/>
                    <a:pt x="8" y="2"/>
                    <a:pt x="8" y="4"/>
                  </a:cubicBezTo>
                  <a:cubicBezTo>
                    <a:pt x="8" y="36"/>
                    <a:pt x="8" y="36"/>
                    <a:pt x="8" y="36"/>
                  </a:cubicBezTo>
                  <a:cubicBezTo>
                    <a:pt x="8" y="38"/>
                    <a:pt x="6" y="40"/>
                    <a:pt x="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149" name="Freeform 195"/>
            <p:cNvSpPr/>
            <p:nvPr/>
          </p:nvSpPr>
          <p:spPr bwMode="auto">
            <a:xfrm>
              <a:off x="15603" y="8676"/>
              <a:ext cx="48" cy="235"/>
            </a:xfrm>
            <a:custGeom>
              <a:avLst/>
              <a:gdLst>
                <a:gd name="T0" fmla="*/ 4 w 8"/>
                <a:gd name="T1" fmla="*/ 40 h 40"/>
                <a:gd name="T2" fmla="*/ 0 w 8"/>
                <a:gd name="T3" fmla="*/ 36 h 40"/>
                <a:gd name="T4" fmla="*/ 0 w 8"/>
                <a:gd name="T5" fmla="*/ 4 h 40"/>
                <a:gd name="T6" fmla="*/ 4 w 8"/>
                <a:gd name="T7" fmla="*/ 0 h 40"/>
                <a:gd name="T8" fmla="*/ 8 w 8"/>
                <a:gd name="T9" fmla="*/ 4 h 40"/>
                <a:gd name="T10" fmla="*/ 8 w 8"/>
                <a:gd name="T11" fmla="*/ 36 h 40"/>
                <a:gd name="T12" fmla="*/ 4 w 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8" h="40">
                  <a:moveTo>
                    <a:pt x="4" y="40"/>
                  </a:moveTo>
                  <a:cubicBezTo>
                    <a:pt x="2" y="40"/>
                    <a:pt x="0" y="38"/>
                    <a:pt x="0" y="36"/>
                  </a:cubicBezTo>
                  <a:cubicBezTo>
                    <a:pt x="0" y="4"/>
                    <a:pt x="0" y="4"/>
                    <a:pt x="0" y="4"/>
                  </a:cubicBezTo>
                  <a:cubicBezTo>
                    <a:pt x="0" y="2"/>
                    <a:pt x="2" y="0"/>
                    <a:pt x="4" y="0"/>
                  </a:cubicBezTo>
                  <a:cubicBezTo>
                    <a:pt x="6" y="0"/>
                    <a:pt x="8" y="2"/>
                    <a:pt x="8" y="4"/>
                  </a:cubicBezTo>
                  <a:cubicBezTo>
                    <a:pt x="8" y="36"/>
                    <a:pt x="8" y="36"/>
                    <a:pt x="8" y="36"/>
                  </a:cubicBezTo>
                  <a:cubicBezTo>
                    <a:pt x="8" y="38"/>
                    <a:pt x="6" y="40"/>
                    <a:pt x="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150" name="Freeform 196"/>
            <p:cNvSpPr/>
            <p:nvPr/>
          </p:nvSpPr>
          <p:spPr bwMode="auto">
            <a:xfrm>
              <a:off x="15698" y="8676"/>
              <a:ext cx="48" cy="235"/>
            </a:xfrm>
            <a:custGeom>
              <a:avLst/>
              <a:gdLst>
                <a:gd name="T0" fmla="*/ 4 w 8"/>
                <a:gd name="T1" fmla="*/ 40 h 40"/>
                <a:gd name="T2" fmla="*/ 0 w 8"/>
                <a:gd name="T3" fmla="*/ 36 h 40"/>
                <a:gd name="T4" fmla="*/ 0 w 8"/>
                <a:gd name="T5" fmla="*/ 4 h 40"/>
                <a:gd name="T6" fmla="*/ 4 w 8"/>
                <a:gd name="T7" fmla="*/ 0 h 40"/>
                <a:gd name="T8" fmla="*/ 8 w 8"/>
                <a:gd name="T9" fmla="*/ 4 h 40"/>
                <a:gd name="T10" fmla="*/ 8 w 8"/>
                <a:gd name="T11" fmla="*/ 36 h 40"/>
                <a:gd name="T12" fmla="*/ 4 w 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8" h="40">
                  <a:moveTo>
                    <a:pt x="4" y="40"/>
                  </a:moveTo>
                  <a:cubicBezTo>
                    <a:pt x="2" y="40"/>
                    <a:pt x="0" y="38"/>
                    <a:pt x="0" y="36"/>
                  </a:cubicBezTo>
                  <a:cubicBezTo>
                    <a:pt x="0" y="4"/>
                    <a:pt x="0" y="4"/>
                    <a:pt x="0" y="4"/>
                  </a:cubicBezTo>
                  <a:cubicBezTo>
                    <a:pt x="0" y="2"/>
                    <a:pt x="2" y="0"/>
                    <a:pt x="4" y="0"/>
                  </a:cubicBezTo>
                  <a:cubicBezTo>
                    <a:pt x="6" y="0"/>
                    <a:pt x="8" y="2"/>
                    <a:pt x="8" y="4"/>
                  </a:cubicBezTo>
                  <a:cubicBezTo>
                    <a:pt x="8" y="36"/>
                    <a:pt x="8" y="36"/>
                    <a:pt x="8" y="36"/>
                  </a:cubicBezTo>
                  <a:cubicBezTo>
                    <a:pt x="8" y="38"/>
                    <a:pt x="6" y="40"/>
                    <a:pt x="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151" name="Freeform 197"/>
            <p:cNvSpPr/>
            <p:nvPr/>
          </p:nvSpPr>
          <p:spPr bwMode="auto">
            <a:xfrm>
              <a:off x="15793" y="8676"/>
              <a:ext cx="48" cy="235"/>
            </a:xfrm>
            <a:custGeom>
              <a:avLst/>
              <a:gdLst>
                <a:gd name="T0" fmla="*/ 4 w 8"/>
                <a:gd name="T1" fmla="*/ 40 h 40"/>
                <a:gd name="T2" fmla="*/ 0 w 8"/>
                <a:gd name="T3" fmla="*/ 36 h 40"/>
                <a:gd name="T4" fmla="*/ 0 w 8"/>
                <a:gd name="T5" fmla="*/ 4 h 40"/>
                <a:gd name="T6" fmla="*/ 4 w 8"/>
                <a:gd name="T7" fmla="*/ 0 h 40"/>
                <a:gd name="T8" fmla="*/ 8 w 8"/>
                <a:gd name="T9" fmla="*/ 4 h 40"/>
                <a:gd name="T10" fmla="*/ 8 w 8"/>
                <a:gd name="T11" fmla="*/ 36 h 40"/>
                <a:gd name="T12" fmla="*/ 4 w 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8" h="40">
                  <a:moveTo>
                    <a:pt x="4" y="40"/>
                  </a:moveTo>
                  <a:cubicBezTo>
                    <a:pt x="2" y="40"/>
                    <a:pt x="0" y="38"/>
                    <a:pt x="0" y="36"/>
                  </a:cubicBezTo>
                  <a:cubicBezTo>
                    <a:pt x="0" y="4"/>
                    <a:pt x="0" y="4"/>
                    <a:pt x="0" y="4"/>
                  </a:cubicBezTo>
                  <a:cubicBezTo>
                    <a:pt x="0" y="2"/>
                    <a:pt x="2" y="0"/>
                    <a:pt x="4" y="0"/>
                  </a:cubicBezTo>
                  <a:cubicBezTo>
                    <a:pt x="6" y="0"/>
                    <a:pt x="8" y="2"/>
                    <a:pt x="8" y="4"/>
                  </a:cubicBezTo>
                  <a:cubicBezTo>
                    <a:pt x="8" y="36"/>
                    <a:pt x="8" y="36"/>
                    <a:pt x="8" y="36"/>
                  </a:cubicBezTo>
                  <a:cubicBezTo>
                    <a:pt x="8" y="38"/>
                    <a:pt x="6" y="40"/>
                    <a:pt x="4"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grpSp>
      <p:grpSp>
        <p:nvGrpSpPr>
          <p:cNvPr id="368" name="组合 367"/>
          <p:cNvGrpSpPr/>
          <p:nvPr/>
        </p:nvGrpSpPr>
        <p:grpSpPr>
          <a:xfrm>
            <a:off x="5687695" y="3803015"/>
            <a:ext cx="317500" cy="317500"/>
            <a:chOff x="10529" y="4989"/>
            <a:chExt cx="1134" cy="1134"/>
          </a:xfrm>
          <a:solidFill>
            <a:schemeClr val="bg1"/>
          </a:solidFill>
        </p:grpSpPr>
        <p:sp>
          <p:nvSpPr>
            <p:cNvPr id="369" name="Freeform 301"/>
            <p:cNvSpPr>
              <a:spLocks noEditPoints="1"/>
            </p:cNvSpPr>
            <p:nvPr/>
          </p:nvSpPr>
          <p:spPr bwMode="auto">
            <a:xfrm>
              <a:off x="10694" y="5839"/>
              <a:ext cx="853" cy="285"/>
            </a:xfrm>
            <a:custGeom>
              <a:avLst/>
              <a:gdLst>
                <a:gd name="T0" fmla="*/ 100 w 144"/>
                <a:gd name="T1" fmla="*/ 48 h 48"/>
                <a:gd name="T2" fmla="*/ 72 w 144"/>
                <a:gd name="T3" fmla="*/ 41 h 48"/>
                <a:gd name="T4" fmla="*/ 44 w 144"/>
                <a:gd name="T5" fmla="*/ 48 h 48"/>
                <a:gd name="T6" fmla="*/ 0 w 144"/>
                <a:gd name="T7" fmla="*/ 21 h 48"/>
                <a:gd name="T8" fmla="*/ 1 w 144"/>
                <a:gd name="T9" fmla="*/ 17 h 48"/>
                <a:gd name="T10" fmla="*/ 5 w 144"/>
                <a:gd name="T11" fmla="*/ 16 h 48"/>
                <a:gd name="T12" fmla="*/ 11 w 144"/>
                <a:gd name="T13" fmla="*/ 17 h 48"/>
                <a:gd name="T14" fmla="*/ 40 w 144"/>
                <a:gd name="T15" fmla="*/ 6 h 48"/>
                <a:gd name="T16" fmla="*/ 41 w 144"/>
                <a:gd name="T17" fmla="*/ 5 h 48"/>
                <a:gd name="T18" fmla="*/ 56 w 144"/>
                <a:gd name="T19" fmla="*/ 0 h 48"/>
                <a:gd name="T20" fmla="*/ 72 w 144"/>
                <a:gd name="T21" fmla="*/ 6 h 48"/>
                <a:gd name="T22" fmla="*/ 88 w 144"/>
                <a:gd name="T23" fmla="*/ 0 h 48"/>
                <a:gd name="T24" fmla="*/ 103 w 144"/>
                <a:gd name="T25" fmla="*/ 5 h 48"/>
                <a:gd name="T26" fmla="*/ 104 w 144"/>
                <a:gd name="T27" fmla="*/ 6 h 48"/>
                <a:gd name="T28" fmla="*/ 133 w 144"/>
                <a:gd name="T29" fmla="*/ 17 h 48"/>
                <a:gd name="T30" fmla="*/ 139 w 144"/>
                <a:gd name="T31" fmla="*/ 16 h 48"/>
                <a:gd name="T32" fmla="*/ 143 w 144"/>
                <a:gd name="T33" fmla="*/ 17 h 48"/>
                <a:gd name="T34" fmla="*/ 144 w 144"/>
                <a:gd name="T35" fmla="*/ 21 h 48"/>
                <a:gd name="T36" fmla="*/ 100 w 144"/>
                <a:gd name="T37" fmla="*/ 48 h 48"/>
                <a:gd name="T38" fmla="*/ 72 w 144"/>
                <a:gd name="T39" fmla="*/ 32 h 48"/>
                <a:gd name="T40" fmla="*/ 72 w 144"/>
                <a:gd name="T41" fmla="*/ 32 h 48"/>
                <a:gd name="T42" fmla="*/ 75 w 144"/>
                <a:gd name="T43" fmla="*/ 34 h 48"/>
                <a:gd name="T44" fmla="*/ 100 w 144"/>
                <a:gd name="T45" fmla="*/ 40 h 48"/>
                <a:gd name="T46" fmla="*/ 134 w 144"/>
                <a:gd name="T47" fmla="*/ 25 h 48"/>
                <a:gd name="T48" fmla="*/ 133 w 144"/>
                <a:gd name="T49" fmla="*/ 25 h 48"/>
                <a:gd name="T50" fmla="*/ 99 w 144"/>
                <a:gd name="T51" fmla="*/ 12 h 48"/>
                <a:gd name="T52" fmla="*/ 99 w 144"/>
                <a:gd name="T53" fmla="*/ 12 h 48"/>
                <a:gd name="T54" fmla="*/ 88 w 144"/>
                <a:gd name="T55" fmla="*/ 8 h 48"/>
                <a:gd name="T56" fmla="*/ 75 w 144"/>
                <a:gd name="T57" fmla="*/ 14 h 48"/>
                <a:gd name="T58" fmla="*/ 69 w 144"/>
                <a:gd name="T59" fmla="*/ 14 h 48"/>
                <a:gd name="T60" fmla="*/ 56 w 144"/>
                <a:gd name="T61" fmla="*/ 8 h 48"/>
                <a:gd name="T62" fmla="*/ 45 w 144"/>
                <a:gd name="T63" fmla="*/ 12 h 48"/>
                <a:gd name="T64" fmla="*/ 45 w 144"/>
                <a:gd name="T65" fmla="*/ 12 h 48"/>
                <a:gd name="T66" fmla="*/ 11 w 144"/>
                <a:gd name="T67" fmla="*/ 25 h 48"/>
                <a:gd name="T68" fmla="*/ 10 w 144"/>
                <a:gd name="T69" fmla="*/ 25 h 48"/>
                <a:gd name="T70" fmla="*/ 44 w 144"/>
                <a:gd name="T71" fmla="*/ 40 h 48"/>
                <a:gd name="T72" fmla="*/ 69 w 144"/>
                <a:gd name="T73" fmla="*/ 34 h 48"/>
                <a:gd name="T74" fmla="*/ 72 w 144"/>
                <a:gd name="T75"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48">
                  <a:moveTo>
                    <a:pt x="100" y="48"/>
                  </a:moveTo>
                  <a:cubicBezTo>
                    <a:pt x="94" y="48"/>
                    <a:pt x="79" y="46"/>
                    <a:pt x="72" y="41"/>
                  </a:cubicBezTo>
                  <a:cubicBezTo>
                    <a:pt x="65" y="46"/>
                    <a:pt x="50" y="48"/>
                    <a:pt x="44" y="48"/>
                  </a:cubicBezTo>
                  <a:cubicBezTo>
                    <a:pt x="7" y="48"/>
                    <a:pt x="0" y="21"/>
                    <a:pt x="0" y="21"/>
                  </a:cubicBezTo>
                  <a:cubicBezTo>
                    <a:pt x="0" y="20"/>
                    <a:pt x="0" y="18"/>
                    <a:pt x="1" y="17"/>
                  </a:cubicBezTo>
                  <a:cubicBezTo>
                    <a:pt x="2" y="16"/>
                    <a:pt x="3" y="16"/>
                    <a:pt x="5" y="16"/>
                  </a:cubicBezTo>
                  <a:cubicBezTo>
                    <a:pt x="5" y="16"/>
                    <a:pt x="7" y="17"/>
                    <a:pt x="11" y="17"/>
                  </a:cubicBezTo>
                  <a:cubicBezTo>
                    <a:pt x="19" y="17"/>
                    <a:pt x="31" y="15"/>
                    <a:pt x="40" y="6"/>
                  </a:cubicBezTo>
                  <a:cubicBezTo>
                    <a:pt x="40" y="5"/>
                    <a:pt x="40" y="5"/>
                    <a:pt x="41" y="5"/>
                  </a:cubicBezTo>
                  <a:cubicBezTo>
                    <a:pt x="45" y="2"/>
                    <a:pt x="50" y="0"/>
                    <a:pt x="56" y="0"/>
                  </a:cubicBezTo>
                  <a:cubicBezTo>
                    <a:pt x="62" y="0"/>
                    <a:pt x="68" y="2"/>
                    <a:pt x="72" y="6"/>
                  </a:cubicBezTo>
                  <a:cubicBezTo>
                    <a:pt x="76" y="2"/>
                    <a:pt x="82" y="0"/>
                    <a:pt x="88" y="0"/>
                  </a:cubicBezTo>
                  <a:cubicBezTo>
                    <a:pt x="94" y="0"/>
                    <a:pt x="99" y="2"/>
                    <a:pt x="103" y="5"/>
                  </a:cubicBezTo>
                  <a:cubicBezTo>
                    <a:pt x="104" y="5"/>
                    <a:pt x="104" y="5"/>
                    <a:pt x="104" y="6"/>
                  </a:cubicBezTo>
                  <a:cubicBezTo>
                    <a:pt x="113" y="15"/>
                    <a:pt x="125" y="17"/>
                    <a:pt x="133" y="17"/>
                  </a:cubicBezTo>
                  <a:cubicBezTo>
                    <a:pt x="137" y="17"/>
                    <a:pt x="139" y="16"/>
                    <a:pt x="139" y="16"/>
                  </a:cubicBezTo>
                  <a:cubicBezTo>
                    <a:pt x="141" y="16"/>
                    <a:pt x="142" y="16"/>
                    <a:pt x="143" y="17"/>
                  </a:cubicBezTo>
                  <a:cubicBezTo>
                    <a:pt x="144" y="18"/>
                    <a:pt x="144" y="20"/>
                    <a:pt x="144" y="21"/>
                  </a:cubicBezTo>
                  <a:cubicBezTo>
                    <a:pt x="144" y="21"/>
                    <a:pt x="137" y="48"/>
                    <a:pt x="100" y="48"/>
                  </a:cubicBezTo>
                  <a:close/>
                  <a:moveTo>
                    <a:pt x="72" y="32"/>
                  </a:moveTo>
                  <a:cubicBezTo>
                    <a:pt x="72" y="32"/>
                    <a:pt x="72" y="32"/>
                    <a:pt x="72" y="32"/>
                  </a:cubicBezTo>
                  <a:cubicBezTo>
                    <a:pt x="73" y="32"/>
                    <a:pt x="74" y="33"/>
                    <a:pt x="75" y="34"/>
                  </a:cubicBezTo>
                  <a:cubicBezTo>
                    <a:pt x="77" y="36"/>
                    <a:pt x="92" y="40"/>
                    <a:pt x="100" y="40"/>
                  </a:cubicBezTo>
                  <a:cubicBezTo>
                    <a:pt x="121" y="40"/>
                    <a:pt x="130" y="31"/>
                    <a:pt x="134" y="25"/>
                  </a:cubicBezTo>
                  <a:cubicBezTo>
                    <a:pt x="133" y="25"/>
                    <a:pt x="133" y="25"/>
                    <a:pt x="133" y="25"/>
                  </a:cubicBezTo>
                  <a:cubicBezTo>
                    <a:pt x="125" y="25"/>
                    <a:pt x="111" y="23"/>
                    <a:pt x="99" y="12"/>
                  </a:cubicBezTo>
                  <a:cubicBezTo>
                    <a:pt x="99" y="12"/>
                    <a:pt x="99" y="12"/>
                    <a:pt x="99" y="12"/>
                  </a:cubicBezTo>
                  <a:cubicBezTo>
                    <a:pt x="96" y="9"/>
                    <a:pt x="92" y="8"/>
                    <a:pt x="88" y="8"/>
                  </a:cubicBezTo>
                  <a:cubicBezTo>
                    <a:pt x="83" y="8"/>
                    <a:pt x="78" y="10"/>
                    <a:pt x="75" y="14"/>
                  </a:cubicBezTo>
                  <a:cubicBezTo>
                    <a:pt x="74" y="16"/>
                    <a:pt x="70" y="16"/>
                    <a:pt x="69" y="14"/>
                  </a:cubicBezTo>
                  <a:cubicBezTo>
                    <a:pt x="66" y="10"/>
                    <a:pt x="61" y="8"/>
                    <a:pt x="56" y="8"/>
                  </a:cubicBezTo>
                  <a:cubicBezTo>
                    <a:pt x="52" y="8"/>
                    <a:pt x="48" y="9"/>
                    <a:pt x="45" y="12"/>
                  </a:cubicBezTo>
                  <a:cubicBezTo>
                    <a:pt x="45" y="12"/>
                    <a:pt x="45" y="12"/>
                    <a:pt x="45" y="12"/>
                  </a:cubicBezTo>
                  <a:cubicBezTo>
                    <a:pt x="33" y="23"/>
                    <a:pt x="19" y="25"/>
                    <a:pt x="11" y="25"/>
                  </a:cubicBezTo>
                  <a:cubicBezTo>
                    <a:pt x="11" y="25"/>
                    <a:pt x="11" y="25"/>
                    <a:pt x="10" y="25"/>
                  </a:cubicBezTo>
                  <a:cubicBezTo>
                    <a:pt x="14" y="31"/>
                    <a:pt x="23" y="40"/>
                    <a:pt x="44" y="40"/>
                  </a:cubicBezTo>
                  <a:cubicBezTo>
                    <a:pt x="52" y="40"/>
                    <a:pt x="67" y="36"/>
                    <a:pt x="69" y="34"/>
                  </a:cubicBezTo>
                  <a:cubicBezTo>
                    <a:pt x="70" y="33"/>
                    <a:pt x="71" y="32"/>
                    <a:pt x="72"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370" name="Freeform 302"/>
            <p:cNvSpPr/>
            <p:nvPr/>
          </p:nvSpPr>
          <p:spPr bwMode="auto">
            <a:xfrm>
              <a:off x="10529" y="5266"/>
              <a:ext cx="1135" cy="503"/>
            </a:xfrm>
            <a:custGeom>
              <a:avLst/>
              <a:gdLst>
                <a:gd name="T0" fmla="*/ 100 w 192"/>
                <a:gd name="T1" fmla="*/ 85 h 85"/>
                <a:gd name="T2" fmla="*/ 0 w 192"/>
                <a:gd name="T3" fmla="*/ 37 h 85"/>
                <a:gd name="T4" fmla="*/ 34 w 192"/>
                <a:gd name="T5" fmla="*/ 1 h 85"/>
                <a:gd name="T6" fmla="*/ 40 w 192"/>
                <a:gd name="T7" fmla="*/ 3 h 85"/>
                <a:gd name="T8" fmla="*/ 38 w 192"/>
                <a:gd name="T9" fmla="*/ 9 h 85"/>
                <a:gd name="T10" fmla="*/ 8 w 192"/>
                <a:gd name="T11" fmla="*/ 37 h 85"/>
                <a:gd name="T12" fmla="*/ 100 w 192"/>
                <a:gd name="T13" fmla="*/ 77 h 85"/>
                <a:gd name="T14" fmla="*/ 184 w 192"/>
                <a:gd name="T15" fmla="*/ 37 h 85"/>
                <a:gd name="T16" fmla="*/ 158 w 192"/>
                <a:gd name="T17" fmla="*/ 9 h 85"/>
                <a:gd name="T18" fmla="*/ 156 w 192"/>
                <a:gd name="T19" fmla="*/ 3 h 85"/>
                <a:gd name="T20" fmla="*/ 162 w 192"/>
                <a:gd name="T21" fmla="*/ 1 h 85"/>
                <a:gd name="T22" fmla="*/ 192 w 192"/>
                <a:gd name="T23" fmla="*/ 37 h 85"/>
                <a:gd name="T24" fmla="*/ 100 w 192"/>
                <a:gd name="T25"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85">
                  <a:moveTo>
                    <a:pt x="100" y="85"/>
                  </a:moveTo>
                  <a:cubicBezTo>
                    <a:pt x="45" y="85"/>
                    <a:pt x="0" y="63"/>
                    <a:pt x="0" y="37"/>
                  </a:cubicBezTo>
                  <a:cubicBezTo>
                    <a:pt x="0" y="23"/>
                    <a:pt x="12" y="11"/>
                    <a:pt x="34" y="1"/>
                  </a:cubicBezTo>
                  <a:cubicBezTo>
                    <a:pt x="37" y="0"/>
                    <a:pt x="39" y="1"/>
                    <a:pt x="40" y="3"/>
                  </a:cubicBezTo>
                  <a:cubicBezTo>
                    <a:pt x="41" y="6"/>
                    <a:pt x="40" y="8"/>
                    <a:pt x="38" y="9"/>
                  </a:cubicBezTo>
                  <a:cubicBezTo>
                    <a:pt x="24" y="14"/>
                    <a:pt x="8" y="24"/>
                    <a:pt x="8" y="37"/>
                  </a:cubicBezTo>
                  <a:cubicBezTo>
                    <a:pt x="8" y="58"/>
                    <a:pt x="51" y="77"/>
                    <a:pt x="100" y="77"/>
                  </a:cubicBezTo>
                  <a:cubicBezTo>
                    <a:pt x="147" y="77"/>
                    <a:pt x="184" y="59"/>
                    <a:pt x="184" y="37"/>
                  </a:cubicBezTo>
                  <a:cubicBezTo>
                    <a:pt x="184" y="25"/>
                    <a:pt x="176" y="16"/>
                    <a:pt x="158" y="9"/>
                  </a:cubicBezTo>
                  <a:cubicBezTo>
                    <a:pt x="156" y="8"/>
                    <a:pt x="155" y="6"/>
                    <a:pt x="156" y="3"/>
                  </a:cubicBezTo>
                  <a:cubicBezTo>
                    <a:pt x="157" y="1"/>
                    <a:pt x="159" y="0"/>
                    <a:pt x="162" y="1"/>
                  </a:cubicBezTo>
                  <a:cubicBezTo>
                    <a:pt x="182" y="10"/>
                    <a:pt x="192" y="21"/>
                    <a:pt x="192" y="37"/>
                  </a:cubicBezTo>
                  <a:cubicBezTo>
                    <a:pt x="192" y="64"/>
                    <a:pt x="152" y="85"/>
                    <a:pt x="100"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sp>
          <p:nvSpPr>
            <p:cNvPr id="371" name="Freeform 303"/>
            <p:cNvSpPr>
              <a:spLocks noEditPoints="1"/>
            </p:cNvSpPr>
            <p:nvPr/>
          </p:nvSpPr>
          <p:spPr bwMode="auto">
            <a:xfrm>
              <a:off x="10684" y="4989"/>
              <a:ext cx="850" cy="650"/>
            </a:xfrm>
            <a:custGeom>
              <a:avLst/>
              <a:gdLst>
                <a:gd name="T0" fmla="*/ 72 w 144"/>
                <a:gd name="T1" fmla="*/ 110 h 110"/>
                <a:gd name="T2" fmla="*/ 0 w 144"/>
                <a:gd name="T3" fmla="*/ 86 h 110"/>
                <a:gd name="T4" fmla="*/ 0 w 144"/>
                <a:gd name="T5" fmla="*/ 85 h 110"/>
                <a:gd name="T6" fmla="*/ 42 w 144"/>
                <a:gd name="T7" fmla="*/ 0 h 110"/>
                <a:gd name="T8" fmla="*/ 61 w 144"/>
                <a:gd name="T9" fmla="*/ 9 h 110"/>
                <a:gd name="T10" fmla="*/ 74 w 144"/>
                <a:gd name="T11" fmla="*/ 16 h 110"/>
                <a:gd name="T12" fmla="*/ 85 w 144"/>
                <a:gd name="T13" fmla="*/ 9 h 110"/>
                <a:gd name="T14" fmla="*/ 102 w 144"/>
                <a:gd name="T15" fmla="*/ 0 h 110"/>
                <a:gd name="T16" fmla="*/ 144 w 144"/>
                <a:gd name="T17" fmla="*/ 85 h 110"/>
                <a:gd name="T18" fmla="*/ 144 w 144"/>
                <a:gd name="T19" fmla="*/ 86 h 110"/>
                <a:gd name="T20" fmla="*/ 72 w 144"/>
                <a:gd name="T21" fmla="*/ 110 h 110"/>
                <a:gd name="T22" fmla="*/ 8 w 144"/>
                <a:gd name="T23" fmla="*/ 86 h 110"/>
                <a:gd name="T24" fmla="*/ 72 w 144"/>
                <a:gd name="T25" fmla="*/ 102 h 110"/>
                <a:gd name="T26" fmla="*/ 136 w 144"/>
                <a:gd name="T27" fmla="*/ 86 h 110"/>
                <a:gd name="T28" fmla="*/ 102 w 144"/>
                <a:gd name="T29" fmla="*/ 8 h 110"/>
                <a:gd name="T30" fmla="*/ 90 w 144"/>
                <a:gd name="T31" fmla="*/ 15 h 110"/>
                <a:gd name="T32" fmla="*/ 74 w 144"/>
                <a:gd name="T33" fmla="*/ 24 h 110"/>
                <a:gd name="T34" fmla="*/ 56 w 144"/>
                <a:gd name="T35" fmla="*/ 15 h 110"/>
                <a:gd name="T36" fmla="*/ 42 w 144"/>
                <a:gd name="T37" fmla="*/ 8 h 110"/>
                <a:gd name="T38" fmla="*/ 8 w 144"/>
                <a:gd name="T39" fmla="*/ 8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110">
                  <a:moveTo>
                    <a:pt x="72" y="110"/>
                  </a:moveTo>
                  <a:cubicBezTo>
                    <a:pt x="36" y="110"/>
                    <a:pt x="0" y="101"/>
                    <a:pt x="0" y="86"/>
                  </a:cubicBezTo>
                  <a:cubicBezTo>
                    <a:pt x="0" y="85"/>
                    <a:pt x="0" y="85"/>
                    <a:pt x="0" y="85"/>
                  </a:cubicBezTo>
                  <a:cubicBezTo>
                    <a:pt x="2" y="71"/>
                    <a:pt x="16" y="0"/>
                    <a:pt x="42" y="0"/>
                  </a:cubicBezTo>
                  <a:cubicBezTo>
                    <a:pt x="49" y="0"/>
                    <a:pt x="55" y="5"/>
                    <a:pt x="61" y="9"/>
                  </a:cubicBezTo>
                  <a:cubicBezTo>
                    <a:pt x="65" y="13"/>
                    <a:pt x="70" y="16"/>
                    <a:pt x="74" y="16"/>
                  </a:cubicBezTo>
                  <a:cubicBezTo>
                    <a:pt x="78" y="16"/>
                    <a:pt x="81" y="13"/>
                    <a:pt x="85" y="9"/>
                  </a:cubicBezTo>
                  <a:cubicBezTo>
                    <a:pt x="89" y="5"/>
                    <a:pt x="95" y="0"/>
                    <a:pt x="102" y="0"/>
                  </a:cubicBezTo>
                  <a:cubicBezTo>
                    <a:pt x="128" y="0"/>
                    <a:pt x="141" y="71"/>
                    <a:pt x="144" y="85"/>
                  </a:cubicBezTo>
                  <a:cubicBezTo>
                    <a:pt x="144" y="85"/>
                    <a:pt x="144" y="85"/>
                    <a:pt x="144" y="86"/>
                  </a:cubicBezTo>
                  <a:cubicBezTo>
                    <a:pt x="144" y="101"/>
                    <a:pt x="108" y="110"/>
                    <a:pt x="72" y="110"/>
                  </a:cubicBezTo>
                  <a:close/>
                  <a:moveTo>
                    <a:pt x="8" y="86"/>
                  </a:moveTo>
                  <a:cubicBezTo>
                    <a:pt x="8" y="92"/>
                    <a:pt x="30" y="102"/>
                    <a:pt x="72" y="102"/>
                  </a:cubicBezTo>
                  <a:cubicBezTo>
                    <a:pt x="113" y="102"/>
                    <a:pt x="135" y="92"/>
                    <a:pt x="136" y="86"/>
                  </a:cubicBezTo>
                  <a:cubicBezTo>
                    <a:pt x="130" y="53"/>
                    <a:pt x="116" y="8"/>
                    <a:pt x="102" y="8"/>
                  </a:cubicBezTo>
                  <a:cubicBezTo>
                    <a:pt x="98" y="8"/>
                    <a:pt x="94" y="11"/>
                    <a:pt x="90" y="15"/>
                  </a:cubicBezTo>
                  <a:cubicBezTo>
                    <a:pt x="86" y="19"/>
                    <a:pt x="81" y="24"/>
                    <a:pt x="74" y="24"/>
                  </a:cubicBezTo>
                  <a:cubicBezTo>
                    <a:pt x="67" y="24"/>
                    <a:pt x="61" y="20"/>
                    <a:pt x="56" y="15"/>
                  </a:cubicBezTo>
                  <a:cubicBezTo>
                    <a:pt x="51" y="12"/>
                    <a:pt x="46" y="8"/>
                    <a:pt x="42" y="8"/>
                  </a:cubicBezTo>
                  <a:cubicBezTo>
                    <a:pt x="28" y="8"/>
                    <a:pt x="13" y="53"/>
                    <a:pt x="8"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solidFill>
                  <a:prstClr val="black"/>
                </a:solidFill>
              </a:endParaRPr>
            </a:p>
          </p:txBody>
        </p:sp>
      </p:grpSp>
      <p:sp>
        <p:nvSpPr>
          <p:cNvPr id="14" name="TextBox 1210"/>
          <p:cNvSpPr/>
          <p:nvPr/>
        </p:nvSpPr>
        <p:spPr>
          <a:xfrm>
            <a:off x="5414645" y="4445635"/>
            <a:ext cx="925830" cy="275590"/>
          </a:xfrm>
          <a:prstGeom prst="rect">
            <a:avLst/>
          </a:prstGeom>
          <a:noFill/>
          <a:ln w="9525">
            <a:noFill/>
            <a:miter/>
          </a:ln>
        </p:spPr>
        <p:txBody>
          <a:bodyPr wrap="square">
            <a:spAutoFit/>
          </a:bodyPr>
          <a:p>
            <a:pPr algn="ctr"/>
            <a:r>
              <a:rPr lang="en-US" altLang="zh-CN" sz="1200" noProof="0" dirty="0">
                <a:ln>
                  <a:noFill/>
                </a:ln>
                <a:solidFill>
                  <a:schemeClr val="tx1">
                    <a:lumMod val="75000"/>
                    <a:lumOff val="25000"/>
                  </a:schemeClr>
                </a:solidFill>
                <a:uLnTx/>
                <a:uFillTx/>
                <a:ea typeface="方正舒体" panose="02010601030101010101" pitchFamily="2" charset="-122"/>
                <a:sym typeface="+mn-ea"/>
              </a:rPr>
              <a:t>KEYWORD</a:t>
            </a:r>
            <a:endParaRPr lang="en-US" altLang="zh-CN" sz="1200" noProof="0" dirty="0">
              <a:ln>
                <a:noFill/>
              </a:ln>
              <a:solidFill>
                <a:schemeClr val="tx1">
                  <a:lumMod val="75000"/>
                  <a:lumOff val="25000"/>
                </a:schemeClr>
              </a:solidFill>
              <a:uLnTx/>
              <a:uFillTx/>
              <a:ea typeface="方正舒体" panose="02010601030101010101" pitchFamily="2" charset="-122"/>
              <a:sym typeface="+mn-ea"/>
            </a:endParaRPr>
          </a:p>
        </p:txBody>
      </p:sp>
      <p:sp>
        <p:nvSpPr>
          <p:cNvPr id="11" name="TextBox 1210"/>
          <p:cNvSpPr/>
          <p:nvPr/>
        </p:nvSpPr>
        <p:spPr>
          <a:xfrm>
            <a:off x="7056120" y="4445635"/>
            <a:ext cx="925830" cy="275590"/>
          </a:xfrm>
          <a:prstGeom prst="rect">
            <a:avLst/>
          </a:prstGeom>
          <a:noFill/>
          <a:ln w="9525">
            <a:noFill/>
            <a:miter/>
          </a:ln>
        </p:spPr>
        <p:txBody>
          <a:bodyPr wrap="square">
            <a:spAutoFit/>
          </a:bodyPr>
          <a:p>
            <a:pPr algn="ctr"/>
            <a:r>
              <a:rPr lang="en-US" altLang="zh-CN" sz="1200" noProof="0" dirty="0">
                <a:ln>
                  <a:noFill/>
                </a:ln>
                <a:solidFill>
                  <a:schemeClr val="tx1">
                    <a:lumMod val="75000"/>
                    <a:lumOff val="25000"/>
                  </a:schemeClr>
                </a:solidFill>
                <a:uLnTx/>
                <a:uFillTx/>
                <a:ea typeface="方正舒体" panose="02010601030101010101" pitchFamily="2" charset="-122"/>
                <a:sym typeface="+mn-ea"/>
              </a:rPr>
              <a:t>KEYWORD</a:t>
            </a:r>
            <a:endParaRPr lang="en-US" altLang="zh-CN" sz="1200" noProof="0" dirty="0">
              <a:ln>
                <a:noFill/>
              </a:ln>
              <a:solidFill>
                <a:schemeClr val="tx1">
                  <a:lumMod val="75000"/>
                  <a:lumOff val="25000"/>
                </a:schemeClr>
              </a:solidFill>
              <a:uLnTx/>
              <a:uFillTx/>
              <a:ea typeface="方正舒体" panose="02010601030101010101" pitchFamily="2" charset="-122"/>
              <a:sym typeface="+mn-ea"/>
            </a:endParaRPr>
          </a:p>
        </p:txBody>
      </p:sp>
      <p:sp>
        <p:nvSpPr>
          <p:cNvPr id="12" name="TextBox 1210"/>
          <p:cNvSpPr/>
          <p:nvPr/>
        </p:nvSpPr>
        <p:spPr>
          <a:xfrm>
            <a:off x="8697595" y="4445635"/>
            <a:ext cx="925830" cy="275590"/>
          </a:xfrm>
          <a:prstGeom prst="rect">
            <a:avLst/>
          </a:prstGeom>
          <a:noFill/>
          <a:ln w="9525">
            <a:noFill/>
            <a:miter/>
          </a:ln>
        </p:spPr>
        <p:txBody>
          <a:bodyPr wrap="square">
            <a:spAutoFit/>
          </a:bodyPr>
          <a:p>
            <a:pPr algn="ctr"/>
            <a:r>
              <a:rPr lang="en-US" altLang="zh-CN" sz="1200" noProof="0" dirty="0">
                <a:ln>
                  <a:noFill/>
                </a:ln>
                <a:solidFill>
                  <a:schemeClr val="tx1">
                    <a:lumMod val="75000"/>
                    <a:lumOff val="25000"/>
                  </a:schemeClr>
                </a:solidFill>
                <a:uLnTx/>
                <a:uFillTx/>
                <a:ea typeface="方正舒体" panose="02010601030101010101" pitchFamily="2" charset="-122"/>
                <a:sym typeface="+mn-ea"/>
              </a:rPr>
              <a:t>KEYWORD</a:t>
            </a:r>
            <a:endParaRPr lang="en-US" altLang="zh-CN" sz="1200" noProof="0" dirty="0">
              <a:ln>
                <a:noFill/>
              </a:ln>
              <a:solidFill>
                <a:schemeClr val="tx1">
                  <a:lumMod val="75000"/>
                  <a:lumOff val="25000"/>
                </a:schemeClr>
              </a:solidFill>
              <a:uLnTx/>
              <a:uFillTx/>
              <a:ea typeface="方正舒体" panose="02010601030101010101" pitchFamily="2" charset="-122"/>
              <a:sym typeface="+mn-ea"/>
            </a:endParaRPr>
          </a:p>
        </p:txBody>
      </p:sp>
      <p:sp>
        <p:nvSpPr>
          <p:cNvPr id="13" name="TextBox 1210"/>
          <p:cNvSpPr/>
          <p:nvPr/>
        </p:nvSpPr>
        <p:spPr>
          <a:xfrm>
            <a:off x="10321290" y="4445635"/>
            <a:ext cx="925830" cy="275590"/>
          </a:xfrm>
          <a:prstGeom prst="rect">
            <a:avLst/>
          </a:prstGeom>
          <a:noFill/>
          <a:ln w="9525">
            <a:noFill/>
            <a:miter/>
          </a:ln>
        </p:spPr>
        <p:txBody>
          <a:bodyPr wrap="square">
            <a:spAutoFit/>
          </a:bodyPr>
          <a:p>
            <a:pPr algn="ctr"/>
            <a:r>
              <a:rPr lang="en-US" altLang="zh-CN" sz="1200" noProof="0" dirty="0">
                <a:ln>
                  <a:noFill/>
                </a:ln>
                <a:solidFill>
                  <a:schemeClr val="tx1">
                    <a:lumMod val="75000"/>
                    <a:lumOff val="25000"/>
                  </a:schemeClr>
                </a:solidFill>
                <a:uLnTx/>
                <a:uFillTx/>
                <a:ea typeface="方正舒体" panose="02010601030101010101" pitchFamily="2" charset="-122"/>
                <a:sym typeface="+mn-ea"/>
              </a:rPr>
              <a:t>KEYWORD</a:t>
            </a:r>
            <a:endParaRPr lang="en-US" altLang="zh-CN" sz="1200" noProof="0" dirty="0">
              <a:ln>
                <a:noFill/>
              </a:ln>
              <a:solidFill>
                <a:schemeClr val="tx1">
                  <a:lumMod val="75000"/>
                  <a:lumOff val="25000"/>
                </a:schemeClr>
              </a:solidFill>
              <a:uLnTx/>
              <a:uFillTx/>
              <a:ea typeface="方正舒体" panose="02010601030101010101" pitchFamily="2" charset="-122"/>
              <a:sym typeface="+mn-ea"/>
            </a:endParaRPr>
          </a:p>
        </p:txBody>
      </p:sp>
      <p:sp>
        <p:nvSpPr>
          <p:cNvPr id="15" name="TextBox 1210"/>
          <p:cNvSpPr/>
          <p:nvPr/>
        </p:nvSpPr>
        <p:spPr>
          <a:xfrm>
            <a:off x="5044440" y="4834255"/>
            <a:ext cx="1618615" cy="829945"/>
          </a:xfrm>
          <a:prstGeom prst="rect">
            <a:avLst/>
          </a:prstGeom>
          <a:noFill/>
          <a:ln w="9525">
            <a:noFill/>
            <a:miter/>
          </a:ln>
        </p:spPr>
        <p:txBody>
          <a:bodyPr wrap="square">
            <a:spAutoFit/>
          </a:bodyPr>
          <a:p>
            <a:pPr indent="0" algn="ctr"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6" name="TextBox 1210"/>
          <p:cNvSpPr/>
          <p:nvPr/>
        </p:nvSpPr>
        <p:spPr>
          <a:xfrm>
            <a:off x="6709410" y="4834255"/>
            <a:ext cx="1618615" cy="829945"/>
          </a:xfrm>
          <a:prstGeom prst="rect">
            <a:avLst/>
          </a:prstGeom>
          <a:noFill/>
          <a:ln w="9525">
            <a:noFill/>
            <a:miter/>
          </a:ln>
        </p:spPr>
        <p:txBody>
          <a:bodyPr wrap="square">
            <a:spAutoFit/>
          </a:bodyPr>
          <a:p>
            <a:pPr indent="0" algn="ctr"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7" name="TextBox 1210"/>
          <p:cNvSpPr/>
          <p:nvPr/>
        </p:nvSpPr>
        <p:spPr>
          <a:xfrm>
            <a:off x="8351520" y="4834255"/>
            <a:ext cx="1618615" cy="829945"/>
          </a:xfrm>
          <a:prstGeom prst="rect">
            <a:avLst/>
          </a:prstGeom>
          <a:noFill/>
          <a:ln w="9525">
            <a:noFill/>
            <a:miter/>
          </a:ln>
        </p:spPr>
        <p:txBody>
          <a:bodyPr wrap="square">
            <a:spAutoFit/>
          </a:bodyPr>
          <a:p>
            <a:pPr indent="0" algn="ctr"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8" name="TextBox 1210"/>
          <p:cNvSpPr/>
          <p:nvPr/>
        </p:nvSpPr>
        <p:spPr>
          <a:xfrm>
            <a:off x="10003790" y="4834255"/>
            <a:ext cx="1618615" cy="829945"/>
          </a:xfrm>
          <a:prstGeom prst="rect">
            <a:avLst/>
          </a:prstGeom>
          <a:noFill/>
          <a:ln w="9525">
            <a:noFill/>
            <a:miter/>
          </a:ln>
        </p:spPr>
        <p:txBody>
          <a:bodyPr wrap="square">
            <a:spAutoFit/>
          </a:bodyPr>
          <a:p>
            <a:pPr indent="0" algn="ctr"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平行四边形 5"/>
          <p:cNvSpPr/>
          <p:nvPr/>
        </p:nvSpPr>
        <p:spPr>
          <a:xfrm rot="1860000">
            <a:off x="1130300" y="5099685"/>
            <a:ext cx="743585" cy="2252345"/>
          </a:xfrm>
          <a:prstGeom prst="parallelogram">
            <a:avLst/>
          </a:prstGeom>
          <a:solidFill>
            <a:srgbClr val="4FB892">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斜纹 2"/>
          <p:cNvSpPr/>
          <p:nvPr/>
        </p:nvSpPr>
        <p:spPr>
          <a:xfrm>
            <a:off x="-16510" y="-20955"/>
            <a:ext cx="4995545" cy="6985000"/>
          </a:xfrm>
          <a:prstGeom prst="diagStripe">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pic>
        <p:nvPicPr>
          <p:cNvPr id="4" name="图片 3" descr="pexels-photo-458787"/>
          <p:cNvPicPr>
            <a:picLocks noChangeAspect="1"/>
          </p:cNvPicPr>
          <p:nvPr/>
        </p:nvPicPr>
        <p:blipFill>
          <a:blip r:embed="rId1"/>
          <a:srcRect l="3148" r="47137"/>
          <a:stretch>
            <a:fillRect/>
          </a:stretch>
        </p:blipFill>
        <p:spPr>
          <a:xfrm>
            <a:off x="1444625" y="1532890"/>
            <a:ext cx="3302635" cy="4004310"/>
          </a:xfrm>
          <a:prstGeom prst="rect">
            <a:avLst/>
          </a:prstGeom>
        </p:spPr>
      </p:pic>
      <p:sp>
        <p:nvSpPr>
          <p:cNvPr id="8" name="椭圆 7"/>
          <p:cNvSpPr/>
          <p:nvPr/>
        </p:nvSpPr>
        <p:spPr>
          <a:xfrm>
            <a:off x="6206490" y="1757680"/>
            <a:ext cx="845820" cy="845820"/>
          </a:xfrm>
          <a:prstGeom prst="ellipse">
            <a:avLst/>
          </a:prstGeom>
          <a:solidFill>
            <a:schemeClr val="bg1"/>
          </a:solidFill>
          <a:ln>
            <a:solidFill>
              <a:srgbClr val="4FB89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rgbClr val="4FB892"/>
                </a:solidFill>
                <a:latin typeface="Impact" panose="020B0806030902050204" charset="0"/>
              </a:rPr>
              <a:t>01</a:t>
            </a:r>
            <a:endParaRPr lang="en-US" altLang="zh-CN" sz="2400">
              <a:solidFill>
                <a:srgbClr val="4FB892"/>
              </a:solidFill>
              <a:latin typeface="Impact" panose="020B0806030902050204" charset="0"/>
            </a:endParaRPr>
          </a:p>
        </p:txBody>
      </p:sp>
      <p:sp>
        <p:nvSpPr>
          <p:cNvPr id="7" name="椭圆 6"/>
          <p:cNvSpPr/>
          <p:nvPr/>
        </p:nvSpPr>
        <p:spPr>
          <a:xfrm>
            <a:off x="6206490" y="3048635"/>
            <a:ext cx="845820" cy="845820"/>
          </a:xfrm>
          <a:prstGeom prst="ellipse">
            <a:avLst/>
          </a:prstGeom>
          <a:solidFill>
            <a:srgbClr val="20877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chemeClr val="bg1"/>
                </a:solidFill>
                <a:latin typeface="Impact" panose="020B0806030902050204" charset="0"/>
              </a:rPr>
              <a:t>02</a:t>
            </a:r>
            <a:endParaRPr lang="en-US" altLang="zh-CN" sz="2400">
              <a:solidFill>
                <a:schemeClr val="bg1"/>
              </a:solidFill>
              <a:latin typeface="Impact" panose="020B0806030902050204" charset="0"/>
            </a:endParaRPr>
          </a:p>
        </p:txBody>
      </p:sp>
      <p:sp>
        <p:nvSpPr>
          <p:cNvPr id="9" name="椭圆 8"/>
          <p:cNvSpPr/>
          <p:nvPr/>
        </p:nvSpPr>
        <p:spPr>
          <a:xfrm>
            <a:off x="6206490" y="4496435"/>
            <a:ext cx="845820" cy="845820"/>
          </a:xfrm>
          <a:prstGeom prst="ellipse">
            <a:avLst/>
          </a:prstGeom>
          <a:solidFill>
            <a:schemeClr val="bg1"/>
          </a:solidFill>
          <a:ln>
            <a:solidFill>
              <a:srgbClr val="4FB89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400">
                <a:solidFill>
                  <a:srgbClr val="4FB892"/>
                </a:solidFill>
                <a:latin typeface="Impact" panose="020B0806030902050204" charset="0"/>
              </a:rPr>
              <a:t>03</a:t>
            </a:r>
            <a:endParaRPr lang="en-US" altLang="zh-CN" sz="2400">
              <a:solidFill>
                <a:srgbClr val="4FB892"/>
              </a:solidFill>
              <a:latin typeface="Impact" panose="020B0806030902050204" charset="0"/>
            </a:endParaRPr>
          </a:p>
        </p:txBody>
      </p:sp>
      <p:sp>
        <p:nvSpPr>
          <p:cNvPr id="22" name="文本框 21"/>
          <p:cNvSpPr txBox="1"/>
          <p:nvPr/>
        </p:nvSpPr>
        <p:spPr>
          <a:xfrm>
            <a:off x="7486650" y="1692448"/>
            <a:ext cx="1992630" cy="337820"/>
          </a:xfrm>
          <a:prstGeom prst="rect">
            <a:avLst/>
          </a:prstGeom>
          <a:noFill/>
        </p:spPr>
        <p:txBody>
          <a:bodyPr wrap="none" rtlCol="0">
            <a:spAutoFit/>
          </a:bodyPr>
          <a:lstStyle/>
          <a:p>
            <a:pPr algn="l"/>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23" name="文本框 22"/>
          <p:cNvSpPr txBox="1"/>
          <p:nvPr/>
        </p:nvSpPr>
        <p:spPr>
          <a:xfrm>
            <a:off x="7486650" y="2052955"/>
            <a:ext cx="3992880"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2" name="文本框 11"/>
          <p:cNvSpPr txBox="1"/>
          <p:nvPr/>
        </p:nvSpPr>
        <p:spPr>
          <a:xfrm>
            <a:off x="7486650" y="3048808"/>
            <a:ext cx="1992630" cy="337820"/>
          </a:xfrm>
          <a:prstGeom prst="rect">
            <a:avLst/>
          </a:prstGeom>
          <a:noFill/>
        </p:spPr>
        <p:txBody>
          <a:bodyPr wrap="none" rtlCol="0">
            <a:spAutoFit/>
          </a:bodyPr>
          <a:lstStyle/>
          <a:p>
            <a:pPr algn="l"/>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13" name="文本框 12"/>
          <p:cNvSpPr txBox="1"/>
          <p:nvPr/>
        </p:nvSpPr>
        <p:spPr>
          <a:xfrm>
            <a:off x="7486650" y="3409315"/>
            <a:ext cx="3992880"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4" name="文本框 13"/>
          <p:cNvSpPr txBox="1"/>
          <p:nvPr/>
        </p:nvSpPr>
        <p:spPr>
          <a:xfrm>
            <a:off x="7486650" y="4496608"/>
            <a:ext cx="1992630" cy="337820"/>
          </a:xfrm>
          <a:prstGeom prst="rect">
            <a:avLst/>
          </a:prstGeom>
          <a:noFill/>
        </p:spPr>
        <p:txBody>
          <a:bodyPr wrap="none" rtlCol="0">
            <a:spAutoFit/>
          </a:bodyPr>
          <a:lstStyle/>
          <a:p>
            <a:pPr algn="l"/>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15" name="文本框 14"/>
          <p:cNvSpPr txBox="1"/>
          <p:nvPr/>
        </p:nvSpPr>
        <p:spPr>
          <a:xfrm>
            <a:off x="7486650" y="4857115"/>
            <a:ext cx="3992880"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r>
              <a:rPr lang="zh-CN" altLang="en-US" sz="800" dirty="0">
                <a:solidFill>
                  <a:schemeClr val="tx1">
                    <a:lumMod val="75000"/>
                    <a:lumOff val="2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ea typeface="微软雅黑" panose="020B0503020204020204" charset="-122"/>
              <a:sym typeface="Arial" panose="020B0604020202020204" pitchFamily="34" charset="0"/>
            </a:endParaRPr>
          </a:p>
        </p:txBody>
      </p:sp>
      <p:sp>
        <p:nvSpPr>
          <p:cNvPr id="16" name="平行四边形 15"/>
          <p:cNvSpPr/>
          <p:nvPr/>
        </p:nvSpPr>
        <p:spPr>
          <a:xfrm rot="1860000">
            <a:off x="1549400" y="-1175385"/>
            <a:ext cx="708660" cy="2252345"/>
          </a:xfrm>
          <a:prstGeom prst="parallelogram">
            <a:avLst/>
          </a:prstGeom>
          <a:solidFill>
            <a:srgbClr val="4FB892">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2"/>
          <p:cNvPicPr>
            <a:picLocks noChangeAspect="1"/>
          </p:cNvPicPr>
          <p:nvPr/>
        </p:nvPicPr>
        <p:blipFill>
          <a:blip r:embed="rId1"/>
          <a:stretch>
            <a:fillRect/>
          </a:stretch>
        </p:blipFill>
        <p:spPr>
          <a:xfrm>
            <a:off x="-14605" y="-19050"/>
            <a:ext cx="12211050" cy="6868795"/>
          </a:xfrm>
          <a:prstGeom prst="rect">
            <a:avLst/>
          </a:prstGeom>
        </p:spPr>
      </p:pic>
      <p:pic>
        <p:nvPicPr>
          <p:cNvPr id="5" name="图片 4" descr="3"/>
          <p:cNvPicPr>
            <a:picLocks noChangeAspect="1"/>
          </p:cNvPicPr>
          <p:nvPr/>
        </p:nvPicPr>
        <p:blipFill>
          <a:blip r:embed="rId2"/>
          <a:stretch>
            <a:fillRect/>
          </a:stretch>
        </p:blipFill>
        <p:spPr>
          <a:xfrm>
            <a:off x="3256915" y="-260350"/>
            <a:ext cx="2882265" cy="1724660"/>
          </a:xfrm>
          <a:prstGeom prst="rect">
            <a:avLst/>
          </a:prstGeom>
        </p:spPr>
      </p:pic>
      <p:pic>
        <p:nvPicPr>
          <p:cNvPr id="6" name="图片 5" descr="4"/>
          <p:cNvPicPr>
            <a:picLocks noChangeAspect="1"/>
          </p:cNvPicPr>
          <p:nvPr/>
        </p:nvPicPr>
        <p:blipFill>
          <a:blip r:embed="rId3"/>
          <a:stretch>
            <a:fillRect/>
          </a:stretch>
        </p:blipFill>
        <p:spPr>
          <a:xfrm>
            <a:off x="-548005" y="2473325"/>
            <a:ext cx="1299845" cy="1165860"/>
          </a:xfrm>
          <a:prstGeom prst="rect">
            <a:avLst/>
          </a:prstGeom>
        </p:spPr>
      </p:pic>
      <p:pic>
        <p:nvPicPr>
          <p:cNvPr id="7" name="图片 6" descr="5"/>
          <p:cNvPicPr>
            <a:picLocks noChangeAspect="1"/>
          </p:cNvPicPr>
          <p:nvPr/>
        </p:nvPicPr>
        <p:blipFill>
          <a:blip r:embed="rId4"/>
          <a:stretch>
            <a:fillRect/>
          </a:stretch>
        </p:blipFill>
        <p:spPr>
          <a:xfrm rot="21120000">
            <a:off x="1739265" y="-735330"/>
            <a:ext cx="2464435" cy="2259330"/>
          </a:xfrm>
          <a:prstGeom prst="rect">
            <a:avLst/>
          </a:prstGeom>
        </p:spPr>
      </p:pic>
      <p:pic>
        <p:nvPicPr>
          <p:cNvPr id="8" name="图片 7" descr="6"/>
          <p:cNvPicPr>
            <a:picLocks noChangeAspect="1"/>
          </p:cNvPicPr>
          <p:nvPr/>
        </p:nvPicPr>
        <p:blipFill>
          <a:blip r:embed="rId5"/>
          <a:srcRect l="15080" t="22962" r="14707" b="20712"/>
          <a:stretch>
            <a:fillRect/>
          </a:stretch>
        </p:blipFill>
        <p:spPr>
          <a:xfrm rot="8580000">
            <a:off x="11288395" y="2862580"/>
            <a:ext cx="1326515" cy="1471930"/>
          </a:xfrm>
          <a:prstGeom prst="rect">
            <a:avLst/>
          </a:prstGeom>
        </p:spPr>
      </p:pic>
      <p:pic>
        <p:nvPicPr>
          <p:cNvPr id="9" name="图片 8" descr="8"/>
          <p:cNvPicPr>
            <a:picLocks noChangeAspect="1"/>
          </p:cNvPicPr>
          <p:nvPr/>
        </p:nvPicPr>
        <p:blipFill>
          <a:blip r:embed="rId6"/>
          <a:stretch>
            <a:fillRect/>
          </a:stretch>
        </p:blipFill>
        <p:spPr>
          <a:xfrm rot="11520000">
            <a:off x="5989955" y="6165215"/>
            <a:ext cx="1033780" cy="1276985"/>
          </a:xfrm>
          <a:prstGeom prst="rect">
            <a:avLst/>
          </a:prstGeom>
        </p:spPr>
      </p:pic>
      <p:pic>
        <p:nvPicPr>
          <p:cNvPr id="10" name="图片 9" descr="9"/>
          <p:cNvPicPr>
            <a:picLocks noChangeAspect="1"/>
          </p:cNvPicPr>
          <p:nvPr/>
        </p:nvPicPr>
        <p:blipFill>
          <a:blip r:embed="rId7"/>
          <a:stretch>
            <a:fillRect/>
          </a:stretch>
        </p:blipFill>
        <p:spPr>
          <a:xfrm rot="16020000">
            <a:off x="8800465" y="5924550"/>
            <a:ext cx="1809750" cy="1720850"/>
          </a:xfrm>
          <a:prstGeom prst="rect">
            <a:avLst/>
          </a:prstGeom>
        </p:spPr>
      </p:pic>
      <p:pic>
        <p:nvPicPr>
          <p:cNvPr id="11" name="图片 10" descr="10"/>
          <p:cNvPicPr>
            <a:picLocks noChangeAspect="1"/>
          </p:cNvPicPr>
          <p:nvPr/>
        </p:nvPicPr>
        <p:blipFill>
          <a:blip r:embed="rId8"/>
          <a:stretch>
            <a:fillRect/>
          </a:stretch>
        </p:blipFill>
        <p:spPr>
          <a:xfrm>
            <a:off x="3387725" y="5624830"/>
            <a:ext cx="1936750" cy="1911350"/>
          </a:xfrm>
          <a:prstGeom prst="rect">
            <a:avLst/>
          </a:prstGeom>
        </p:spPr>
      </p:pic>
      <p:pic>
        <p:nvPicPr>
          <p:cNvPr id="12" name="图片 11" descr="11"/>
          <p:cNvPicPr>
            <a:picLocks noChangeAspect="1"/>
          </p:cNvPicPr>
          <p:nvPr/>
        </p:nvPicPr>
        <p:blipFill>
          <a:blip r:embed="rId9"/>
          <a:stretch>
            <a:fillRect/>
          </a:stretch>
        </p:blipFill>
        <p:spPr>
          <a:xfrm>
            <a:off x="1795145" y="5919470"/>
            <a:ext cx="1854200" cy="1466850"/>
          </a:xfrm>
          <a:prstGeom prst="rect">
            <a:avLst/>
          </a:prstGeom>
        </p:spPr>
      </p:pic>
      <p:pic>
        <p:nvPicPr>
          <p:cNvPr id="13" name="图片 12" descr="12"/>
          <p:cNvPicPr>
            <a:picLocks noChangeAspect="1"/>
          </p:cNvPicPr>
          <p:nvPr/>
        </p:nvPicPr>
        <p:blipFill>
          <a:blip r:embed="rId10"/>
          <a:stretch>
            <a:fillRect/>
          </a:stretch>
        </p:blipFill>
        <p:spPr>
          <a:xfrm>
            <a:off x="-764540" y="1943100"/>
            <a:ext cx="1954530" cy="1136650"/>
          </a:xfrm>
          <a:prstGeom prst="rect">
            <a:avLst/>
          </a:prstGeom>
        </p:spPr>
      </p:pic>
      <p:pic>
        <p:nvPicPr>
          <p:cNvPr id="14" name="图片 13" descr="6"/>
          <p:cNvPicPr>
            <a:picLocks noChangeAspect="1"/>
          </p:cNvPicPr>
          <p:nvPr/>
        </p:nvPicPr>
        <p:blipFill>
          <a:blip r:embed="rId5"/>
          <a:srcRect l="15080" t="22962" r="14707" b="20712"/>
          <a:stretch>
            <a:fillRect/>
          </a:stretch>
        </p:blipFill>
        <p:spPr>
          <a:xfrm rot="11100000">
            <a:off x="7162800" y="6068060"/>
            <a:ext cx="1326515" cy="1471930"/>
          </a:xfrm>
          <a:prstGeom prst="rect">
            <a:avLst/>
          </a:prstGeom>
        </p:spPr>
      </p:pic>
      <p:pic>
        <p:nvPicPr>
          <p:cNvPr id="15" name="图片 14" descr="5"/>
          <p:cNvPicPr>
            <a:picLocks noChangeAspect="1"/>
          </p:cNvPicPr>
          <p:nvPr/>
        </p:nvPicPr>
        <p:blipFill>
          <a:blip r:embed="rId4"/>
          <a:stretch>
            <a:fillRect/>
          </a:stretch>
        </p:blipFill>
        <p:spPr>
          <a:xfrm rot="11280000">
            <a:off x="4703445" y="5620385"/>
            <a:ext cx="1863090" cy="1708150"/>
          </a:xfrm>
          <a:prstGeom prst="rect">
            <a:avLst/>
          </a:prstGeom>
        </p:spPr>
      </p:pic>
      <p:pic>
        <p:nvPicPr>
          <p:cNvPr id="16" name="图片 15" descr="5"/>
          <p:cNvPicPr>
            <a:picLocks noChangeAspect="1"/>
          </p:cNvPicPr>
          <p:nvPr/>
        </p:nvPicPr>
        <p:blipFill>
          <a:blip r:embed="rId4"/>
          <a:stretch>
            <a:fillRect/>
          </a:stretch>
        </p:blipFill>
        <p:spPr>
          <a:xfrm rot="6900000">
            <a:off x="10824845" y="1924050"/>
            <a:ext cx="1863090" cy="1708150"/>
          </a:xfrm>
          <a:prstGeom prst="rect">
            <a:avLst/>
          </a:prstGeom>
        </p:spPr>
      </p:pic>
      <p:pic>
        <p:nvPicPr>
          <p:cNvPr id="17" name="图片 16" descr="4"/>
          <p:cNvPicPr>
            <a:picLocks noChangeAspect="1"/>
          </p:cNvPicPr>
          <p:nvPr/>
        </p:nvPicPr>
        <p:blipFill>
          <a:blip r:embed="rId3"/>
          <a:stretch>
            <a:fillRect/>
          </a:stretch>
        </p:blipFill>
        <p:spPr>
          <a:xfrm>
            <a:off x="5738495" y="-260350"/>
            <a:ext cx="1299845" cy="1165860"/>
          </a:xfrm>
          <a:prstGeom prst="rect">
            <a:avLst/>
          </a:prstGeom>
        </p:spPr>
      </p:pic>
      <p:pic>
        <p:nvPicPr>
          <p:cNvPr id="18" name="图片 17" descr="9"/>
          <p:cNvPicPr>
            <a:picLocks noChangeAspect="1"/>
          </p:cNvPicPr>
          <p:nvPr/>
        </p:nvPicPr>
        <p:blipFill>
          <a:blip r:embed="rId7"/>
          <a:stretch>
            <a:fillRect/>
          </a:stretch>
        </p:blipFill>
        <p:spPr>
          <a:xfrm rot="11040000">
            <a:off x="6926580" y="-506095"/>
            <a:ext cx="1574165" cy="1496695"/>
          </a:xfrm>
          <a:prstGeom prst="rect">
            <a:avLst/>
          </a:prstGeom>
        </p:spPr>
      </p:pic>
      <p:pic>
        <p:nvPicPr>
          <p:cNvPr id="20" name="图片 19" descr="9"/>
          <p:cNvPicPr>
            <a:picLocks noChangeAspect="1"/>
          </p:cNvPicPr>
          <p:nvPr/>
        </p:nvPicPr>
        <p:blipFill>
          <a:blip r:embed="rId7"/>
          <a:stretch>
            <a:fillRect/>
          </a:stretch>
        </p:blipFill>
        <p:spPr>
          <a:xfrm rot="11040000">
            <a:off x="895985" y="-735330"/>
            <a:ext cx="1574165" cy="1496695"/>
          </a:xfrm>
          <a:prstGeom prst="rect">
            <a:avLst/>
          </a:prstGeom>
        </p:spPr>
      </p:pic>
      <p:pic>
        <p:nvPicPr>
          <p:cNvPr id="21" name="图片 20" descr="12"/>
          <p:cNvPicPr>
            <a:picLocks noChangeAspect="1"/>
          </p:cNvPicPr>
          <p:nvPr/>
        </p:nvPicPr>
        <p:blipFill>
          <a:blip r:embed="rId10"/>
          <a:stretch>
            <a:fillRect/>
          </a:stretch>
        </p:blipFill>
        <p:spPr>
          <a:xfrm rot="4800000">
            <a:off x="3816985" y="-707390"/>
            <a:ext cx="2868930" cy="1668780"/>
          </a:xfrm>
          <a:prstGeom prst="rect">
            <a:avLst/>
          </a:prstGeom>
        </p:spPr>
      </p:pic>
      <p:sp>
        <p:nvSpPr>
          <p:cNvPr id="22" name="文本框 21"/>
          <p:cNvSpPr txBox="1"/>
          <p:nvPr/>
        </p:nvSpPr>
        <p:spPr>
          <a:xfrm>
            <a:off x="4668520" y="1847215"/>
            <a:ext cx="2477135" cy="1861185"/>
          </a:xfrm>
          <a:prstGeom prst="rect">
            <a:avLst/>
          </a:prstGeom>
          <a:noFill/>
        </p:spPr>
        <p:txBody>
          <a:bodyPr wrap="square" rtlCol="0">
            <a:spAutoFit/>
          </a:bodyPr>
          <a:p>
            <a:pPr algn="ctr"/>
            <a:r>
              <a:rPr lang="en-US" altLang="zh-CN" sz="11500">
                <a:solidFill>
                  <a:srgbClr val="208774"/>
                </a:solidFill>
                <a:latin typeface="Impact" panose="020B0806030902050204" charset="0"/>
                <a:ea typeface="Yu Gothic UI Semibold" panose="020B0700000000000000" charset="-128"/>
              </a:rPr>
              <a:t>02</a:t>
            </a:r>
            <a:endParaRPr lang="en-US" altLang="zh-CN" sz="11500">
              <a:solidFill>
                <a:srgbClr val="208774"/>
              </a:solidFill>
              <a:latin typeface="Impact" panose="020B0806030902050204" charset="0"/>
              <a:ea typeface="Yu Gothic UI Semibold" panose="020B0700000000000000" charset="-128"/>
            </a:endParaRPr>
          </a:p>
        </p:txBody>
      </p:sp>
      <p:sp>
        <p:nvSpPr>
          <p:cNvPr id="3" name="文本框 2"/>
          <p:cNvSpPr txBox="1"/>
          <p:nvPr/>
        </p:nvSpPr>
        <p:spPr>
          <a:xfrm>
            <a:off x="3700145" y="3531235"/>
            <a:ext cx="4413885" cy="460375"/>
          </a:xfrm>
          <a:prstGeom prst="rect">
            <a:avLst/>
          </a:prstGeom>
          <a:noFill/>
        </p:spPr>
        <p:txBody>
          <a:bodyPr wrap="square" rtlCol="0">
            <a:spAutoFit/>
          </a:bodyPr>
          <a:p>
            <a:pPr algn="ctr"/>
            <a:r>
              <a:rPr lang="zh-CN" altLang="en-US" sz="2400" kern="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rPr>
              <a:t>研究方法与思路</a:t>
            </a:r>
            <a:endParaRPr lang="zh-CN" altLang="en-US" sz="2400" kern="0" noProof="0" dirty="0">
              <a:ln>
                <a:noFill/>
              </a:ln>
              <a:solidFill>
                <a:schemeClr val="tx1">
                  <a:lumMod val="75000"/>
                  <a:lumOff val="25000"/>
                </a:schemeClr>
              </a:solidFill>
              <a:uLnTx/>
              <a:uFillTx/>
              <a:latin typeface="微软雅黑" panose="020B0503020204020204" charset="-122"/>
              <a:ea typeface="微软雅黑" panose="020B0503020204020204" charset="-122"/>
              <a:sym typeface="+mn-ea"/>
            </a:endParaRPr>
          </a:p>
        </p:txBody>
      </p:sp>
      <p:sp>
        <p:nvSpPr>
          <p:cNvPr id="2" name="文本框 1"/>
          <p:cNvSpPr txBox="1"/>
          <p:nvPr/>
        </p:nvSpPr>
        <p:spPr>
          <a:xfrm>
            <a:off x="3035300" y="4099560"/>
            <a:ext cx="5743575" cy="583565"/>
          </a:xfrm>
          <a:prstGeom prst="rect">
            <a:avLst/>
          </a:prstGeom>
          <a:noFill/>
        </p:spPr>
        <p:txBody>
          <a:bodyPr wrap="square" rtlCol="0">
            <a:spAutoFit/>
          </a:bodyPr>
          <a:p>
            <a:pPr lvl="0" algn="ctr" defTabSz="1216025" fontAlgn="auto">
              <a:lnSpc>
                <a:spcPct val="200000"/>
              </a:lnSpc>
              <a:spcBef>
                <a:spcPts val="0"/>
              </a:spcBef>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noProof="0" dirty="0">
              <a:ln>
                <a:noFill/>
              </a:ln>
              <a:solidFill>
                <a:schemeClr val="tx1">
                  <a:lumMod val="75000"/>
                  <a:lumOff val="25000"/>
                </a:schemeClr>
              </a:solidFill>
              <a:effectLst>
                <a:outerShdw blurRad="50800" dist="38100" dir="5400000" algn="t" rotWithShape="0">
                  <a:prstClr val="black">
                    <a:alpha val="40000"/>
                  </a:prstClr>
                </a:outerShdw>
              </a:effectLst>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3"/>
          <p:cNvPicPr>
            <a:picLocks noChangeAspect="1"/>
          </p:cNvPicPr>
          <p:nvPr/>
        </p:nvPicPr>
        <p:blipFill>
          <a:blip r:embed="rId1"/>
          <a:stretch>
            <a:fillRect/>
          </a:stretch>
        </p:blipFill>
        <p:spPr>
          <a:xfrm rot="13920000">
            <a:off x="5195570" y="4695190"/>
            <a:ext cx="2692400" cy="1611630"/>
          </a:xfrm>
          <a:prstGeom prst="rect">
            <a:avLst/>
          </a:prstGeom>
        </p:spPr>
      </p:pic>
      <p:pic>
        <p:nvPicPr>
          <p:cNvPr id="4" name="图片 3" descr="3"/>
          <p:cNvPicPr>
            <a:picLocks noChangeAspect="1"/>
          </p:cNvPicPr>
          <p:nvPr/>
        </p:nvPicPr>
        <p:blipFill>
          <a:blip r:embed="rId1"/>
          <a:stretch>
            <a:fillRect/>
          </a:stretch>
        </p:blipFill>
        <p:spPr>
          <a:xfrm rot="7680000" flipH="1">
            <a:off x="6316980" y="5560060"/>
            <a:ext cx="1706880" cy="1021715"/>
          </a:xfrm>
          <a:prstGeom prst="rect">
            <a:avLst/>
          </a:prstGeom>
        </p:spPr>
      </p:pic>
      <p:pic>
        <p:nvPicPr>
          <p:cNvPr id="6" name="图片 5" descr="3"/>
          <p:cNvPicPr>
            <a:picLocks noChangeAspect="1"/>
          </p:cNvPicPr>
          <p:nvPr/>
        </p:nvPicPr>
        <p:blipFill>
          <a:blip r:embed="rId1"/>
          <a:stretch>
            <a:fillRect/>
          </a:stretch>
        </p:blipFill>
        <p:spPr>
          <a:xfrm rot="13920000">
            <a:off x="3883025" y="4780280"/>
            <a:ext cx="2692400" cy="1611630"/>
          </a:xfrm>
          <a:prstGeom prst="rect">
            <a:avLst/>
          </a:prstGeom>
        </p:spPr>
      </p:pic>
      <p:pic>
        <p:nvPicPr>
          <p:cNvPr id="7" name="图片 6" descr="3"/>
          <p:cNvPicPr>
            <a:picLocks noChangeAspect="1"/>
          </p:cNvPicPr>
          <p:nvPr/>
        </p:nvPicPr>
        <p:blipFill>
          <a:blip r:embed="rId1"/>
          <a:stretch>
            <a:fillRect/>
          </a:stretch>
        </p:blipFill>
        <p:spPr>
          <a:xfrm rot="7680000" flipH="1">
            <a:off x="5004435" y="5645150"/>
            <a:ext cx="1706880" cy="1021715"/>
          </a:xfrm>
          <a:prstGeom prst="rect">
            <a:avLst/>
          </a:prstGeom>
        </p:spPr>
      </p:pic>
      <p:sp>
        <p:nvSpPr>
          <p:cNvPr id="8" name="椭圆 7"/>
          <p:cNvSpPr/>
          <p:nvPr/>
        </p:nvSpPr>
        <p:spPr>
          <a:xfrm>
            <a:off x="3413125" y="4301490"/>
            <a:ext cx="635000" cy="635000"/>
          </a:xfrm>
          <a:prstGeom prst="ellipse">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01</a:t>
            </a:r>
            <a:endParaRPr lang="en-US" altLang="zh-CN"/>
          </a:p>
        </p:txBody>
      </p:sp>
      <p:sp>
        <p:nvSpPr>
          <p:cNvPr id="10" name="椭圆 9"/>
          <p:cNvSpPr/>
          <p:nvPr/>
        </p:nvSpPr>
        <p:spPr>
          <a:xfrm>
            <a:off x="4217670" y="3111500"/>
            <a:ext cx="635000" cy="635000"/>
          </a:xfrm>
          <a:prstGeom prst="ellipse">
            <a:avLst/>
          </a:pr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02</a:t>
            </a:r>
            <a:endParaRPr lang="en-US" altLang="zh-CN"/>
          </a:p>
        </p:txBody>
      </p:sp>
      <p:sp>
        <p:nvSpPr>
          <p:cNvPr id="11" name="椭圆 10"/>
          <p:cNvSpPr/>
          <p:nvPr/>
        </p:nvSpPr>
        <p:spPr>
          <a:xfrm>
            <a:off x="8005445" y="4301490"/>
            <a:ext cx="635000" cy="635000"/>
          </a:xfrm>
          <a:prstGeom prst="ellipse">
            <a:avLst/>
          </a:pr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05</a:t>
            </a:r>
            <a:endParaRPr lang="en-US" altLang="zh-CN"/>
          </a:p>
        </p:txBody>
      </p:sp>
      <p:sp>
        <p:nvSpPr>
          <p:cNvPr id="12" name="椭圆 11"/>
          <p:cNvSpPr/>
          <p:nvPr/>
        </p:nvSpPr>
        <p:spPr>
          <a:xfrm>
            <a:off x="5721985" y="2635250"/>
            <a:ext cx="635000" cy="635000"/>
          </a:xfrm>
          <a:prstGeom prst="ellipse">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03</a:t>
            </a:r>
            <a:endParaRPr lang="en-US" altLang="zh-CN"/>
          </a:p>
        </p:txBody>
      </p:sp>
      <p:sp>
        <p:nvSpPr>
          <p:cNvPr id="13" name="椭圆 12"/>
          <p:cNvSpPr/>
          <p:nvPr/>
        </p:nvSpPr>
        <p:spPr>
          <a:xfrm>
            <a:off x="7150735" y="3111500"/>
            <a:ext cx="635000" cy="635000"/>
          </a:xfrm>
          <a:prstGeom prst="ellipse">
            <a:avLst/>
          </a:pr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04</a:t>
            </a:r>
            <a:endParaRPr lang="en-US" altLang="zh-CN"/>
          </a:p>
        </p:txBody>
      </p:sp>
      <p:sp>
        <p:nvSpPr>
          <p:cNvPr id="32" name="文本框 31"/>
          <p:cNvSpPr txBox="1"/>
          <p:nvPr/>
        </p:nvSpPr>
        <p:spPr>
          <a:xfrm>
            <a:off x="8837930" y="4163233"/>
            <a:ext cx="1992630" cy="337820"/>
          </a:xfrm>
          <a:prstGeom prst="rect">
            <a:avLst/>
          </a:prstGeom>
          <a:noFill/>
        </p:spPr>
        <p:txBody>
          <a:bodyPr wrap="none" rtlCol="0">
            <a:spAutoFit/>
          </a:bodyPr>
          <a:lstStyle/>
          <a:p>
            <a:pPr algn="l"/>
            <a:r>
              <a:rPr lang="en-US" altLang="zh-CN" sz="1600" noProof="0" dirty="0">
                <a:ln>
                  <a:noFill/>
                </a:ln>
                <a:solidFill>
                  <a:schemeClr val="tx1">
                    <a:lumMod val="65000"/>
                    <a:lumOff val="3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65000"/>
                  <a:lumOff val="35000"/>
                </a:schemeClr>
              </a:solidFill>
              <a:uLnTx/>
              <a:uFillTx/>
              <a:latin typeface="微软雅黑" panose="020B0503020204020204" charset="-122"/>
              <a:ea typeface="方正舒体" panose="02010601030101010101" pitchFamily="2" charset="-122"/>
              <a:sym typeface="+mn-ea"/>
            </a:endParaRPr>
          </a:p>
        </p:txBody>
      </p:sp>
      <p:sp>
        <p:nvSpPr>
          <p:cNvPr id="33" name="文本框 32"/>
          <p:cNvSpPr txBox="1"/>
          <p:nvPr/>
        </p:nvSpPr>
        <p:spPr>
          <a:xfrm>
            <a:off x="8817610" y="4523740"/>
            <a:ext cx="3230880"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endParaRPr lang="en-US" altLang="zh-CN" sz="800" kern="0" noProof="0" dirty="0">
              <a:ln>
                <a:noFill/>
              </a:ln>
              <a:solidFill>
                <a:schemeClr val="tx1">
                  <a:lumMod val="65000"/>
                  <a:lumOff val="35000"/>
                </a:schemeClr>
              </a:solidFill>
              <a:uLnTx/>
              <a:uFillTx/>
              <a:ea typeface="微软雅黑" panose="020B0503020204020204" charset="-122"/>
              <a:sym typeface="Arial" panose="020B0604020202020204" pitchFamily="34" charset="0"/>
            </a:endParaRPr>
          </a:p>
        </p:txBody>
      </p:sp>
      <p:sp>
        <p:nvSpPr>
          <p:cNvPr id="14" name="文本框 13"/>
          <p:cNvSpPr txBox="1"/>
          <p:nvPr/>
        </p:nvSpPr>
        <p:spPr>
          <a:xfrm>
            <a:off x="1261110" y="4163233"/>
            <a:ext cx="1992630" cy="337820"/>
          </a:xfrm>
          <a:prstGeom prst="rect">
            <a:avLst/>
          </a:prstGeom>
          <a:noFill/>
        </p:spPr>
        <p:txBody>
          <a:bodyPr wrap="none" rtlCol="0">
            <a:spAutoFit/>
          </a:bodyPr>
          <a:lstStyle/>
          <a:p>
            <a:pPr algn="r"/>
            <a:r>
              <a:rPr lang="en-US" altLang="zh-CN" sz="1600" noProof="0" dirty="0">
                <a:ln>
                  <a:noFill/>
                </a:ln>
                <a:solidFill>
                  <a:schemeClr val="tx1">
                    <a:lumMod val="65000"/>
                    <a:lumOff val="3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65000"/>
                  <a:lumOff val="35000"/>
                </a:schemeClr>
              </a:solidFill>
              <a:uLnTx/>
              <a:uFillTx/>
              <a:latin typeface="微软雅黑" panose="020B0503020204020204" charset="-122"/>
              <a:ea typeface="方正舒体" panose="02010601030101010101" pitchFamily="2" charset="-122"/>
              <a:sym typeface="+mn-ea"/>
            </a:endParaRPr>
          </a:p>
        </p:txBody>
      </p:sp>
      <p:sp>
        <p:nvSpPr>
          <p:cNvPr id="15" name="文本框 14"/>
          <p:cNvSpPr txBox="1"/>
          <p:nvPr/>
        </p:nvSpPr>
        <p:spPr>
          <a:xfrm>
            <a:off x="22860" y="4523740"/>
            <a:ext cx="3230880"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endParaRPr lang="en-US" altLang="zh-CN" sz="800" kern="0" noProof="0" dirty="0">
              <a:ln>
                <a:noFill/>
              </a:ln>
              <a:solidFill>
                <a:schemeClr val="tx1">
                  <a:lumMod val="65000"/>
                  <a:lumOff val="35000"/>
                </a:schemeClr>
              </a:solidFill>
              <a:uLnTx/>
              <a:uFillTx/>
              <a:ea typeface="微软雅黑" panose="020B0503020204020204" charset="-122"/>
              <a:sym typeface="Arial" panose="020B0604020202020204" pitchFamily="34" charset="0"/>
            </a:endParaRPr>
          </a:p>
        </p:txBody>
      </p:sp>
      <p:sp>
        <p:nvSpPr>
          <p:cNvPr id="16" name="文本框 15"/>
          <p:cNvSpPr txBox="1"/>
          <p:nvPr/>
        </p:nvSpPr>
        <p:spPr>
          <a:xfrm>
            <a:off x="1927860" y="2698923"/>
            <a:ext cx="1992630" cy="337820"/>
          </a:xfrm>
          <a:prstGeom prst="rect">
            <a:avLst/>
          </a:prstGeom>
          <a:noFill/>
        </p:spPr>
        <p:txBody>
          <a:bodyPr wrap="none" rtlCol="0">
            <a:spAutoFit/>
          </a:bodyPr>
          <a:lstStyle/>
          <a:p>
            <a:pPr algn="r"/>
            <a:r>
              <a:rPr lang="en-US" altLang="zh-CN" sz="1600" noProof="0" dirty="0">
                <a:ln>
                  <a:noFill/>
                </a:ln>
                <a:solidFill>
                  <a:schemeClr val="tx1">
                    <a:lumMod val="65000"/>
                    <a:lumOff val="3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65000"/>
                  <a:lumOff val="35000"/>
                </a:schemeClr>
              </a:solidFill>
              <a:uLnTx/>
              <a:uFillTx/>
              <a:latin typeface="微软雅黑" panose="020B0503020204020204" charset="-122"/>
              <a:ea typeface="方正舒体" panose="02010601030101010101" pitchFamily="2" charset="-122"/>
              <a:sym typeface="+mn-ea"/>
            </a:endParaRPr>
          </a:p>
        </p:txBody>
      </p:sp>
      <p:sp>
        <p:nvSpPr>
          <p:cNvPr id="17" name="文本框 16"/>
          <p:cNvSpPr txBox="1"/>
          <p:nvPr/>
        </p:nvSpPr>
        <p:spPr>
          <a:xfrm>
            <a:off x="689610" y="3059430"/>
            <a:ext cx="3230880"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endParaRPr lang="en-US" altLang="zh-CN" sz="800" kern="0" noProof="0" dirty="0">
              <a:ln>
                <a:noFill/>
              </a:ln>
              <a:solidFill>
                <a:schemeClr val="tx1">
                  <a:lumMod val="65000"/>
                  <a:lumOff val="35000"/>
                </a:schemeClr>
              </a:solidFill>
              <a:uLnTx/>
              <a:uFillTx/>
              <a:ea typeface="微软雅黑" panose="020B0503020204020204" charset="-122"/>
              <a:sym typeface="Arial" panose="020B0604020202020204" pitchFamily="34" charset="0"/>
            </a:endParaRPr>
          </a:p>
        </p:txBody>
      </p:sp>
      <p:sp>
        <p:nvSpPr>
          <p:cNvPr id="18" name="文本框 17"/>
          <p:cNvSpPr txBox="1"/>
          <p:nvPr/>
        </p:nvSpPr>
        <p:spPr>
          <a:xfrm>
            <a:off x="5078095" y="1291763"/>
            <a:ext cx="1992630" cy="337820"/>
          </a:xfrm>
          <a:prstGeom prst="rect">
            <a:avLst/>
          </a:prstGeom>
          <a:noFill/>
        </p:spPr>
        <p:txBody>
          <a:bodyPr wrap="none" rtlCol="0">
            <a:spAutoFit/>
          </a:bodyPr>
          <a:lstStyle/>
          <a:p>
            <a:pPr algn="ctr"/>
            <a:r>
              <a:rPr lang="en-US" altLang="zh-CN" sz="1600" noProof="0" dirty="0">
                <a:ln>
                  <a:noFill/>
                </a:ln>
                <a:solidFill>
                  <a:schemeClr val="tx1">
                    <a:lumMod val="65000"/>
                    <a:lumOff val="3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65000"/>
                  <a:lumOff val="35000"/>
                </a:schemeClr>
              </a:solidFill>
              <a:uLnTx/>
              <a:uFillTx/>
              <a:latin typeface="微软雅黑" panose="020B0503020204020204" charset="-122"/>
              <a:ea typeface="方正舒体" panose="02010601030101010101" pitchFamily="2" charset="-122"/>
              <a:sym typeface="+mn-ea"/>
            </a:endParaRPr>
          </a:p>
        </p:txBody>
      </p:sp>
      <p:sp>
        <p:nvSpPr>
          <p:cNvPr id="19" name="文本框 18"/>
          <p:cNvSpPr txBox="1"/>
          <p:nvPr/>
        </p:nvSpPr>
        <p:spPr>
          <a:xfrm>
            <a:off x="4458970" y="1652270"/>
            <a:ext cx="3230880"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fontAlgn="auto">
              <a:lnSpc>
                <a:spcPct val="150000"/>
              </a:lnSpc>
            </a:pP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endParaRPr lang="en-US" altLang="zh-CN" sz="800" kern="0" noProof="0" dirty="0">
              <a:ln>
                <a:noFill/>
              </a:ln>
              <a:solidFill>
                <a:schemeClr val="tx1">
                  <a:lumMod val="65000"/>
                  <a:lumOff val="35000"/>
                </a:schemeClr>
              </a:solidFill>
              <a:uLnTx/>
              <a:uFillTx/>
              <a:ea typeface="微软雅黑" panose="020B0503020204020204" charset="-122"/>
              <a:sym typeface="Arial" panose="020B0604020202020204" pitchFamily="34" charset="0"/>
            </a:endParaRPr>
          </a:p>
        </p:txBody>
      </p:sp>
      <p:sp>
        <p:nvSpPr>
          <p:cNvPr id="22" name="文本框 21"/>
          <p:cNvSpPr txBox="1"/>
          <p:nvPr/>
        </p:nvSpPr>
        <p:spPr>
          <a:xfrm>
            <a:off x="8025765" y="2698923"/>
            <a:ext cx="1992630" cy="337820"/>
          </a:xfrm>
          <a:prstGeom prst="rect">
            <a:avLst/>
          </a:prstGeom>
          <a:noFill/>
        </p:spPr>
        <p:txBody>
          <a:bodyPr wrap="none" rtlCol="0">
            <a:spAutoFit/>
          </a:bodyPr>
          <a:lstStyle/>
          <a:p>
            <a:pPr algn="l"/>
            <a:r>
              <a:rPr lang="en-US" altLang="zh-CN" sz="1600" noProof="0" dirty="0">
                <a:ln>
                  <a:noFill/>
                </a:ln>
                <a:solidFill>
                  <a:schemeClr val="tx1">
                    <a:lumMod val="65000"/>
                    <a:lumOff val="3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65000"/>
                  <a:lumOff val="35000"/>
                </a:schemeClr>
              </a:solidFill>
              <a:uLnTx/>
              <a:uFillTx/>
              <a:latin typeface="微软雅黑" panose="020B0503020204020204" charset="-122"/>
              <a:ea typeface="方正舒体" panose="02010601030101010101" pitchFamily="2" charset="-122"/>
              <a:sym typeface="+mn-ea"/>
            </a:endParaRPr>
          </a:p>
        </p:txBody>
      </p:sp>
      <p:sp>
        <p:nvSpPr>
          <p:cNvPr id="23" name="文本框 22"/>
          <p:cNvSpPr txBox="1"/>
          <p:nvPr/>
        </p:nvSpPr>
        <p:spPr>
          <a:xfrm>
            <a:off x="8005445" y="3059430"/>
            <a:ext cx="3230880" cy="6451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r>
              <a:rPr lang="zh-CN" altLang="en-US" sz="800" dirty="0">
                <a:solidFill>
                  <a:schemeClr val="tx1">
                    <a:lumMod val="65000"/>
                    <a:lumOff val="35000"/>
                  </a:schemeClr>
                </a:solidFill>
                <a:ea typeface="微软雅黑" panose="020B0503020204020204" charset="-122"/>
                <a:sym typeface="Arial" panose="020B0604020202020204" pitchFamily="34" charset="0"/>
              </a:rPr>
              <a:t>Click here to enter your text</a:t>
            </a:r>
            <a:r>
              <a:rPr lang="en-US" altLang="zh-CN" sz="800" dirty="0">
                <a:solidFill>
                  <a:schemeClr val="tx1">
                    <a:lumMod val="65000"/>
                    <a:lumOff val="35000"/>
                  </a:schemeClr>
                </a:solidFill>
                <a:ea typeface="微软雅黑" panose="020B0503020204020204" charset="-122"/>
                <a:sym typeface="Arial" panose="020B0604020202020204" pitchFamily="34" charset="0"/>
              </a:rPr>
              <a:t>.</a:t>
            </a:r>
            <a:endParaRPr lang="en-US" altLang="zh-CN" sz="800" kern="0" noProof="0" dirty="0">
              <a:ln>
                <a:noFill/>
              </a:ln>
              <a:solidFill>
                <a:schemeClr val="tx1">
                  <a:lumMod val="65000"/>
                  <a:lumOff val="35000"/>
                </a:schemeClr>
              </a:solidFill>
              <a:uLnTx/>
              <a:uFillTx/>
              <a:ea typeface="微软雅黑" panose="020B0503020204020204" charset="-122"/>
              <a:sym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 name="组合 14"/>
          <p:cNvGrpSpPr/>
          <p:nvPr/>
        </p:nvGrpSpPr>
        <p:grpSpPr>
          <a:xfrm>
            <a:off x="5023485" y="1176020"/>
            <a:ext cx="1838325" cy="3519805"/>
            <a:chOff x="2064557" y="439151"/>
            <a:chExt cx="3172724" cy="6075077"/>
          </a:xfrm>
        </p:grpSpPr>
        <p:grpSp>
          <p:nvGrpSpPr>
            <p:cNvPr id="16" name="组合 15"/>
            <p:cNvGrpSpPr/>
            <p:nvPr/>
          </p:nvGrpSpPr>
          <p:grpSpPr>
            <a:xfrm>
              <a:off x="2838175" y="439151"/>
              <a:ext cx="1656213" cy="2055941"/>
              <a:chOff x="5578865" y="1742388"/>
              <a:chExt cx="1294547" cy="1606987"/>
            </a:xfrm>
            <a:solidFill>
              <a:schemeClr val="bg1">
                <a:lumMod val="85000"/>
              </a:schemeClr>
            </a:solidFill>
          </p:grpSpPr>
          <p:sp>
            <p:nvSpPr>
              <p:cNvPr id="25" name="矩形 24"/>
              <p:cNvSpPr/>
              <p:nvPr/>
            </p:nvSpPr>
            <p:spPr>
              <a:xfrm>
                <a:off x="6154221" y="1742388"/>
                <a:ext cx="125168" cy="43420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圆角矩形 14"/>
              <p:cNvSpPr/>
              <p:nvPr/>
            </p:nvSpPr>
            <p:spPr>
              <a:xfrm>
                <a:off x="5887091" y="2211593"/>
                <a:ext cx="667821" cy="182285"/>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圆角矩形 15"/>
              <p:cNvSpPr/>
              <p:nvPr/>
            </p:nvSpPr>
            <p:spPr>
              <a:xfrm>
                <a:off x="5793767" y="2393878"/>
                <a:ext cx="875017" cy="174661"/>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16"/>
              <p:cNvSpPr/>
              <p:nvPr/>
            </p:nvSpPr>
            <p:spPr>
              <a:xfrm>
                <a:off x="5589140" y="2558265"/>
                <a:ext cx="1284272" cy="20016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圆角矩形 17"/>
              <p:cNvSpPr/>
              <p:nvPr/>
            </p:nvSpPr>
            <p:spPr>
              <a:xfrm>
                <a:off x="5578865" y="2758425"/>
                <a:ext cx="1284272" cy="20016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18"/>
              <p:cNvSpPr/>
              <p:nvPr/>
            </p:nvSpPr>
            <p:spPr>
              <a:xfrm>
                <a:off x="5589140" y="2949054"/>
                <a:ext cx="1284272" cy="20016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圆角矩形 19"/>
              <p:cNvSpPr/>
              <p:nvPr/>
            </p:nvSpPr>
            <p:spPr>
              <a:xfrm>
                <a:off x="5578865" y="3149215"/>
                <a:ext cx="1284272" cy="20016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椭圆 31"/>
              <p:cNvSpPr/>
              <p:nvPr/>
            </p:nvSpPr>
            <p:spPr>
              <a:xfrm>
                <a:off x="6041203" y="2108677"/>
                <a:ext cx="380144" cy="38014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任意多边形 21"/>
            <p:cNvSpPr/>
            <p:nvPr/>
          </p:nvSpPr>
          <p:spPr>
            <a:xfrm>
              <a:off x="2470132" y="2573959"/>
              <a:ext cx="2405446" cy="2048437"/>
            </a:xfrm>
            <a:custGeom>
              <a:avLst/>
              <a:gdLst>
                <a:gd name="connsiteX0" fmla="*/ 318499 w 1880171"/>
                <a:gd name="connsiteY0" fmla="*/ 0 h 1592495"/>
                <a:gd name="connsiteX1" fmla="*/ 1571946 w 1880171"/>
                <a:gd name="connsiteY1" fmla="*/ 0 h 1592495"/>
                <a:gd name="connsiteX2" fmla="*/ 1880171 w 1880171"/>
                <a:gd name="connsiteY2" fmla="*/ 883578 h 1592495"/>
                <a:gd name="connsiteX3" fmla="*/ 1171254 w 1880171"/>
                <a:gd name="connsiteY3" fmla="*/ 1592495 h 1592495"/>
                <a:gd name="connsiteX4" fmla="*/ 708917 w 1880171"/>
                <a:gd name="connsiteY4" fmla="*/ 1592495 h 1592495"/>
                <a:gd name="connsiteX5" fmla="*/ 0 w 1880171"/>
                <a:gd name="connsiteY5" fmla="*/ 873304 h 1592495"/>
                <a:gd name="connsiteX6" fmla="*/ 318499 w 1880171"/>
                <a:gd name="connsiteY6" fmla="*/ 0 h 1592495"/>
                <a:gd name="connsiteX0-1" fmla="*/ 318499 w 1880171"/>
                <a:gd name="connsiteY0-2" fmla="*/ 0 h 1592495"/>
                <a:gd name="connsiteX1-3" fmla="*/ 1571946 w 1880171"/>
                <a:gd name="connsiteY1-4" fmla="*/ 0 h 1592495"/>
                <a:gd name="connsiteX2-5" fmla="*/ 1880171 w 1880171"/>
                <a:gd name="connsiteY2-6" fmla="*/ 883578 h 1592495"/>
                <a:gd name="connsiteX3-7" fmla="*/ 1171254 w 1880171"/>
                <a:gd name="connsiteY3-8" fmla="*/ 1592495 h 1592495"/>
                <a:gd name="connsiteX4-9" fmla="*/ 708917 w 1880171"/>
                <a:gd name="connsiteY4-10" fmla="*/ 1592495 h 1592495"/>
                <a:gd name="connsiteX5-11" fmla="*/ 0 w 1880171"/>
                <a:gd name="connsiteY5-12" fmla="*/ 873304 h 1592495"/>
                <a:gd name="connsiteX6-13" fmla="*/ 318499 w 1880171"/>
                <a:gd name="connsiteY6-14" fmla="*/ 0 h 1592495"/>
                <a:gd name="connsiteX0-15" fmla="*/ 318499 w 1880171"/>
                <a:gd name="connsiteY0-16" fmla="*/ 0 h 1592495"/>
                <a:gd name="connsiteX1-17" fmla="*/ 1571946 w 1880171"/>
                <a:gd name="connsiteY1-18" fmla="*/ 0 h 1592495"/>
                <a:gd name="connsiteX2-19" fmla="*/ 1880171 w 1880171"/>
                <a:gd name="connsiteY2-20" fmla="*/ 883578 h 1592495"/>
                <a:gd name="connsiteX3-21" fmla="*/ 1171254 w 1880171"/>
                <a:gd name="connsiteY3-22" fmla="*/ 1592495 h 1592495"/>
                <a:gd name="connsiteX4-23" fmla="*/ 708917 w 1880171"/>
                <a:gd name="connsiteY4-24" fmla="*/ 1592495 h 1592495"/>
                <a:gd name="connsiteX5-25" fmla="*/ 0 w 1880171"/>
                <a:gd name="connsiteY5-26" fmla="*/ 873304 h 1592495"/>
                <a:gd name="connsiteX6-27" fmla="*/ 318499 w 1880171"/>
                <a:gd name="connsiteY6-28" fmla="*/ 0 h 1592495"/>
                <a:gd name="connsiteX0-29" fmla="*/ 318499 w 1880171"/>
                <a:gd name="connsiteY0-30" fmla="*/ 0 h 1592495"/>
                <a:gd name="connsiteX1-31" fmla="*/ 1571946 w 1880171"/>
                <a:gd name="connsiteY1-32" fmla="*/ 0 h 1592495"/>
                <a:gd name="connsiteX2-33" fmla="*/ 1880171 w 1880171"/>
                <a:gd name="connsiteY2-34" fmla="*/ 883578 h 1592495"/>
                <a:gd name="connsiteX3-35" fmla="*/ 1171254 w 1880171"/>
                <a:gd name="connsiteY3-36" fmla="*/ 1592495 h 1592495"/>
                <a:gd name="connsiteX4-37" fmla="*/ 708917 w 1880171"/>
                <a:gd name="connsiteY4-38" fmla="*/ 1592495 h 1592495"/>
                <a:gd name="connsiteX5-39" fmla="*/ 0 w 1880171"/>
                <a:gd name="connsiteY5-40" fmla="*/ 873304 h 1592495"/>
                <a:gd name="connsiteX6-41" fmla="*/ 318499 w 1880171"/>
                <a:gd name="connsiteY6-42" fmla="*/ 0 h 1592495"/>
                <a:gd name="connsiteX0-43" fmla="*/ 318499 w 1880171"/>
                <a:gd name="connsiteY0-44" fmla="*/ 0 h 1592495"/>
                <a:gd name="connsiteX1-45" fmla="*/ 1571946 w 1880171"/>
                <a:gd name="connsiteY1-46" fmla="*/ 0 h 1592495"/>
                <a:gd name="connsiteX2-47" fmla="*/ 1880171 w 1880171"/>
                <a:gd name="connsiteY2-48" fmla="*/ 883578 h 1592495"/>
                <a:gd name="connsiteX3-49" fmla="*/ 1171254 w 1880171"/>
                <a:gd name="connsiteY3-50" fmla="*/ 1592495 h 1592495"/>
                <a:gd name="connsiteX4-51" fmla="*/ 708917 w 1880171"/>
                <a:gd name="connsiteY4-52" fmla="*/ 1592495 h 1592495"/>
                <a:gd name="connsiteX5-53" fmla="*/ 0 w 1880171"/>
                <a:gd name="connsiteY5-54" fmla="*/ 873304 h 1592495"/>
                <a:gd name="connsiteX6-55" fmla="*/ 318499 w 1880171"/>
                <a:gd name="connsiteY6-56" fmla="*/ 0 h 1592495"/>
                <a:gd name="connsiteX0-57" fmla="*/ 318499 w 1880171"/>
                <a:gd name="connsiteY0-58" fmla="*/ 0 h 1592495"/>
                <a:gd name="connsiteX1-59" fmla="*/ 1571946 w 1880171"/>
                <a:gd name="connsiteY1-60" fmla="*/ 0 h 1592495"/>
                <a:gd name="connsiteX2-61" fmla="*/ 1880171 w 1880171"/>
                <a:gd name="connsiteY2-62" fmla="*/ 883578 h 1592495"/>
                <a:gd name="connsiteX3-63" fmla="*/ 1171254 w 1880171"/>
                <a:gd name="connsiteY3-64" fmla="*/ 1592495 h 1592495"/>
                <a:gd name="connsiteX4-65" fmla="*/ 708917 w 1880171"/>
                <a:gd name="connsiteY4-66" fmla="*/ 1592495 h 1592495"/>
                <a:gd name="connsiteX5-67" fmla="*/ 0 w 1880171"/>
                <a:gd name="connsiteY5-68" fmla="*/ 873304 h 1592495"/>
                <a:gd name="connsiteX6-69" fmla="*/ 318499 w 1880171"/>
                <a:gd name="connsiteY6-70" fmla="*/ 0 h 1592495"/>
                <a:gd name="connsiteX0-71" fmla="*/ 318499 w 1880171"/>
                <a:gd name="connsiteY0-72" fmla="*/ 0 h 1592495"/>
                <a:gd name="connsiteX1-73" fmla="*/ 1571946 w 1880171"/>
                <a:gd name="connsiteY1-74" fmla="*/ 0 h 1592495"/>
                <a:gd name="connsiteX2-75" fmla="*/ 1880171 w 1880171"/>
                <a:gd name="connsiteY2-76" fmla="*/ 883578 h 1592495"/>
                <a:gd name="connsiteX3-77" fmla="*/ 1171254 w 1880171"/>
                <a:gd name="connsiteY3-78" fmla="*/ 1592495 h 1592495"/>
                <a:gd name="connsiteX4-79" fmla="*/ 708917 w 1880171"/>
                <a:gd name="connsiteY4-80" fmla="*/ 1592495 h 1592495"/>
                <a:gd name="connsiteX5-81" fmla="*/ 0 w 1880171"/>
                <a:gd name="connsiteY5-82" fmla="*/ 873304 h 1592495"/>
                <a:gd name="connsiteX6-83" fmla="*/ 318499 w 1880171"/>
                <a:gd name="connsiteY6-84" fmla="*/ 0 h 1592495"/>
                <a:gd name="connsiteX0-85" fmla="*/ 318499 w 1880171"/>
                <a:gd name="connsiteY0-86" fmla="*/ 0 h 1601121"/>
                <a:gd name="connsiteX1-87" fmla="*/ 1571946 w 1880171"/>
                <a:gd name="connsiteY1-88" fmla="*/ 0 h 1601121"/>
                <a:gd name="connsiteX2-89" fmla="*/ 1880171 w 1880171"/>
                <a:gd name="connsiteY2-90" fmla="*/ 883578 h 1601121"/>
                <a:gd name="connsiteX3-91" fmla="*/ 1166941 w 1880171"/>
                <a:gd name="connsiteY3-92" fmla="*/ 1601121 h 1601121"/>
                <a:gd name="connsiteX4-93" fmla="*/ 708917 w 1880171"/>
                <a:gd name="connsiteY4-94" fmla="*/ 1592495 h 1601121"/>
                <a:gd name="connsiteX5-95" fmla="*/ 0 w 1880171"/>
                <a:gd name="connsiteY5-96" fmla="*/ 873304 h 1601121"/>
                <a:gd name="connsiteX6-97" fmla="*/ 318499 w 1880171"/>
                <a:gd name="connsiteY6-98" fmla="*/ 0 h 16011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880171" h="1601121">
                  <a:moveTo>
                    <a:pt x="318499" y="0"/>
                  </a:moveTo>
                  <a:lnTo>
                    <a:pt x="1571946" y="0"/>
                  </a:lnTo>
                  <a:lnTo>
                    <a:pt x="1880171" y="883578"/>
                  </a:lnTo>
                  <a:lnTo>
                    <a:pt x="1166941" y="1601121"/>
                  </a:lnTo>
                  <a:cubicBezTo>
                    <a:pt x="1073214" y="1501917"/>
                    <a:pt x="863029" y="1454473"/>
                    <a:pt x="708917" y="1592495"/>
                  </a:cubicBezTo>
                  <a:lnTo>
                    <a:pt x="0" y="873304"/>
                  </a:lnTo>
                  <a:lnTo>
                    <a:pt x="318499" y="0"/>
                  </a:lnTo>
                  <a:close/>
                </a:path>
              </a:pathLst>
            </a:cu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18" name="任意多边形 22"/>
            <p:cNvSpPr/>
            <p:nvPr/>
          </p:nvSpPr>
          <p:spPr>
            <a:xfrm>
              <a:off x="2109017" y="3750269"/>
              <a:ext cx="1234418" cy="2284542"/>
            </a:xfrm>
            <a:custGeom>
              <a:avLst/>
              <a:gdLst>
                <a:gd name="connsiteX0" fmla="*/ 703053 w 707366"/>
                <a:gd name="connsiteY0" fmla="*/ 707366 h 1785668"/>
                <a:gd name="connsiteX1" fmla="*/ 0 w 707366"/>
                <a:gd name="connsiteY1" fmla="*/ 0 h 1785668"/>
                <a:gd name="connsiteX2" fmla="*/ 73325 w 707366"/>
                <a:gd name="connsiteY2" fmla="*/ 1785668 h 1785668"/>
                <a:gd name="connsiteX3" fmla="*/ 707366 w 707366"/>
                <a:gd name="connsiteY3" fmla="*/ 1143000 h 1785668"/>
                <a:gd name="connsiteX4" fmla="*/ 703053 w 707366"/>
                <a:gd name="connsiteY4" fmla="*/ 707366 h 1785668"/>
                <a:gd name="connsiteX0-1" fmla="*/ 884674 w 888987"/>
                <a:gd name="connsiteY0-2" fmla="*/ 707366 h 1785668"/>
                <a:gd name="connsiteX1-3" fmla="*/ 181621 w 888987"/>
                <a:gd name="connsiteY1-4" fmla="*/ 0 h 1785668"/>
                <a:gd name="connsiteX2-5" fmla="*/ 254946 w 888987"/>
                <a:gd name="connsiteY2-6" fmla="*/ 1785668 h 1785668"/>
                <a:gd name="connsiteX3-7" fmla="*/ 888987 w 888987"/>
                <a:gd name="connsiteY3-8" fmla="*/ 1143000 h 1785668"/>
                <a:gd name="connsiteX4-9" fmla="*/ 884674 w 888987"/>
                <a:gd name="connsiteY4-10" fmla="*/ 707366 h 1785668"/>
                <a:gd name="connsiteX0-11" fmla="*/ 960546 w 964859"/>
                <a:gd name="connsiteY0-12" fmla="*/ 707366 h 1785668"/>
                <a:gd name="connsiteX1-13" fmla="*/ 257493 w 964859"/>
                <a:gd name="connsiteY1-14" fmla="*/ 0 h 1785668"/>
                <a:gd name="connsiteX2-15" fmla="*/ 330818 w 964859"/>
                <a:gd name="connsiteY2-16" fmla="*/ 1785668 h 1785668"/>
                <a:gd name="connsiteX3-17" fmla="*/ 964859 w 964859"/>
                <a:gd name="connsiteY3-18" fmla="*/ 1143000 h 1785668"/>
                <a:gd name="connsiteX4-19" fmla="*/ 960546 w 964859"/>
                <a:gd name="connsiteY4-20" fmla="*/ 707366 h 1785668"/>
                <a:gd name="connsiteX0-21" fmla="*/ 960546 w 964859"/>
                <a:gd name="connsiteY0-22" fmla="*/ 707366 h 1785668"/>
                <a:gd name="connsiteX1-23" fmla="*/ 257493 w 964859"/>
                <a:gd name="connsiteY1-24" fmla="*/ 0 h 1785668"/>
                <a:gd name="connsiteX2-25" fmla="*/ 330818 w 964859"/>
                <a:gd name="connsiteY2-26" fmla="*/ 1785668 h 1785668"/>
                <a:gd name="connsiteX3-27" fmla="*/ 964859 w 964859"/>
                <a:gd name="connsiteY3-28" fmla="*/ 1143000 h 1785668"/>
                <a:gd name="connsiteX4-29" fmla="*/ 960546 w 964859"/>
                <a:gd name="connsiteY4-30" fmla="*/ 707366 h 1785668"/>
                <a:gd name="connsiteX0-31" fmla="*/ 960546 w 964859"/>
                <a:gd name="connsiteY0-32" fmla="*/ 707366 h 1785668"/>
                <a:gd name="connsiteX1-33" fmla="*/ 257493 w 964859"/>
                <a:gd name="connsiteY1-34" fmla="*/ 0 h 1785668"/>
                <a:gd name="connsiteX2-35" fmla="*/ 330818 w 964859"/>
                <a:gd name="connsiteY2-36" fmla="*/ 1785668 h 1785668"/>
                <a:gd name="connsiteX3-37" fmla="*/ 964859 w 964859"/>
                <a:gd name="connsiteY3-38" fmla="*/ 1143000 h 1785668"/>
                <a:gd name="connsiteX4-39" fmla="*/ 960546 w 964859"/>
                <a:gd name="connsiteY4-40" fmla="*/ 707366 h 1785668"/>
                <a:gd name="connsiteX0-41" fmla="*/ 960546 w 964859"/>
                <a:gd name="connsiteY0-42" fmla="*/ 707366 h 1785668"/>
                <a:gd name="connsiteX1-43" fmla="*/ 257493 w 964859"/>
                <a:gd name="connsiteY1-44" fmla="*/ 0 h 1785668"/>
                <a:gd name="connsiteX2-45" fmla="*/ 330818 w 964859"/>
                <a:gd name="connsiteY2-46" fmla="*/ 1785668 h 1785668"/>
                <a:gd name="connsiteX3-47" fmla="*/ 964859 w 964859"/>
                <a:gd name="connsiteY3-48" fmla="*/ 1143000 h 1785668"/>
                <a:gd name="connsiteX4-49" fmla="*/ 960546 w 964859"/>
                <a:gd name="connsiteY4-50" fmla="*/ 707366 h 1785668"/>
                <a:gd name="connsiteX0-51" fmla="*/ 960546 w 964859"/>
                <a:gd name="connsiteY0-52" fmla="*/ 707366 h 1785668"/>
                <a:gd name="connsiteX1-53" fmla="*/ 257493 w 964859"/>
                <a:gd name="connsiteY1-54" fmla="*/ 0 h 1785668"/>
                <a:gd name="connsiteX2-55" fmla="*/ 330818 w 964859"/>
                <a:gd name="connsiteY2-56" fmla="*/ 1785668 h 1785668"/>
                <a:gd name="connsiteX3-57" fmla="*/ 964859 w 964859"/>
                <a:gd name="connsiteY3-58" fmla="*/ 1143000 h 1785668"/>
                <a:gd name="connsiteX4-59" fmla="*/ 960546 w 964859"/>
                <a:gd name="connsiteY4-60" fmla="*/ 707366 h 17856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64859" h="1785668">
                  <a:moveTo>
                    <a:pt x="960546" y="707366"/>
                  </a:moveTo>
                  <a:lnTo>
                    <a:pt x="257493" y="0"/>
                  </a:lnTo>
                  <a:cubicBezTo>
                    <a:pt x="-179578" y="974785"/>
                    <a:pt x="4452" y="1354347"/>
                    <a:pt x="330818" y="1785668"/>
                  </a:cubicBezTo>
                  <a:lnTo>
                    <a:pt x="964859" y="1143000"/>
                  </a:lnTo>
                  <a:cubicBezTo>
                    <a:pt x="898723" y="1045234"/>
                    <a:pt x="832587" y="887084"/>
                    <a:pt x="960546" y="707366"/>
                  </a:cubicBezTo>
                  <a:close/>
                </a:path>
              </a:pathLst>
            </a:cu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19" name="任意多边形 23"/>
            <p:cNvSpPr/>
            <p:nvPr/>
          </p:nvSpPr>
          <p:spPr>
            <a:xfrm flipH="1">
              <a:off x="4002863" y="3750269"/>
              <a:ext cx="1234418" cy="2284542"/>
            </a:xfrm>
            <a:custGeom>
              <a:avLst/>
              <a:gdLst>
                <a:gd name="connsiteX0" fmla="*/ 703053 w 707366"/>
                <a:gd name="connsiteY0" fmla="*/ 707366 h 1785668"/>
                <a:gd name="connsiteX1" fmla="*/ 0 w 707366"/>
                <a:gd name="connsiteY1" fmla="*/ 0 h 1785668"/>
                <a:gd name="connsiteX2" fmla="*/ 73325 w 707366"/>
                <a:gd name="connsiteY2" fmla="*/ 1785668 h 1785668"/>
                <a:gd name="connsiteX3" fmla="*/ 707366 w 707366"/>
                <a:gd name="connsiteY3" fmla="*/ 1143000 h 1785668"/>
                <a:gd name="connsiteX4" fmla="*/ 703053 w 707366"/>
                <a:gd name="connsiteY4" fmla="*/ 707366 h 1785668"/>
                <a:gd name="connsiteX0-1" fmla="*/ 884674 w 888987"/>
                <a:gd name="connsiteY0-2" fmla="*/ 707366 h 1785668"/>
                <a:gd name="connsiteX1-3" fmla="*/ 181621 w 888987"/>
                <a:gd name="connsiteY1-4" fmla="*/ 0 h 1785668"/>
                <a:gd name="connsiteX2-5" fmla="*/ 254946 w 888987"/>
                <a:gd name="connsiteY2-6" fmla="*/ 1785668 h 1785668"/>
                <a:gd name="connsiteX3-7" fmla="*/ 888987 w 888987"/>
                <a:gd name="connsiteY3-8" fmla="*/ 1143000 h 1785668"/>
                <a:gd name="connsiteX4-9" fmla="*/ 884674 w 888987"/>
                <a:gd name="connsiteY4-10" fmla="*/ 707366 h 1785668"/>
                <a:gd name="connsiteX0-11" fmla="*/ 960546 w 964859"/>
                <a:gd name="connsiteY0-12" fmla="*/ 707366 h 1785668"/>
                <a:gd name="connsiteX1-13" fmla="*/ 257493 w 964859"/>
                <a:gd name="connsiteY1-14" fmla="*/ 0 h 1785668"/>
                <a:gd name="connsiteX2-15" fmla="*/ 330818 w 964859"/>
                <a:gd name="connsiteY2-16" fmla="*/ 1785668 h 1785668"/>
                <a:gd name="connsiteX3-17" fmla="*/ 964859 w 964859"/>
                <a:gd name="connsiteY3-18" fmla="*/ 1143000 h 1785668"/>
                <a:gd name="connsiteX4-19" fmla="*/ 960546 w 964859"/>
                <a:gd name="connsiteY4-20" fmla="*/ 707366 h 1785668"/>
                <a:gd name="connsiteX0-21" fmla="*/ 960546 w 964859"/>
                <a:gd name="connsiteY0-22" fmla="*/ 707366 h 1785668"/>
                <a:gd name="connsiteX1-23" fmla="*/ 257493 w 964859"/>
                <a:gd name="connsiteY1-24" fmla="*/ 0 h 1785668"/>
                <a:gd name="connsiteX2-25" fmla="*/ 330818 w 964859"/>
                <a:gd name="connsiteY2-26" fmla="*/ 1785668 h 1785668"/>
                <a:gd name="connsiteX3-27" fmla="*/ 964859 w 964859"/>
                <a:gd name="connsiteY3-28" fmla="*/ 1143000 h 1785668"/>
                <a:gd name="connsiteX4-29" fmla="*/ 960546 w 964859"/>
                <a:gd name="connsiteY4-30" fmla="*/ 707366 h 1785668"/>
                <a:gd name="connsiteX0-31" fmla="*/ 960546 w 964859"/>
                <a:gd name="connsiteY0-32" fmla="*/ 707366 h 1785668"/>
                <a:gd name="connsiteX1-33" fmla="*/ 257493 w 964859"/>
                <a:gd name="connsiteY1-34" fmla="*/ 0 h 1785668"/>
                <a:gd name="connsiteX2-35" fmla="*/ 330818 w 964859"/>
                <a:gd name="connsiteY2-36" fmla="*/ 1785668 h 1785668"/>
                <a:gd name="connsiteX3-37" fmla="*/ 964859 w 964859"/>
                <a:gd name="connsiteY3-38" fmla="*/ 1143000 h 1785668"/>
                <a:gd name="connsiteX4-39" fmla="*/ 960546 w 964859"/>
                <a:gd name="connsiteY4-40" fmla="*/ 707366 h 1785668"/>
                <a:gd name="connsiteX0-41" fmla="*/ 960546 w 964859"/>
                <a:gd name="connsiteY0-42" fmla="*/ 707366 h 1785668"/>
                <a:gd name="connsiteX1-43" fmla="*/ 257493 w 964859"/>
                <a:gd name="connsiteY1-44" fmla="*/ 0 h 1785668"/>
                <a:gd name="connsiteX2-45" fmla="*/ 330818 w 964859"/>
                <a:gd name="connsiteY2-46" fmla="*/ 1785668 h 1785668"/>
                <a:gd name="connsiteX3-47" fmla="*/ 964859 w 964859"/>
                <a:gd name="connsiteY3-48" fmla="*/ 1143000 h 1785668"/>
                <a:gd name="connsiteX4-49" fmla="*/ 960546 w 964859"/>
                <a:gd name="connsiteY4-50" fmla="*/ 707366 h 1785668"/>
                <a:gd name="connsiteX0-51" fmla="*/ 960546 w 964859"/>
                <a:gd name="connsiteY0-52" fmla="*/ 707366 h 1785668"/>
                <a:gd name="connsiteX1-53" fmla="*/ 257493 w 964859"/>
                <a:gd name="connsiteY1-54" fmla="*/ 0 h 1785668"/>
                <a:gd name="connsiteX2-55" fmla="*/ 330818 w 964859"/>
                <a:gd name="connsiteY2-56" fmla="*/ 1785668 h 1785668"/>
                <a:gd name="connsiteX3-57" fmla="*/ 964859 w 964859"/>
                <a:gd name="connsiteY3-58" fmla="*/ 1143000 h 1785668"/>
                <a:gd name="connsiteX4-59" fmla="*/ 960546 w 964859"/>
                <a:gd name="connsiteY4-60" fmla="*/ 707366 h 17856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64859" h="1785668">
                  <a:moveTo>
                    <a:pt x="960546" y="707366"/>
                  </a:moveTo>
                  <a:lnTo>
                    <a:pt x="257493" y="0"/>
                  </a:lnTo>
                  <a:cubicBezTo>
                    <a:pt x="-179578" y="974785"/>
                    <a:pt x="4452" y="1354347"/>
                    <a:pt x="330818" y="1785668"/>
                  </a:cubicBezTo>
                  <a:lnTo>
                    <a:pt x="964859" y="1143000"/>
                  </a:lnTo>
                  <a:cubicBezTo>
                    <a:pt x="898723" y="1045234"/>
                    <a:pt x="832587" y="887084"/>
                    <a:pt x="960546" y="707366"/>
                  </a:cubicBezTo>
                  <a:close/>
                </a:path>
              </a:pathLst>
            </a:custGeom>
            <a:solidFill>
              <a:srgbClr val="2087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20" name="任意多边形 24"/>
            <p:cNvSpPr/>
            <p:nvPr/>
          </p:nvSpPr>
          <p:spPr>
            <a:xfrm>
              <a:off x="2587441" y="5262261"/>
              <a:ext cx="2179695" cy="1251967"/>
            </a:xfrm>
            <a:custGeom>
              <a:avLst/>
              <a:gdLst>
                <a:gd name="connsiteX0" fmla="*/ 629728 w 1703717"/>
                <a:gd name="connsiteY0" fmla="*/ 0 h 638354"/>
                <a:gd name="connsiteX1" fmla="*/ 1073989 w 1703717"/>
                <a:gd name="connsiteY1" fmla="*/ 4313 h 638354"/>
                <a:gd name="connsiteX2" fmla="*/ 1703717 w 1703717"/>
                <a:gd name="connsiteY2" fmla="*/ 638354 h 638354"/>
                <a:gd name="connsiteX3" fmla="*/ 0 w 1703717"/>
                <a:gd name="connsiteY3" fmla="*/ 625415 h 638354"/>
                <a:gd name="connsiteX4" fmla="*/ 629728 w 1703717"/>
                <a:gd name="connsiteY4" fmla="*/ 0 h 638354"/>
                <a:gd name="connsiteX0-1" fmla="*/ 629728 w 1703717"/>
                <a:gd name="connsiteY0-2" fmla="*/ 0 h 836791"/>
                <a:gd name="connsiteX1-3" fmla="*/ 1073989 w 1703717"/>
                <a:gd name="connsiteY1-4" fmla="*/ 4313 h 836791"/>
                <a:gd name="connsiteX2-5" fmla="*/ 1703717 w 1703717"/>
                <a:gd name="connsiteY2-6" fmla="*/ 638354 h 836791"/>
                <a:gd name="connsiteX3-7" fmla="*/ 0 w 1703717"/>
                <a:gd name="connsiteY3-8" fmla="*/ 625415 h 836791"/>
                <a:gd name="connsiteX4-9" fmla="*/ 629728 w 1703717"/>
                <a:gd name="connsiteY4-10" fmla="*/ 0 h 836791"/>
                <a:gd name="connsiteX0-11" fmla="*/ 629728 w 1703717"/>
                <a:gd name="connsiteY0-12" fmla="*/ 0 h 969949"/>
                <a:gd name="connsiteX1-13" fmla="*/ 1073989 w 1703717"/>
                <a:gd name="connsiteY1-14" fmla="*/ 4313 h 969949"/>
                <a:gd name="connsiteX2-15" fmla="*/ 1703717 w 1703717"/>
                <a:gd name="connsiteY2-16" fmla="*/ 638354 h 969949"/>
                <a:gd name="connsiteX3-17" fmla="*/ 0 w 1703717"/>
                <a:gd name="connsiteY3-18" fmla="*/ 625415 h 969949"/>
                <a:gd name="connsiteX4-19" fmla="*/ 629728 w 1703717"/>
                <a:gd name="connsiteY4-20" fmla="*/ 0 h 969949"/>
                <a:gd name="connsiteX0-21" fmla="*/ 629728 w 1703717"/>
                <a:gd name="connsiteY0-22" fmla="*/ 0 h 969949"/>
                <a:gd name="connsiteX1-23" fmla="*/ 1073989 w 1703717"/>
                <a:gd name="connsiteY1-24" fmla="*/ 4313 h 969949"/>
                <a:gd name="connsiteX2-25" fmla="*/ 1703717 w 1703717"/>
                <a:gd name="connsiteY2-26" fmla="*/ 638354 h 969949"/>
                <a:gd name="connsiteX3-27" fmla="*/ 0 w 1703717"/>
                <a:gd name="connsiteY3-28" fmla="*/ 625415 h 969949"/>
                <a:gd name="connsiteX4-29" fmla="*/ 629728 w 1703717"/>
                <a:gd name="connsiteY4-30" fmla="*/ 0 h 969949"/>
                <a:gd name="connsiteX0-31" fmla="*/ 629728 w 1703717"/>
                <a:gd name="connsiteY0-32" fmla="*/ 0 h 969949"/>
                <a:gd name="connsiteX1-33" fmla="*/ 1073989 w 1703717"/>
                <a:gd name="connsiteY1-34" fmla="*/ 4313 h 969949"/>
                <a:gd name="connsiteX2-35" fmla="*/ 1703717 w 1703717"/>
                <a:gd name="connsiteY2-36" fmla="*/ 638354 h 969949"/>
                <a:gd name="connsiteX3-37" fmla="*/ 0 w 1703717"/>
                <a:gd name="connsiteY3-38" fmla="*/ 625415 h 969949"/>
                <a:gd name="connsiteX4-39" fmla="*/ 629728 w 1703717"/>
                <a:gd name="connsiteY4-40" fmla="*/ 0 h 969949"/>
                <a:gd name="connsiteX0-41" fmla="*/ 629728 w 1703717"/>
                <a:gd name="connsiteY0-42" fmla="*/ 0 h 969949"/>
                <a:gd name="connsiteX1-43" fmla="*/ 1073989 w 1703717"/>
                <a:gd name="connsiteY1-44" fmla="*/ 4313 h 969949"/>
                <a:gd name="connsiteX2-45" fmla="*/ 1703717 w 1703717"/>
                <a:gd name="connsiteY2-46" fmla="*/ 638354 h 969949"/>
                <a:gd name="connsiteX3-47" fmla="*/ 0 w 1703717"/>
                <a:gd name="connsiteY3-48" fmla="*/ 625415 h 969949"/>
                <a:gd name="connsiteX4-49" fmla="*/ 629728 w 1703717"/>
                <a:gd name="connsiteY4-50" fmla="*/ 0 h 969949"/>
                <a:gd name="connsiteX0-51" fmla="*/ 629728 w 1703717"/>
                <a:gd name="connsiteY0-52" fmla="*/ 8627 h 978576"/>
                <a:gd name="connsiteX1-53" fmla="*/ 1073989 w 1703717"/>
                <a:gd name="connsiteY1-54" fmla="*/ 0 h 978576"/>
                <a:gd name="connsiteX2-55" fmla="*/ 1703717 w 1703717"/>
                <a:gd name="connsiteY2-56" fmla="*/ 646981 h 978576"/>
                <a:gd name="connsiteX3-57" fmla="*/ 0 w 1703717"/>
                <a:gd name="connsiteY3-58" fmla="*/ 634042 h 978576"/>
                <a:gd name="connsiteX4-59" fmla="*/ 629728 w 1703717"/>
                <a:gd name="connsiteY4-60" fmla="*/ 8627 h 97857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03717" h="978576">
                  <a:moveTo>
                    <a:pt x="629728" y="8627"/>
                  </a:moveTo>
                  <a:cubicBezTo>
                    <a:pt x="743310" y="104955"/>
                    <a:pt x="960407" y="110706"/>
                    <a:pt x="1073989" y="0"/>
                  </a:cubicBezTo>
                  <a:lnTo>
                    <a:pt x="1703717" y="646981"/>
                  </a:lnTo>
                  <a:cubicBezTo>
                    <a:pt x="1299713" y="1078302"/>
                    <a:pt x="416944" y="1104181"/>
                    <a:pt x="0" y="634042"/>
                  </a:cubicBezTo>
                  <a:lnTo>
                    <a:pt x="629728" y="8627"/>
                  </a:lnTo>
                  <a:close/>
                </a:path>
              </a:pathLst>
            </a:custGeom>
            <a:solidFill>
              <a:srgbClr val="4FB8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prstClr val="white"/>
                </a:solidFill>
                <a:latin typeface="Impact" panose="020B0806030902050204" charset="0"/>
              </a:endParaRPr>
            </a:p>
          </p:txBody>
        </p:sp>
        <p:sp>
          <p:nvSpPr>
            <p:cNvPr id="21" name="矩形 20"/>
            <p:cNvSpPr/>
            <p:nvPr/>
          </p:nvSpPr>
          <p:spPr>
            <a:xfrm>
              <a:off x="3084972" y="3273960"/>
              <a:ext cx="1139305" cy="635675"/>
            </a:xfrm>
            <a:prstGeom prst="rect">
              <a:avLst/>
            </a:prstGeom>
          </p:spPr>
          <p:txBody>
            <a:bodyPr wrap="square">
              <a:spAutoFit/>
            </a:bodyPr>
            <a:p>
              <a:pPr algn="ctr"/>
              <a:r>
                <a:rPr lang="en-US" altLang="zh-CN" dirty="0">
                  <a:solidFill>
                    <a:schemeClr val="bg1"/>
                  </a:solidFill>
                  <a:latin typeface="Impact" panose="020B0806030902050204" charset="0"/>
                  <a:ea typeface="微软雅黑" panose="020B0503020204020204" charset="-122"/>
                </a:rPr>
                <a:t>01</a:t>
              </a:r>
              <a:endParaRPr lang="en-US" altLang="zh-CN" dirty="0">
                <a:solidFill>
                  <a:schemeClr val="bg1"/>
                </a:solidFill>
                <a:latin typeface="Impact" panose="020B0806030902050204" charset="0"/>
                <a:ea typeface="微软雅黑" panose="020B0503020204020204" charset="-122"/>
              </a:endParaRPr>
            </a:p>
          </p:txBody>
        </p:sp>
        <p:sp>
          <p:nvSpPr>
            <p:cNvPr id="22" name="矩形 21"/>
            <p:cNvSpPr/>
            <p:nvPr/>
          </p:nvSpPr>
          <p:spPr>
            <a:xfrm>
              <a:off x="4097388" y="4622396"/>
              <a:ext cx="1139305" cy="635675"/>
            </a:xfrm>
            <a:prstGeom prst="rect">
              <a:avLst/>
            </a:prstGeom>
          </p:spPr>
          <p:txBody>
            <a:bodyPr wrap="square">
              <a:spAutoFit/>
            </a:bodyPr>
            <a:p>
              <a:pPr algn="ctr"/>
              <a:r>
                <a:rPr lang="en-US" altLang="zh-CN" dirty="0">
                  <a:solidFill>
                    <a:schemeClr val="bg1"/>
                  </a:solidFill>
                  <a:latin typeface="Impact" panose="020B0806030902050204" charset="0"/>
                  <a:ea typeface="微软雅黑" panose="020B0503020204020204" charset="-122"/>
                </a:rPr>
                <a:t>02</a:t>
              </a:r>
              <a:endParaRPr lang="en-US" altLang="zh-CN" dirty="0">
                <a:solidFill>
                  <a:schemeClr val="bg1"/>
                </a:solidFill>
                <a:latin typeface="Impact" panose="020B0806030902050204" charset="0"/>
                <a:ea typeface="微软雅黑" panose="020B0503020204020204" charset="-122"/>
              </a:endParaRPr>
            </a:p>
          </p:txBody>
        </p:sp>
        <p:sp>
          <p:nvSpPr>
            <p:cNvPr id="23" name="矩形 22"/>
            <p:cNvSpPr/>
            <p:nvPr/>
          </p:nvSpPr>
          <p:spPr>
            <a:xfrm>
              <a:off x="2064557" y="4518466"/>
              <a:ext cx="1139305" cy="635675"/>
            </a:xfrm>
            <a:prstGeom prst="rect">
              <a:avLst/>
            </a:prstGeom>
          </p:spPr>
          <p:txBody>
            <a:bodyPr wrap="square">
              <a:spAutoFit/>
            </a:bodyPr>
            <a:p>
              <a:pPr algn="ctr"/>
              <a:r>
                <a:rPr lang="en-US" altLang="zh-CN" dirty="0">
                  <a:solidFill>
                    <a:schemeClr val="bg1"/>
                  </a:solidFill>
                  <a:latin typeface="Impact" panose="020B0806030902050204" charset="0"/>
                  <a:ea typeface="微软雅黑" panose="020B0503020204020204" charset="-122"/>
                </a:rPr>
                <a:t>04</a:t>
              </a:r>
              <a:endParaRPr lang="en-US" altLang="zh-CN" dirty="0">
                <a:solidFill>
                  <a:schemeClr val="bg1"/>
                </a:solidFill>
                <a:latin typeface="Impact" panose="020B0806030902050204" charset="0"/>
                <a:ea typeface="微软雅黑" panose="020B0503020204020204" charset="-122"/>
              </a:endParaRPr>
            </a:p>
          </p:txBody>
        </p:sp>
        <p:sp>
          <p:nvSpPr>
            <p:cNvPr id="24" name="矩形 23"/>
            <p:cNvSpPr/>
            <p:nvPr/>
          </p:nvSpPr>
          <p:spPr>
            <a:xfrm>
              <a:off x="3108428" y="5618799"/>
              <a:ext cx="1139304" cy="688282"/>
            </a:xfrm>
            <a:prstGeom prst="rect">
              <a:avLst/>
            </a:prstGeom>
          </p:spPr>
          <p:txBody>
            <a:bodyPr wrap="square">
              <a:spAutoFit/>
            </a:bodyPr>
            <a:p>
              <a:pPr algn="ctr"/>
              <a:r>
                <a:rPr lang="en-US" altLang="zh-CN" sz="2000" dirty="0">
                  <a:solidFill>
                    <a:schemeClr val="bg1"/>
                  </a:solidFill>
                  <a:latin typeface="Impact" panose="020B0806030902050204" charset="0"/>
                  <a:ea typeface="微软雅黑" panose="020B0503020204020204" charset="-122"/>
                </a:rPr>
                <a:t>03</a:t>
              </a:r>
              <a:endParaRPr lang="en-US" altLang="zh-CN" sz="2000" dirty="0">
                <a:solidFill>
                  <a:schemeClr val="bg1"/>
                </a:solidFill>
                <a:latin typeface="Impact" panose="020B0806030902050204" charset="0"/>
                <a:ea typeface="微软雅黑" panose="020B0503020204020204" charset="-122"/>
              </a:endParaRPr>
            </a:p>
          </p:txBody>
        </p:sp>
      </p:grpSp>
      <p:cxnSp>
        <p:nvCxnSpPr>
          <p:cNvPr id="5" name="直接连接符 4"/>
          <p:cNvCxnSpPr/>
          <p:nvPr/>
        </p:nvCxnSpPr>
        <p:spPr>
          <a:xfrm>
            <a:off x="5935980" y="-109855"/>
            <a:ext cx="0" cy="1330325"/>
          </a:xfrm>
          <a:prstGeom prst="line">
            <a:avLst/>
          </a:prstGeom>
          <a:ln w="76200">
            <a:solidFill>
              <a:srgbClr val="A6A6A6"/>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504430" y="2115993"/>
            <a:ext cx="1992630" cy="337820"/>
          </a:xfrm>
          <a:prstGeom prst="rect">
            <a:avLst/>
          </a:prstGeom>
          <a:noFill/>
        </p:spPr>
        <p:txBody>
          <a:bodyPr wrap="none" rtlCol="0">
            <a:spAutoFit/>
          </a:bodyPr>
          <a:lstStyle/>
          <a:p>
            <a:pPr algn="l"/>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7" name="文本框 6"/>
          <p:cNvSpPr txBox="1"/>
          <p:nvPr/>
        </p:nvSpPr>
        <p:spPr>
          <a:xfrm>
            <a:off x="7504430" y="2468245"/>
            <a:ext cx="3365500"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8" name="文本框 7"/>
          <p:cNvSpPr txBox="1"/>
          <p:nvPr/>
        </p:nvSpPr>
        <p:spPr>
          <a:xfrm>
            <a:off x="7504430" y="3839383"/>
            <a:ext cx="1992630" cy="337820"/>
          </a:xfrm>
          <a:prstGeom prst="rect">
            <a:avLst/>
          </a:prstGeom>
          <a:noFill/>
        </p:spPr>
        <p:txBody>
          <a:bodyPr wrap="none" rtlCol="0">
            <a:spAutoFit/>
          </a:bodyPr>
          <a:lstStyle/>
          <a:p>
            <a:pPr algn="l"/>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9" name="文本框 8"/>
          <p:cNvSpPr txBox="1"/>
          <p:nvPr/>
        </p:nvSpPr>
        <p:spPr>
          <a:xfrm>
            <a:off x="7504430" y="4088130"/>
            <a:ext cx="3365500"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0" name="文本框 9"/>
          <p:cNvSpPr txBox="1"/>
          <p:nvPr/>
        </p:nvSpPr>
        <p:spPr>
          <a:xfrm>
            <a:off x="2452370" y="2115993"/>
            <a:ext cx="1992630" cy="337820"/>
          </a:xfrm>
          <a:prstGeom prst="rect">
            <a:avLst/>
          </a:prstGeom>
          <a:noFill/>
        </p:spPr>
        <p:txBody>
          <a:bodyPr wrap="none" rtlCol="0">
            <a:spAutoFit/>
          </a:bodyPr>
          <a:lstStyle/>
          <a:p>
            <a:pPr algn="r"/>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11" name="文本框 10"/>
          <p:cNvSpPr txBox="1"/>
          <p:nvPr/>
        </p:nvSpPr>
        <p:spPr>
          <a:xfrm>
            <a:off x="1079500" y="2468245"/>
            <a:ext cx="3365500"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2452370" y="3839383"/>
            <a:ext cx="1992630" cy="337820"/>
          </a:xfrm>
          <a:prstGeom prst="rect">
            <a:avLst/>
          </a:prstGeom>
          <a:noFill/>
        </p:spPr>
        <p:txBody>
          <a:bodyPr wrap="none" rtlCol="0">
            <a:spAutoFit/>
          </a:bodyPr>
          <a:lstStyle/>
          <a:p>
            <a:pPr algn="r"/>
            <a:r>
              <a:rPr lang="en-US" altLang="zh-CN" sz="1600" noProof="0" dirty="0">
                <a:ln>
                  <a:noFill/>
                </a:ln>
                <a:solidFill>
                  <a:schemeClr val="tx1">
                    <a:lumMod val="75000"/>
                    <a:lumOff val="25000"/>
                  </a:schemeClr>
                </a:solidFill>
                <a:uLnTx/>
                <a:uFillTx/>
                <a:ea typeface="方正舒体" panose="02010601030101010101" pitchFamily="2" charset="-122"/>
                <a:sym typeface="+mn-ea"/>
              </a:rPr>
              <a:t>ADD YOUR TEXT HERE</a:t>
            </a:r>
            <a:endParaRPr lang="en-US" altLang="zh-CN" sz="1600" noProof="0" dirty="0">
              <a:ln>
                <a:noFill/>
              </a:ln>
              <a:solidFill>
                <a:schemeClr val="tx1">
                  <a:lumMod val="75000"/>
                  <a:lumOff val="25000"/>
                </a:schemeClr>
              </a:solidFill>
              <a:uLnTx/>
              <a:uFillTx/>
              <a:latin typeface="微软雅黑" panose="020B0503020204020204" charset="-122"/>
              <a:ea typeface="方正舒体" panose="02010601030101010101" pitchFamily="2" charset="-122"/>
              <a:sym typeface="+mn-ea"/>
            </a:endParaRPr>
          </a:p>
        </p:txBody>
      </p:sp>
      <p:sp>
        <p:nvSpPr>
          <p:cNvPr id="13" name="文本框 12"/>
          <p:cNvSpPr txBox="1"/>
          <p:nvPr/>
        </p:nvSpPr>
        <p:spPr>
          <a:xfrm>
            <a:off x="1079500" y="4088130"/>
            <a:ext cx="3365500" cy="10147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fontAlgn="auto">
              <a:lnSpc>
                <a:spcPct val="150000"/>
              </a:lnSpc>
            </a:pP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r>
              <a:rPr lang="zh-CN" altLang="en-US"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Click here to enter your text</a:t>
            </a:r>
            <a:r>
              <a:rPr lang="en-US" altLang="zh-CN" sz="80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a:t>
            </a:r>
            <a:endParaRPr lang="en-US" altLang="zh-CN" sz="800" kern="0" noProof="0" dirty="0">
              <a:ln>
                <a:noFill/>
              </a:ln>
              <a:solidFill>
                <a:schemeClr val="tx1">
                  <a:lumMod val="75000"/>
                  <a:lumOff val="25000"/>
                </a:schemeClr>
              </a:solidFill>
              <a:uLnTx/>
              <a:uFillTx/>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15800</Words>
  <Application>WPS 演示</Application>
  <PresentationFormat>宽屏</PresentationFormat>
  <Paragraphs>320</Paragraphs>
  <Slides>21</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21</vt:i4>
      </vt:variant>
    </vt:vector>
  </HeadingPairs>
  <TitlesOfParts>
    <vt:vector size="40" baseType="lpstr">
      <vt:lpstr>Arial</vt:lpstr>
      <vt:lpstr>宋体</vt:lpstr>
      <vt:lpstr>Wingdings</vt:lpstr>
      <vt:lpstr>Impact</vt:lpstr>
      <vt:lpstr>Yu Gothic UI Semibold</vt:lpstr>
      <vt:lpstr>微软雅黑</vt:lpstr>
      <vt:lpstr>方正舒体</vt:lpstr>
      <vt:lpstr>华文彩云</vt:lpstr>
      <vt:lpstr>Arial Unicode MS</vt:lpstr>
      <vt:lpstr>Verdana</vt:lpstr>
      <vt:lpstr>Calibri</vt:lpstr>
      <vt:lpstr>Calibri Light</vt:lpstr>
      <vt:lpstr>Arial Unicode MS</vt:lpstr>
      <vt:lpstr>FontAwesome</vt:lpstr>
      <vt:lpstr>Gill Sans</vt:lpstr>
      <vt:lpstr>Source Sans Pro Light</vt:lpstr>
      <vt:lpstr>Segoe Print</vt:lpstr>
      <vt:lpstr>Gill Sans MT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刘影</dc:creator>
  <cp:lastModifiedBy>Moment123</cp:lastModifiedBy>
  <cp:revision>8</cp:revision>
  <dcterms:created xsi:type="dcterms:W3CDTF">2015-05-05T08:02:00Z</dcterms:created>
  <dcterms:modified xsi:type="dcterms:W3CDTF">2018-03-28T01:22:42Z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