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60" r:id="rId15"/>
    <p:sldId id="275" r:id="rId16"/>
    <p:sldId id="276" r:id="rId17"/>
    <p:sldId id="277" r:id="rId18"/>
    <p:sldId id="278" r:id="rId19"/>
    <p:sldId id="261" r:id="rId20"/>
    <p:sldId id="279" r:id="rId21"/>
    <p:sldId id="280" r:id="rId22"/>
    <p:sldId id="281" r:id="rId23"/>
    <p:sldId id="282" r:id="rId24"/>
    <p:sldId id="262" r:id="rId25"/>
    <p:sldId id="264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53D"/>
    <a:srgbClr val="A8E74B"/>
    <a:srgbClr val="B8EC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5284" autoAdjust="0"/>
  </p:normalViewPr>
  <p:slideViewPr>
    <p:cSldViewPr snapToGrid="0" showGuides="1">
      <p:cViewPr varScale="1">
        <p:scale>
          <a:sx n="110" d="100"/>
          <a:sy n="110" d="100"/>
        </p:scale>
        <p:origin x="-480" y="-96"/>
      </p:cViewPr>
      <p:guideLst>
        <p:guide orient="horz" pos="2114"/>
        <p:guide pos="3824"/>
      </p:guideLst>
    </p:cSldViewPr>
  </p:slideViewPr>
  <p:notesTextViewPr>
    <p:cViewPr>
      <p:scale>
        <a:sx n="1" d="1"/>
        <a:sy n="1" d="1"/>
      </p:scale>
      <p:origin x="0" y="2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smtClean="0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9EC9-6884-4950-BF55-A87CF2BCA88E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5066-7E62-436E-9A38-A50C6378F0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4595" y="108858"/>
            <a:ext cx="8227405" cy="4950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0" y="1730829"/>
            <a:ext cx="8227405" cy="49508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354"/>
          <p:cNvSpPr>
            <a:spLocks noChangeArrowheads="1"/>
          </p:cNvSpPr>
          <p:nvPr/>
        </p:nvSpPr>
        <p:spPr bwMode="auto">
          <a:xfrm>
            <a:off x="6226628" y="4250009"/>
            <a:ext cx="74612" cy="73025"/>
          </a:xfrm>
          <a:prstGeom prst="ellipse">
            <a:avLst/>
          </a:prstGeom>
          <a:solidFill>
            <a:srgbClr val="ED38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377"/>
          <p:cNvSpPr>
            <a:spLocks noChangeArrowheads="1"/>
          </p:cNvSpPr>
          <p:nvPr/>
        </p:nvSpPr>
        <p:spPr bwMode="auto">
          <a:xfrm>
            <a:off x="4593091" y="4351609"/>
            <a:ext cx="55562" cy="53975"/>
          </a:xfrm>
          <a:prstGeom prst="ellipse">
            <a:avLst/>
          </a:prstGeom>
          <a:solidFill>
            <a:srgbClr val="B4D06D"/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471"/>
          <p:cNvSpPr>
            <a:spLocks noChangeArrowheads="1"/>
          </p:cNvSpPr>
          <p:nvPr/>
        </p:nvSpPr>
        <p:spPr bwMode="auto">
          <a:xfrm>
            <a:off x="3476952" y="3157159"/>
            <a:ext cx="5242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THESIS DEFENSE GENERAL PPT GUIDE TEMPLATE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415959" y="3146708"/>
            <a:ext cx="534969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65444" y="3611274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956505" y="4064817"/>
            <a:ext cx="198002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638268" y="3597664"/>
            <a:ext cx="1962397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638268" y="4049490"/>
            <a:ext cx="144938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3578693" y="3510295"/>
            <a:ext cx="371781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ED382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78693" y="4027389"/>
            <a:ext cx="333202" cy="408257"/>
            <a:chOff x="5772292" y="7500829"/>
            <a:chExt cx="225879" cy="276759"/>
          </a:xfrm>
          <a:solidFill>
            <a:srgbClr val="ED382D"/>
          </a:solidFill>
        </p:grpSpPr>
        <p:sp>
          <p:nvSpPr>
            <p:cNvPr id="18" name="Freeform 16"/>
            <p:cNvSpPr/>
            <p:nvPr/>
          </p:nvSpPr>
          <p:spPr bwMode="auto">
            <a:xfrm>
              <a:off x="5962506" y="7612299"/>
              <a:ext cx="35665" cy="32427"/>
            </a:xfrm>
            <a:custGeom>
              <a:avLst/>
              <a:gdLst>
                <a:gd name="T0" fmla="*/ 13 w 14"/>
                <a:gd name="T1" fmla="*/ 1 h 4"/>
                <a:gd name="T2" fmla="*/ 12 w 14"/>
                <a:gd name="T3" fmla="*/ 0 h 4"/>
                <a:gd name="T4" fmla="*/ 3 w 14"/>
                <a:gd name="T5" fmla="*/ 0 h 4"/>
                <a:gd name="T6" fmla="*/ 1 w 14"/>
                <a:gd name="T7" fmla="*/ 1 h 4"/>
                <a:gd name="T8" fmla="*/ 0 w 14"/>
                <a:gd name="T9" fmla="*/ 2 h 4"/>
                <a:gd name="T10" fmla="*/ 1 w 14"/>
                <a:gd name="T11" fmla="*/ 4 h 4"/>
                <a:gd name="T12" fmla="*/ 3 w 14"/>
                <a:gd name="T13" fmla="*/ 4 h 4"/>
                <a:gd name="T14" fmla="*/ 12 w 14"/>
                <a:gd name="T15" fmla="*/ 4 h 4"/>
                <a:gd name="T16" fmla="*/ 13 w 14"/>
                <a:gd name="T17" fmla="*/ 4 h 4"/>
                <a:gd name="T18" fmla="*/ 14 w 14"/>
                <a:gd name="T19" fmla="*/ 2 h 4"/>
                <a:gd name="T20" fmla="*/ 13 w 14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4">
                  <a:moveTo>
                    <a:pt x="13" y="1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954941" y="7559378"/>
              <a:ext cx="32423" cy="32427"/>
            </a:xfrm>
            <a:custGeom>
              <a:avLst/>
              <a:gdLst>
                <a:gd name="T0" fmla="*/ 3 w 13"/>
                <a:gd name="T1" fmla="*/ 9 h 9"/>
                <a:gd name="T2" fmla="*/ 4 w 13"/>
                <a:gd name="T3" fmla="*/ 9 h 9"/>
                <a:gd name="T4" fmla="*/ 12 w 13"/>
                <a:gd name="T5" fmla="*/ 4 h 9"/>
                <a:gd name="T6" fmla="*/ 12 w 13"/>
                <a:gd name="T7" fmla="*/ 4 h 9"/>
                <a:gd name="T8" fmla="*/ 12 w 13"/>
                <a:gd name="T9" fmla="*/ 4 h 9"/>
                <a:gd name="T10" fmla="*/ 12 w 13"/>
                <a:gd name="T11" fmla="*/ 1 h 9"/>
                <a:gd name="T12" fmla="*/ 11 w 13"/>
                <a:gd name="T13" fmla="*/ 0 h 9"/>
                <a:gd name="T14" fmla="*/ 9 w 13"/>
                <a:gd name="T15" fmla="*/ 1 h 9"/>
                <a:gd name="T16" fmla="*/ 2 w 13"/>
                <a:gd name="T17" fmla="*/ 5 h 9"/>
                <a:gd name="T18" fmla="*/ 1 w 13"/>
                <a:gd name="T19" fmla="*/ 5 h 9"/>
                <a:gd name="T20" fmla="*/ 1 w 13"/>
                <a:gd name="T21" fmla="*/ 8 h 9"/>
                <a:gd name="T22" fmla="*/ 3 w 13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3" y="9"/>
                  </a:moveTo>
                  <a:cubicBezTo>
                    <a:pt x="3" y="9"/>
                    <a:pt x="3" y="9"/>
                    <a:pt x="4" y="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0" y="0"/>
                    <a:pt x="10" y="0"/>
                    <a:pt x="9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923598" y="7513215"/>
              <a:ext cx="31125" cy="33928"/>
            </a:xfrm>
            <a:custGeom>
              <a:avLst/>
              <a:gdLst>
                <a:gd name="T0" fmla="*/ 8 w 10"/>
                <a:gd name="T1" fmla="*/ 1 h 13"/>
                <a:gd name="T2" fmla="*/ 6 w 10"/>
                <a:gd name="T3" fmla="*/ 1 h 13"/>
                <a:gd name="T4" fmla="*/ 5 w 10"/>
                <a:gd name="T5" fmla="*/ 2 h 13"/>
                <a:gd name="T6" fmla="*/ 1 w 10"/>
                <a:gd name="T7" fmla="*/ 10 h 13"/>
                <a:gd name="T8" fmla="*/ 2 w 10"/>
                <a:gd name="T9" fmla="*/ 12 h 13"/>
                <a:gd name="T10" fmla="*/ 3 w 10"/>
                <a:gd name="T11" fmla="*/ 13 h 13"/>
                <a:gd name="T12" fmla="*/ 4 w 10"/>
                <a:gd name="T13" fmla="*/ 12 h 13"/>
                <a:gd name="T14" fmla="*/ 5 w 10"/>
                <a:gd name="T15" fmla="*/ 12 h 13"/>
                <a:gd name="T16" fmla="*/ 9 w 10"/>
                <a:gd name="T17" fmla="*/ 4 h 13"/>
                <a:gd name="T18" fmla="*/ 8 w 10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8" y="1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777696" y="7556001"/>
              <a:ext cx="33504" cy="32427"/>
            </a:xfrm>
            <a:custGeom>
              <a:avLst/>
              <a:gdLst>
                <a:gd name="T0" fmla="*/ 2 w 13"/>
                <a:gd name="T1" fmla="*/ 5 h 9"/>
                <a:gd name="T2" fmla="*/ 10 w 13"/>
                <a:gd name="T3" fmla="*/ 9 h 9"/>
                <a:gd name="T4" fmla="*/ 11 w 13"/>
                <a:gd name="T5" fmla="*/ 9 h 9"/>
                <a:gd name="T6" fmla="*/ 12 w 13"/>
                <a:gd name="T7" fmla="*/ 9 h 9"/>
                <a:gd name="T8" fmla="*/ 13 w 13"/>
                <a:gd name="T9" fmla="*/ 8 h 9"/>
                <a:gd name="T10" fmla="*/ 12 w 13"/>
                <a:gd name="T11" fmla="*/ 5 h 9"/>
                <a:gd name="T12" fmla="*/ 4 w 13"/>
                <a:gd name="T13" fmla="*/ 1 h 9"/>
                <a:gd name="T14" fmla="*/ 1 w 13"/>
                <a:gd name="T15" fmla="*/ 1 h 9"/>
                <a:gd name="T16" fmla="*/ 1 w 13"/>
                <a:gd name="T17" fmla="*/ 2 h 9"/>
                <a:gd name="T18" fmla="*/ 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2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3" y="7"/>
                    <a:pt x="13" y="6"/>
                    <a:pt x="12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54941" y="7649455"/>
              <a:ext cx="32423" cy="32427"/>
            </a:xfrm>
            <a:custGeom>
              <a:avLst/>
              <a:gdLst>
                <a:gd name="T0" fmla="*/ 12 w 13"/>
                <a:gd name="T1" fmla="*/ 5 h 9"/>
                <a:gd name="T2" fmla="*/ 4 w 13"/>
                <a:gd name="T3" fmla="*/ 1 h 9"/>
                <a:gd name="T4" fmla="*/ 1 w 13"/>
                <a:gd name="T5" fmla="*/ 1 h 9"/>
                <a:gd name="T6" fmla="*/ 1 w 13"/>
                <a:gd name="T7" fmla="*/ 1 h 9"/>
                <a:gd name="T8" fmla="*/ 2 w 13"/>
                <a:gd name="T9" fmla="*/ 4 h 9"/>
                <a:gd name="T10" fmla="*/ 10 w 13"/>
                <a:gd name="T11" fmla="*/ 9 h 9"/>
                <a:gd name="T12" fmla="*/ 11 w 13"/>
                <a:gd name="T13" fmla="*/ 9 h 9"/>
                <a:gd name="T14" fmla="*/ 12 w 13"/>
                <a:gd name="T15" fmla="*/ 9 h 9"/>
                <a:gd name="T16" fmla="*/ 12 w 13"/>
                <a:gd name="T17" fmla="*/ 8 h 9"/>
                <a:gd name="T18" fmla="*/ 1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1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6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780937" y="7652833"/>
              <a:ext cx="31125" cy="32427"/>
            </a:xfrm>
            <a:custGeom>
              <a:avLst/>
              <a:gdLst>
                <a:gd name="T0" fmla="*/ 10 w 12"/>
                <a:gd name="T1" fmla="*/ 0 h 9"/>
                <a:gd name="T2" fmla="*/ 9 w 12"/>
                <a:gd name="T3" fmla="*/ 1 h 9"/>
                <a:gd name="T4" fmla="*/ 1 w 12"/>
                <a:gd name="T5" fmla="*/ 5 h 9"/>
                <a:gd name="T6" fmla="*/ 1 w 12"/>
                <a:gd name="T7" fmla="*/ 6 h 9"/>
                <a:gd name="T8" fmla="*/ 0 w 12"/>
                <a:gd name="T9" fmla="*/ 8 h 9"/>
                <a:gd name="T10" fmla="*/ 2 w 12"/>
                <a:gd name="T11" fmla="*/ 9 h 9"/>
                <a:gd name="T12" fmla="*/ 3 w 12"/>
                <a:gd name="T13" fmla="*/ 9 h 9"/>
                <a:gd name="T14" fmla="*/ 11 w 12"/>
                <a:gd name="T15" fmla="*/ 4 h 9"/>
                <a:gd name="T16" fmla="*/ 11 w 12"/>
                <a:gd name="T17" fmla="*/ 4 h 9"/>
                <a:gd name="T18" fmla="*/ 12 w 12"/>
                <a:gd name="T19" fmla="*/ 2 h 9"/>
                <a:gd name="T20" fmla="*/ 10 w 1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818764" y="7513214"/>
              <a:ext cx="31125" cy="32427"/>
            </a:xfrm>
            <a:custGeom>
              <a:avLst/>
              <a:gdLst>
                <a:gd name="T0" fmla="*/ 4 w 9"/>
                <a:gd name="T1" fmla="*/ 1 h 12"/>
                <a:gd name="T2" fmla="*/ 3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0 w 9"/>
                <a:gd name="T9" fmla="*/ 3 h 12"/>
                <a:gd name="T10" fmla="*/ 5 w 9"/>
                <a:gd name="T11" fmla="*/ 11 h 12"/>
                <a:gd name="T12" fmla="*/ 7 w 9"/>
                <a:gd name="T13" fmla="*/ 12 h 12"/>
                <a:gd name="T14" fmla="*/ 8 w 9"/>
                <a:gd name="T15" fmla="*/ 12 h 12"/>
                <a:gd name="T16" fmla="*/ 8 w 9"/>
                <a:gd name="T17" fmla="*/ 11 h 12"/>
                <a:gd name="T18" fmla="*/ 9 w 9"/>
                <a:gd name="T19" fmla="*/ 9 h 12"/>
                <a:gd name="T20" fmla="*/ 4 w 9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2">
                  <a:moveTo>
                    <a:pt x="4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878207" y="7500829"/>
              <a:ext cx="31125" cy="32833"/>
            </a:xfrm>
            <a:custGeom>
              <a:avLst/>
              <a:gdLst>
                <a:gd name="T0" fmla="*/ 2 w 5"/>
                <a:gd name="T1" fmla="*/ 0 h 13"/>
                <a:gd name="T2" fmla="*/ 1 w 5"/>
                <a:gd name="T3" fmla="*/ 0 h 13"/>
                <a:gd name="T4" fmla="*/ 0 w 5"/>
                <a:gd name="T5" fmla="*/ 2 h 13"/>
                <a:gd name="T6" fmla="*/ 0 w 5"/>
                <a:gd name="T7" fmla="*/ 11 h 13"/>
                <a:gd name="T8" fmla="*/ 3 w 5"/>
                <a:gd name="T9" fmla="*/ 13 h 13"/>
                <a:gd name="T10" fmla="*/ 4 w 5"/>
                <a:gd name="T11" fmla="*/ 13 h 13"/>
                <a:gd name="T12" fmla="*/ 5 w 5"/>
                <a:gd name="T13" fmla="*/ 11 h 13"/>
                <a:gd name="T14" fmla="*/ 5 w 5"/>
                <a:gd name="T15" fmla="*/ 2 h 13"/>
                <a:gd name="T16" fmla="*/ 2 w 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2"/>
                    <a:pt x="5" y="12"/>
                    <a:pt x="5" y="1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772292" y="7612298"/>
              <a:ext cx="36746" cy="32427"/>
            </a:xfrm>
            <a:custGeom>
              <a:avLst/>
              <a:gdLst>
                <a:gd name="T0" fmla="*/ 13 w 14"/>
                <a:gd name="T1" fmla="*/ 4 h 5"/>
                <a:gd name="T2" fmla="*/ 14 w 14"/>
                <a:gd name="T3" fmla="*/ 2 h 5"/>
                <a:gd name="T4" fmla="*/ 13 w 14"/>
                <a:gd name="T5" fmla="*/ 1 h 5"/>
                <a:gd name="T6" fmla="*/ 12 w 14"/>
                <a:gd name="T7" fmla="*/ 0 h 5"/>
                <a:gd name="T8" fmla="*/ 3 w 14"/>
                <a:gd name="T9" fmla="*/ 0 h 5"/>
                <a:gd name="T10" fmla="*/ 1 w 14"/>
                <a:gd name="T11" fmla="*/ 1 h 5"/>
                <a:gd name="T12" fmla="*/ 0 w 14"/>
                <a:gd name="T13" fmla="*/ 2 h 5"/>
                <a:gd name="T14" fmla="*/ 3 w 14"/>
                <a:gd name="T15" fmla="*/ 5 h 5"/>
                <a:gd name="T16" fmla="*/ 12 w 14"/>
                <a:gd name="T17" fmla="*/ 5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859834" y="7708004"/>
              <a:ext cx="50796" cy="32427"/>
            </a:xfrm>
            <a:custGeom>
              <a:avLst/>
              <a:gdLst>
                <a:gd name="T0" fmla="*/ 20 w 20"/>
                <a:gd name="T1" fmla="*/ 2 h 5"/>
                <a:gd name="T2" fmla="*/ 18 w 20"/>
                <a:gd name="T3" fmla="*/ 4 h 5"/>
                <a:gd name="T4" fmla="*/ 2 w 20"/>
                <a:gd name="T5" fmla="*/ 4 h 5"/>
                <a:gd name="T6" fmla="*/ 0 w 20"/>
                <a:gd name="T7" fmla="*/ 2 h 5"/>
                <a:gd name="T8" fmla="*/ 3 w 20"/>
                <a:gd name="T9" fmla="*/ 0 h 5"/>
                <a:gd name="T10" fmla="*/ 18 w 20"/>
                <a:gd name="T11" fmla="*/ 0 h 5"/>
                <a:gd name="T12" fmla="*/ 20 w 20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20" y="2"/>
                  </a:moveTo>
                  <a:cubicBezTo>
                    <a:pt x="20" y="3"/>
                    <a:pt x="20" y="4"/>
                    <a:pt x="18" y="4"/>
                  </a:cubicBezTo>
                  <a:cubicBezTo>
                    <a:pt x="13" y="5"/>
                    <a:pt x="7" y="5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1"/>
                    <a:pt x="13" y="1"/>
                    <a:pt x="18" y="0"/>
                  </a:cubicBezTo>
                  <a:cubicBezTo>
                    <a:pt x="19" y="0"/>
                    <a:pt x="20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5857672" y="7721516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857672" y="7735027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69560" y="7745161"/>
              <a:ext cx="31342" cy="32427"/>
            </a:xfrm>
            <a:custGeom>
              <a:avLst/>
              <a:gdLst>
                <a:gd name="T0" fmla="*/ 11 w 12"/>
                <a:gd name="T1" fmla="*/ 1 h 3"/>
                <a:gd name="T2" fmla="*/ 10 w 12"/>
                <a:gd name="T3" fmla="*/ 3 h 3"/>
                <a:gd name="T4" fmla="*/ 1 w 12"/>
                <a:gd name="T5" fmla="*/ 3 h 3"/>
                <a:gd name="T6" fmla="*/ 0 w 12"/>
                <a:gd name="T7" fmla="*/ 1 h 3"/>
                <a:gd name="T8" fmla="*/ 1 w 12"/>
                <a:gd name="T9" fmla="*/ 0 h 3"/>
                <a:gd name="T10" fmla="*/ 10 w 12"/>
                <a:gd name="T11" fmla="*/ 0 h 3"/>
                <a:gd name="T12" fmla="*/ 11 w 1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1" y="1"/>
                  </a:moveTo>
                  <a:cubicBezTo>
                    <a:pt x="12" y="2"/>
                    <a:pt x="11" y="3"/>
                    <a:pt x="10" y="3"/>
                  </a:cubicBezTo>
                  <a:cubicBezTo>
                    <a:pt x="7" y="3"/>
                    <a:pt x="4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5816603" y="7543616"/>
              <a:ext cx="138338" cy="159789"/>
            </a:xfrm>
            <a:custGeom>
              <a:avLst/>
              <a:gdLst>
                <a:gd name="T0" fmla="*/ 27 w 54"/>
                <a:gd name="T1" fmla="*/ 0 h 62"/>
                <a:gd name="T2" fmla="*/ 0 w 54"/>
                <a:gd name="T3" fmla="*/ 27 h 62"/>
                <a:gd name="T4" fmla="*/ 16 w 54"/>
                <a:gd name="T5" fmla="*/ 60 h 62"/>
                <a:gd name="T6" fmla="*/ 38 w 54"/>
                <a:gd name="T7" fmla="*/ 60 h 62"/>
                <a:gd name="T8" fmla="*/ 54 w 54"/>
                <a:gd name="T9" fmla="*/ 27 h 62"/>
                <a:gd name="T10" fmla="*/ 27 w 54"/>
                <a:gd name="T11" fmla="*/ 0 h 62"/>
                <a:gd name="T12" fmla="*/ 46 w 54"/>
                <a:gd name="T13" fmla="*/ 24 h 62"/>
                <a:gd name="T14" fmla="*/ 46 w 54"/>
                <a:gd name="T15" fmla="*/ 24 h 62"/>
                <a:gd name="T16" fmla="*/ 38 w 54"/>
                <a:gd name="T17" fmla="*/ 11 h 62"/>
                <a:gd name="T18" fmla="*/ 37 w 54"/>
                <a:gd name="T19" fmla="*/ 9 h 62"/>
                <a:gd name="T20" fmla="*/ 40 w 54"/>
                <a:gd name="T21" fmla="*/ 8 h 62"/>
                <a:gd name="T22" fmla="*/ 50 w 54"/>
                <a:gd name="T23" fmla="*/ 21 h 62"/>
                <a:gd name="T24" fmla="*/ 48 w 54"/>
                <a:gd name="T25" fmla="*/ 25 h 62"/>
                <a:gd name="T26" fmla="*/ 46 w 54"/>
                <a:gd name="T2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2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38"/>
                    <a:pt x="12" y="50"/>
                    <a:pt x="16" y="60"/>
                  </a:cubicBezTo>
                  <a:cubicBezTo>
                    <a:pt x="17" y="62"/>
                    <a:pt x="37" y="62"/>
                    <a:pt x="38" y="60"/>
                  </a:cubicBezTo>
                  <a:cubicBezTo>
                    <a:pt x="41" y="53"/>
                    <a:pt x="54" y="38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5" y="18"/>
                    <a:pt x="42" y="14"/>
                    <a:pt x="38" y="11"/>
                  </a:cubicBezTo>
                  <a:cubicBezTo>
                    <a:pt x="37" y="11"/>
                    <a:pt x="37" y="10"/>
                    <a:pt x="37" y="9"/>
                  </a:cubicBezTo>
                  <a:cubicBezTo>
                    <a:pt x="37" y="8"/>
                    <a:pt x="39" y="7"/>
                    <a:pt x="40" y="8"/>
                  </a:cubicBezTo>
                  <a:cubicBezTo>
                    <a:pt x="44" y="10"/>
                    <a:pt x="48" y="15"/>
                    <a:pt x="50" y="21"/>
                  </a:cubicBezTo>
                  <a:cubicBezTo>
                    <a:pt x="50" y="23"/>
                    <a:pt x="50" y="25"/>
                    <a:pt x="48" y="25"/>
                  </a:cubicBezTo>
                  <a:cubicBezTo>
                    <a:pt x="47" y="26"/>
                    <a:pt x="46" y="25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4059269" y="3997063"/>
            <a:ext cx="184777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059269" y="4471836"/>
            <a:ext cx="184777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732093" y="3995817"/>
            <a:ext cx="184777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732093" y="4451315"/>
            <a:ext cx="184777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SO_Shape"/>
          <p:cNvSpPr/>
          <p:nvPr/>
        </p:nvSpPr>
        <p:spPr bwMode="auto">
          <a:xfrm>
            <a:off x="6251517" y="3621832"/>
            <a:ext cx="354398" cy="354989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rgbClr val="ED382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1"/>
          <p:cNvSpPr>
            <a:spLocks noEditPoints="1"/>
          </p:cNvSpPr>
          <p:nvPr/>
        </p:nvSpPr>
        <p:spPr bwMode="auto">
          <a:xfrm>
            <a:off x="6251517" y="4080677"/>
            <a:ext cx="341125" cy="414297"/>
          </a:xfrm>
          <a:custGeom>
            <a:avLst/>
            <a:gdLst>
              <a:gd name="T0" fmla="*/ 289 w 1658"/>
              <a:gd name="T1" fmla="*/ 272 h 2016"/>
              <a:gd name="T2" fmla="*/ 1081 w 1658"/>
              <a:gd name="T3" fmla="*/ 171 h 2016"/>
              <a:gd name="T4" fmla="*/ 1206 w 1658"/>
              <a:gd name="T5" fmla="*/ 273 h 2016"/>
              <a:gd name="T6" fmla="*/ 1206 w 1658"/>
              <a:gd name="T7" fmla="*/ 305 h 2016"/>
              <a:gd name="T8" fmla="*/ 456 w 1658"/>
              <a:gd name="T9" fmla="*/ 401 h 2016"/>
              <a:gd name="T10" fmla="*/ 383 w 1658"/>
              <a:gd name="T11" fmla="*/ 521 h 2016"/>
              <a:gd name="T12" fmla="*/ 383 w 1658"/>
              <a:gd name="T13" fmla="*/ 1626 h 2016"/>
              <a:gd name="T14" fmla="*/ 289 w 1658"/>
              <a:gd name="T15" fmla="*/ 1638 h 2016"/>
              <a:gd name="T16" fmla="*/ 289 w 1658"/>
              <a:gd name="T17" fmla="*/ 272 h 2016"/>
              <a:gd name="T18" fmla="*/ 894 w 1658"/>
              <a:gd name="T19" fmla="*/ 809 h 2016"/>
              <a:gd name="T20" fmla="*/ 894 w 1658"/>
              <a:gd name="T21" fmla="*/ 1088 h 2016"/>
              <a:gd name="T22" fmla="*/ 1513 w 1658"/>
              <a:gd name="T23" fmla="*/ 1009 h 2016"/>
              <a:gd name="T24" fmla="*/ 1513 w 1658"/>
              <a:gd name="T25" fmla="*/ 729 h 2016"/>
              <a:gd name="T26" fmla="*/ 894 w 1658"/>
              <a:gd name="T27" fmla="*/ 809 h 2016"/>
              <a:gd name="T28" fmla="*/ 742 w 1658"/>
              <a:gd name="T29" fmla="*/ 624 h 2016"/>
              <a:gd name="T30" fmla="*/ 742 w 1658"/>
              <a:gd name="T31" fmla="*/ 1990 h 2016"/>
              <a:gd name="T32" fmla="*/ 1534 w 1658"/>
              <a:gd name="T33" fmla="*/ 1888 h 2016"/>
              <a:gd name="T34" fmla="*/ 1658 w 1658"/>
              <a:gd name="T35" fmla="*/ 1755 h 2016"/>
              <a:gd name="T36" fmla="*/ 1658 w 1658"/>
              <a:gd name="T37" fmla="*/ 625 h 2016"/>
              <a:gd name="T38" fmla="*/ 1534 w 1658"/>
              <a:gd name="T39" fmla="*/ 523 h 2016"/>
              <a:gd name="T40" fmla="*/ 742 w 1658"/>
              <a:gd name="T41" fmla="*/ 624 h 2016"/>
              <a:gd name="T42" fmla="*/ 491 w 1658"/>
              <a:gd name="T43" fmla="*/ 476 h 2016"/>
              <a:gd name="T44" fmla="*/ 452 w 1658"/>
              <a:gd name="T45" fmla="*/ 513 h 2016"/>
              <a:gd name="T46" fmla="*/ 452 w 1658"/>
              <a:gd name="T47" fmla="*/ 1826 h 2016"/>
              <a:gd name="T48" fmla="*/ 491 w 1658"/>
              <a:gd name="T49" fmla="*/ 1911 h 2016"/>
              <a:gd name="T50" fmla="*/ 634 w 1658"/>
              <a:gd name="T51" fmla="*/ 2003 h 2016"/>
              <a:gd name="T52" fmla="*/ 672 w 1658"/>
              <a:gd name="T53" fmla="*/ 1966 h 2016"/>
              <a:gd name="T54" fmla="*/ 672 w 1658"/>
              <a:gd name="T55" fmla="*/ 653 h 2016"/>
              <a:gd name="T56" fmla="*/ 634 w 1658"/>
              <a:gd name="T57" fmla="*/ 567 h 2016"/>
              <a:gd name="T58" fmla="*/ 491 w 1658"/>
              <a:gd name="T59" fmla="*/ 476 h 2016"/>
              <a:gd name="T60" fmla="*/ 591 w 1658"/>
              <a:gd name="T61" fmla="*/ 453 h 2016"/>
              <a:gd name="T62" fmla="*/ 676 w 1658"/>
              <a:gd name="T63" fmla="*/ 507 h 2016"/>
              <a:gd name="T64" fmla="*/ 688 w 1658"/>
              <a:gd name="T65" fmla="*/ 516 h 2016"/>
              <a:gd name="T66" fmla="*/ 1445 w 1658"/>
              <a:gd name="T67" fmla="*/ 419 h 2016"/>
              <a:gd name="T68" fmla="*/ 1329 w 1658"/>
              <a:gd name="T69" fmla="*/ 359 h 2016"/>
              <a:gd name="T70" fmla="*/ 591 w 1658"/>
              <a:gd name="T71" fmla="*/ 453 h 2016"/>
              <a:gd name="T72" fmla="*/ 38 w 1658"/>
              <a:gd name="T73" fmla="*/ 124 h 2016"/>
              <a:gd name="T74" fmla="*/ 181 w 1658"/>
              <a:gd name="T75" fmla="*/ 215 h 2016"/>
              <a:gd name="T76" fmla="*/ 220 w 1658"/>
              <a:gd name="T77" fmla="*/ 301 h 2016"/>
              <a:gd name="T78" fmla="*/ 220 w 1658"/>
              <a:gd name="T79" fmla="*/ 1614 h 2016"/>
              <a:gd name="T80" fmla="*/ 181 w 1658"/>
              <a:gd name="T81" fmla="*/ 1651 h 2016"/>
              <a:gd name="T82" fmla="*/ 38 w 1658"/>
              <a:gd name="T83" fmla="*/ 1559 h 2016"/>
              <a:gd name="T84" fmla="*/ 0 w 1658"/>
              <a:gd name="T85" fmla="*/ 1474 h 2016"/>
              <a:gd name="T86" fmla="*/ 0 w 1658"/>
              <a:gd name="T87" fmla="*/ 161 h 2016"/>
              <a:gd name="T88" fmla="*/ 38 w 1658"/>
              <a:gd name="T89" fmla="*/ 124 h 2016"/>
              <a:gd name="T90" fmla="*/ 139 w 1658"/>
              <a:gd name="T91" fmla="*/ 101 h 2016"/>
              <a:gd name="T92" fmla="*/ 223 w 1658"/>
              <a:gd name="T93" fmla="*/ 155 h 2016"/>
              <a:gd name="T94" fmla="*/ 236 w 1658"/>
              <a:gd name="T95" fmla="*/ 164 h 2016"/>
              <a:gd name="T96" fmla="*/ 992 w 1658"/>
              <a:gd name="T97" fmla="*/ 67 h 2016"/>
              <a:gd name="T98" fmla="*/ 876 w 1658"/>
              <a:gd name="T99" fmla="*/ 7 h 2016"/>
              <a:gd name="T100" fmla="*/ 139 w 1658"/>
              <a:gd name="T101" fmla="*/ 101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58" h="2016">
                <a:moveTo>
                  <a:pt x="289" y="272"/>
                </a:moveTo>
                <a:cubicBezTo>
                  <a:pt x="1081" y="171"/>
                  <a:pt x="1081" y="171"/>
                  <a:pt x="1081" y="171"/>
                </a:cubicBezTo>
                <a:cubicBezTo>
                  <a:pt x="1150" y="162"/>
                  <a:pt x="1206" y="208"/>
                  <a:pt x="1206" y="273"/>
                </a:cubicBezTo>
                <a:cubicBezTo>
                  <a:pt x="1206" y="305"/>
                  <a:pt x="1206" y="305"/>
                  <a:pt x="1206" y="305"/>
                </a:cubicBezTo>
                <a:cubicBezTo>
                  <a:pt x="456" y="401"/>
                  <a:pt x="456" y="401"/>
                  <a:pt x="456" y="401"/>
                </a:cubicBezTo>
                <a:cubicBezTo>
                  <a:pt x="403" y="416"/>
                  <a:pt x="381" y="450"/>
                  <a:pt x="383" y="521"/>
                </a:cubicBezTo>
                <a:cubicBezTo>
                  <a:pt x="383" y="1626"/>
                  <a:pt x="383" y="1626"/>
                  <a:pt x="383" y="1626"/>
                </a:cubicBezTo>
                <a:cubicBezTo>
                  <a:pt x="289" y="1638"/>
                  <a:pt x="289" y="1638"/>
                  <a:pt x="289" y="1638"/>
                </a:cubicBezTo>
                <a:cubicBezTo>
                  <a:pt x="289" y="272"/>
                  <a:pt x="289" y="272"/>
                  <a:pt x="289" y="272"/>
                </a:cubicBezTo>
                <a:close/>
                <a:moveTo>
                  <a:pt x="894" y="809"/>
                </a:moveTo>
                <a:cubicBezTo>
                  <a:pt x="894" y="1088"/>
                  <a:pt x="894" y="1088"/>
                  <a:pt x="894" y="1088"/>
                </a:cubicBezTo>
                <a:cubicBezTo>
                  <a:pt x="1513" y="1009"/>
                  <a:pt x="1513" y="1009"/>
                  <a:pt x="1513" y="1009"/>
                </a:cubicBezTo>
                <a:cubicBezTo>
                  <a:pt x="1513" y="729"/>
                  <a:pt x="1513" y="729"/>
                  <a:pt x="1513" y="729"/>
                </a:cubicBezTo>
                <a:cubicBezTo>
                  <a:pt x="894" y="809"/>
                  <a:pt x="894" y="809"/>
                  <a:pt x="894" y="809"/>
                </a:cubicBezTo>
                <a:close/>
                <a:moveTo>
                  <a:pt x="742" y="624"/>
                </a:moveTo>
                <a:cubicBezTo>
                  <a:pt x="742" y="1990"/>
                  <a:pt x="742" y="1990"/>
                  <a:pt x="742" y="1990"/>
                </a:cubicBezTo>
                <a:cubicBezTo>
                  <a:pt x="1534" y="1888"/>
                  <a:pt x="1534" y="1888"/>
                  <a:pt x="1534" y="1888"/>
                </a:cubicBezTo>
                <a:cubicBezTo>
                  <a:pt x="1602" y="1880"/>
                  <a:pt x="1658" y="1819"/>
                  <a:pt x="1658" y="1755"/>
                </a:cubicBezTo>
                <a:cubicBezTo>
                  <a:pt x="1658" y="625"/>
                  <a:pt x="1658" y="625"/>
                  <a:pt x="1658" y="625"/>
                </a:cubicBezTo>
                <a:cubicBezTo>
                  <a:pt x="1658" y="560"/>
                  <a:pt x="1602" y="514"/>
                  <a:pt x="1534" y="523"/>
                </a:cubicBezTo>
                <a:cubicBezTo>
                  <a:pt x="742" y="624"/>
                  <a:pt x="742" y="624"/>
                  <a:pt x="742" y="624"/>
                </a:cubicBezTo>
                <a:close/>
                <a:moveTo>
                  <a:pt x="491" y="476"/>
                </a:moveTo>
                <a:cubicBezTo>
                  <a:pt x="470" y="463"/>
                  <a:pt x="452" y="479"/>
                  <a:pt x="452" y="513"/>
                </a:cubicBezTo>
                <a:cubicBezTo>
                  <a:pt x="452" y="1826"/>
                  <a:pt x="452" y="1826"/>
                  <a:pt x="452" y="1826"/>
                </a:cubicBezTo>
                <a:cubicBezTo>
                  <a:pt x="452" y="1859"/>
                  <a:pt x="470" y="1898"/>
                  <a:pt x="491" y="1911"/>
                </a:cubicBezTo>
                <a:cubicBezTo>
                  <a:pt x="634" y="2003"/>
                  <a:pt x="634" y="2003"/>
                  <a:pt x="634" y="2003"/>
                </a:cubicBezTo>
                <a:cubicBezTo>
                  <a:pt x="655" y="2016"/>
                  <a:pt x="672" y="2000"/>
                  <a:pt x="672" y="1966"/>
                </a:cubicBezTo>
                <a:cubicBezTo>
                  <a:pt x="672" y="653"/>
                  <a:pt x="672" y="653"/>
                  <a:pt x="672" y="653"/>
                </a:cubicBezTo>
                <a:cubicBezTo>
                  <a:pt x="672" y="619"/>
                  <a:pt x="655" y="581"/>
                  <a:pt x="634" y="567"/>
                </a:cubicBezTo>
                <a:cubicBezTo>
                  <a:pt x="491" y="476"/>
                  <a:pt x="491" y="476"/>
                  <a:pt x="491" y="476"/>
                </a:cubicBezTo>
                <a:close/>
                <a:moveTo>
                  <a:pt x="591" y="453"/>
                </a:moveTo>
                <a:cubicBezTo>
                  <a:pt x="676" y="507"/>
                  <a:pt x="676" y="507"/>
                  <a:pt x="676" y="507"/>
                </a:cubicBezTo>
                <a:cubicBezTo>
                  <a:pt x="680" y="510"/>
                  <a:pt x="684" y="513"/>
                  <a:pt x="688" y="516"/>
                </a:cubicBezTo>
                <a:cubicBezTo>
                  <a:pt x="1445" y="419"/>
                  <a:pt x="1445" y="419"/>
                  <a:pt x="1445" y="419"/>
                </a:cubicBezTo>
                <a:cubicBezTo>
                  <a:pt x="1427" y="377"/>
                  <a:pt x="1381" y="352"/>
                  <a:pt x="1329" y="359"/>
                </a:cubicBezTo>
                <a:cubicBezTo>
                  <a:pt x="591" y="453"/>
                  <a:pt x="591" y="453"/>
                  <a:pt x="591" y="453"/>
                </a:cubicBezTo>
                <a:close/>
                <a:moveTo>
                  <a:pt x="38" y="124"/>
                </a:moveTo>
                <a:cubicBezTo>
                  <a:pt x="181" y="215"/>
                  <a:pt x="181" y="215"/>
                  <a:pt x="181" y="215"/>
                </a:cubicBezTo>
                <a:cubicBezTo>
                  <a:pt x="202" y="229"/>
                  <a:pt x="220" y="267"/>
                  <a:pt x="220" y="301"/>
                </a:cubicBezTo>
                <a:cubicBezTo>
                  <a:pt x="220" y="1614"/>
                  <a:pt x="220" y="1614"/>
                  <a:pt x="220" y="1614"/>
                </a:cubicBezTo>
                <a:cubicBezTo>
                  <a:pt x="220" y="1648"/>
                  <a:pt x="202" y="1664"/>
                  <a:pt x="181" y="1651"/>
                </a:cubicBezTo>
                <a:cubicBezTo>
                  <a:pt x="38" y="1559"/>
                  <a:pt x="38" y="1559"/>
                  <a:pt x="38" y="1559"/>
                </a:cubicBezTo>
                <a:cubicBezTo>
                  <a:pt x="17" y="1546"/>
                  <a:pt x="0" y="1507"/>
                  <a:pt x="0" y="147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7"/>
                  <a:pt x="17" y="111"/>
                  <a:pt x="38" y="124"/>
                </a:cubicBezTo>
                <a:close/>
                <a:moveTo>
                  <a:pt x="139" y="101"/>
                </a:moveTo>
                <a:cubicBezTo>
                  <a:pt x="223" y="155"/>
                  <a:pt x="223" y="155"/>
                  <a:pt x="223" y="155"/>
                </a:cubicBezTo>
                <a:cubicBezTo>
                  <a:pt x="227" y="158"/>
                  <a:pt x="232" y="161"/>
                  <a:pt x="236" y="164"/>
                </a:cubicBezTo>
                <a:cubicBezTo>
                  <a:pt x="992" y="67"/>
                  <a:pt x="992" y="67"/>
                  <a:pt x="992" y="67"/>
                </a:cubicBezTo>
                <a:cubicBezTo>
                  <a:pt x="974" y="25"/>
                  <a:pt x="929" y="0"/>
                  <a:pt x="876" y="7"/>
                </a:cubicBezTo>
                <a:lnTo>
                  <a:pt x="139" y="101"/>
                </a:lnTo>
                <a:close/>
              </a:path>
            </a:pathLst>
          </a:custGeom>
          <a:solidFill>
            <a:srgbClr val="ED38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56699" y="2237831"/>
            <a:ext cx="5628640" cy="9220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r>
              <a:rPr lang="en-US" altLang="zh-CN" sz="54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4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 animBg="1"/>
      <p:bldP spid="36" grpId="0" animBg="1"/>
      <p:bldP spid="37" grpId="0" animBg="1"/>
      <p:bldP spid="3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10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89275" y="4756150"/>
            <a:ext cx="2603500" cy="793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89275" y="3962400"/>
            <a:ext cx="3009900" cy="793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89275" y="3170238"/>
            <a:ext cx="2730500" cy="792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89275" y="2376488"/>
            <a:ext cx="2390775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4763" y="2630488"/>
            <a:ext cx="2925763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2921000" y="2376488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4763" y="3424238"/>
            <a:ext cx="2925763" cy="793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2921000" y="3170238"/>
            <a:ext cx="168275" cy="1047750"/>
          </a:xfrm>
          <a:custGeom>
            <a:avLst/>
            <a:gdLst>
              <a:gd name="T0" fmla="*/ 106 w 106"/>
              <a:gd name="T1" fmla="*/ 499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49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499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49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-4763" y="4217988"/>
            <a:ext cx="2925763" cy="792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2921000" y="3962400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1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1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-4763" y="5010150"/>
            <a:ext cx="2925763" cy="788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2921000" y="4756150"/>
            <a:ext cx="168275" cy="1042988"/>
          </a:xfrm>
          <a:custGeom>
            <a:avLst/>
            <a:gdLst>
              <a:gd name="T0" fmla="*/ 106 w 106"/>
              <a:gd name="T1" fmla="*/ 500 h 657"/>
              <a:gd name="T2" fmla="*/ 0 w 106"/>
              <a:gd name="T3" fmla="*/ 657 h 657"/>
              <a:gd name="T4" fmla="*/ 0 w 106"/>
              <a:gd name="T5" fmla="*/ 160 h 657"/>
              <a:gd name="T6" fmla="*/ 106 w 106"/>
              <a:gd name="T7" fmla="*/ 0 h 657"/>
              <a:gd name="T8" fmla="*/ 106 w 106"/>
              <a:gd name="T9" fmla="*/ 50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57">
                <a:moveTo>
                  <a:pt x="106" y="500"/>
                </a:moveTo>
                <a:lnTo>
                  <a:pt x="0" y="657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5819774" y="3170238"/>
            <a:ext cx="6372225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5819775" y="3170238"/>
            <a:ext cx="3182938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6099174" y="3962400"/>
            <a:ext cx="6092825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6099175" y="3962400"/>
            <a:ext cx="2903538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/>
          <p:nvPr/>
        </p:nvSpPr>
        <p:spPr bwMode="auto">
          <a:xfrm>
            <a:off x="5692774" y="4756150"/>
            <a:ext cx="6499226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/>
        </p:nvSpPr>
        <p:spPr bwMode="auto">
          <a:xfrm>
            <a:off x="5692775" y="4756150"/>
            <a:ext cx="3309938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80050" y="2376488"/>
            <a:ext cx="6711950" cy="793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480050" y="2376488"/>
            <a:ext cx="35226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110288" y="2597150"/>
            <a:ext cx="627063" cy="385763"/>
            <a:chOff x="6238875" y="2597150"/>
            <a:chExt cx="627063" cy="385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6238875" y="2597150"/>
              <a:ext cx="504825" cy="263525"/>
            </a:xfrm>
            <a:custGeom>
              <a:avLst/>
              <a:gdLst>
                <a:gd name="T0" fmla="*/ 119 w 119"/>
                <a:gd name="T1" fmla="*/ 60 h 62"/>
                <a:gd name="T2" fmla="*/ 119 w 119"/>
                <a:gd name="T3" fmla="*/ 2 h 62"/>
                <a:gd name="T4" fmla="*/ 117 w 119"/>
                <a:gd name="T5" fmla="*/ 0 h 62"/>
                <a:gd name="T6" fmla="*/ 1 w 119"/>
                <a:gd name="T7" fmla="*/ 0 h 62"/>
                <a:gd name="T8" fmla="*/ 0 w 119"/>
                <a:gd name="T9" fmla="*/ 2 h 62"/>
                <a:gd name="T10" fmla="*/ 0 w 119"/>
                <a:gd name="T11" fmla="*/ 60 h 62"/>
                <a:gd name="T12" fmla="*/ 1 w 119"/>
                <a:gd name="T13" fmla="*/ 62 h 62"/>
                <a:gd name="T14" fmla="*/ 117 w 119"/>
                <a:gd name="T15" fmla="*/ 62 h 62"/>
                <a:gd name="T16" fmla="*/ 119 w 119"/>
                <a:gd name="T17" fmla="*/ 60 h 62"/>
                <a:gd name="T18" fmla="*/ 115 w 119"/>
                <a:gd name="T19" fmla="*/ 58 h 62"/>
                <a:gd name="T20" fmla="*/ 3 w 119"/>
                <a:gd name="T21" fmla="*/ 58 h 62"/>
                <a:gd name="T22" fmla="*/ 3 w 119"/>
                <a:gd name="T23" fmla="*/ 3 h 62"/>
                <a:gd name="T24" fmla="*/ 115 w 119"/>
                <a:gd name="T25" fmla="*/ 3 h 62"/>
                <a:gd name="T26" fmla="*/ 115 w 119"/>
                <a:gd name="T27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62">
                  <a:moveTo>
                    <a:pt x="119" y="60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lose/>
                  <a:moveTo>
                    <a:pt x="115" y="58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6281738" y="2627313"/>
              <a:ext cx="419100" cy="198438"/>
            </a:xfrm>
            <a:custGeom>
              <a:avLst/>
              <a:gdLst>
                <a:gd name="T0" fmla="*/ 1 w 99"/>
                <a:gd name="T1" fmla="*/ 35 h 47"/>
                <a:gd name="T2" fmla="*/ 13 w 99"/>
                <a:gd name="T3" fmla="*/ 46 h 47"/>
                <a:gd name="T4" fmla="*/ 15 w 99"/>
                <a:gd name="T5" fmla="*/ 47 h 47"/>
                <a:gd name="T6" fmla="*/ 84 w 99"/>
                <a:gd name="T7" fmla="*/ 47 h 47"/>
                <a:gd name="T8" fmla="*/ 85 w 99"/>
                <a:gd name="T9" fmla="*/ 46 h 47"/>
                <a:gd name="T10" fmla="*/ 97 w 99"/>
                <a:gd name="T11" fmla="*/ 35 h 47"/>
                <a:gd name="T12" fmla="*/ 99 w 99"/>
                <a:gd name="T13" fmla="*/ 34 h 47"/>
                <a:gd name="T14" fmla="*/ 99 w 99"/>
                <a:gd name="T15" fmla="*/ 14 h 47"/>
                <a:gd name="T16" fmla="*/ 97 w 99"/>
                <a:gd name="T17" fmla="*/ 13 h 47"/>
                <a:gd name="T18" fmla="*/ 85 w 99"/>
                <a:gd name="T19" fmla="*/ 2 h 47"/>
                <a:gd name="T20" fmla="*/ 84 w 99"/>
                <a:gd name="T21" fmla="*/ 0 h 47"/>
                <a:gd name="T22" fmla="*/ 15 w 99"/>
                <a:gd name="T23" fmla="*/ 0 h 47"/>
                <a:gd name="T24" fmla="*/ 13 w 99"/>
                <a:gd name="T25" fmla="*/ 2 h 47"/>
                <a:gd name="T26" fmla="*/ 1 w 99"/>
                <a:gd name="T27" fmla="*/ 13 h 47"/>
                <a:gd name="T28" fmla="*/ 0 w 99"/>
                <a:gd name="T29" fmla="*/ 14 h 47"/>
                <a:gd name="T30" fmla="*/ 0 w 99"/>
                <a:gd name="T31" fmla="*/ 34 h 47"/>
                <a:gd name="T32" fmla="*/ 1 w 99"/>
                <a:gd name="T33" fmla="*/ 35 h 47"/>
                <a:gd name="T34" fmla="*/ 3 w 99"/>
                <a:gd name="T35" fmla="*/ 16 h 47"/>
                <a:gd name="T36" fmla="*/ 16 w 99"/>
                <a:gd name="T37" fmla="*/ 3 h 47"/>
                <a:gd name="T38" fmla="*/ 82 w 99"/>
                <a:gd name="T39" fmla="*/ 3 h 47"/>
                <a:gd name="T40" fmla="*/ 96 w 99"/>
                <a:gd name="T41" fmla="*/ 16 h 47"/>
                <a:gd name="T42" fmla="*/ 96 w 99"/>
                <a:gd name="T43" fmla="*/ 32 h 47"/>
                <a:gd name="T44" fmla="*/ 82 w 99"/>
                <a:gd name="T45" fmla="*/ 44 h 47"/>
                <a:gd name="T46" fmla="*/ 16 w 99"/>
                <a:gd name="T47" fmla="*/ 44 h 47"/>
                <a:gd name="T48" fmla="*/ 3 w 99"/>
                <a:gd name="T49" fmla="*/ 32 h 47"/>
                <a:gd name="T50" fmla="*/ 3 w 99"/>
                <a:gd name="T5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47">
                  <a:moveTo>
                    <a:pt x="1" y="35"/>
                  </a:moveTo>
                  <a:cubicBezTo>
                    <a:pt x="8" y="35"/>
                    <a:pt x="13" y="40"/>
                    <a:pt x="13" y="46"/>
                  </a:cubicBezTo>
                  <a:cubicBezTo>
                    <a:pt x="13" y="47"/>
                    <a:pt x="14" y="47"/>
                    <a:pt x="15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5" y="47"/>
                    <a:pt x="85" y="47"/>
                    <a:pt x="85" y="46"/>
                  </a:cubicBezTo>
                  <a:cubicBezTo>
                    <a:pt x="85" y="40"/>
                    <a:pt x="91" y="35"/>
                    <a:pt x="97" y="35"/>
                  </a:cubicBezTo>
                  <a:cubicBezTo>
                    <a:pt x="98" y="35"/>
                    <a:pt x="99" y="34"/>
                    <a:pt x="99" y="3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8" y="13"/>
                    <a:pt x="97" y="13"/>
                  </a:cubicBezTo>
                  <a:cubicBezTo>
                    <a:pt x="91" y="13"/>
                    <a:pt x="85" y="8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lose/>
                  <a:moveTo>
                    <a:pt x="3" y="16"/>
                  </a:moveTo>
                  <a:cubicBezTo>
                    <a:pt x="10" y="15"/>
                    <a:pt x="15" y="10"/>
                    <a:pt x="1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10"/>
                    <a:pt x="89" y="15"/>
                    <a:pt x="96" y="16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89" y="33"/>
                    <a:pt x="83" y="38"/>
                    <a:pt x="8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5" y="38"/>
                    <a:pt x="10" y="33"/>
                    <a:pt x="3" y="32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"/>
            <p:cNvSpPr>
              <a:spLocks noEditPoints="1"/>
            </p:cNvSpPr>
            <p:nvPr/>
          </p:nvSpPr>
          <p:spPr bwMode="auto">
            <a:xfrm>
              <a:off x="6434138" y="2668588"/>
              <a:ext cx="114300" cy="114300"/>
            </a:xfrm>
            <a:custGeom>
              <a:avLst/>
              <a:gdLst>
                <a:gd name="T0" fmla="*/ 13 w 27"/>
                <a:gd name="T1" fmla="*/ 27 h 27"/>
                <a:gd name="T2" fmla="*/ 27 w 27"/>
                <a:gd name="T3" fmla="*/ 14 h 27"/>
                <a:gd name="T4" fmla="*/ 13 w 27"/>
                <a:gd name="T5" fmla="*/ 0 h 27"/>
                <a:gd name="T6" fmla="*/ 0 w 27"/>
                <a:gd name="T7" fmla="*/ 14 h 27"/>
                <a:gd name="T8" fmla="*/ 13 w 27"/>
                <a:gd name="T9" fmla="*/ 27 h 27"/>
                <a:gd name="T10" fmla="*/ 13 w 27"/>
                <a:gd name="T11" fmla="*/ 4 h 27"/>
                <a:gd name="T12" fmla="*/ 23 w 27"/>
                <a:gd name="T13" fmla="*/ 14 h 27"/>
                <a:gd name="T14" fmla="*/ 13 w 27"/>
                <a:gd name="T15" fmla="*/ 24 h 27"/>
                <a:gd name="T16" fmla="*/ 3 w 27"/>
                <a:gd name="T17" fmla="*/ 14 h 27"/>
                <a:gd name="T18" fmla="*/ 13 w 27"/>
                <a:gd name="T1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27"/>
                  </a:move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lose/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3" y="19"/>
                    <a:pt x="19" y="24"/>
                    <a:pt x="13" y="24"/>
                  </a:cubicBezTo>
                  <a:cubicBezTo>
                    <a:pt x="7" y="24"/>
                    <a:pt x="3" y="19"/>
                    <a:pt x="3" y="14"/>
                  </a:cubicBezTo>
                  <a:cubicBezTo>
                    <a:pt x="3" y="8"/>
                    <a:pt x="7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6299200" y="2660650"/>
              <a:ext cx="503238" cy="258763"/>
            </a:xfrm>
            <a:custGeom>
              <a:avLst/>
              <a:gdLst>
                <a:gd name="T0" fmla="*/ 119 w 119"/>
                <a:gd name="T1" fmla="*/ 59 h 61"/>
                <a:gd name="T2" fmla="*/ 119 w 119"/>
                <a:gd name="T3" fmla="*/ 2 h 61"/>
                <a:gd name="T4" fmla="*/ 118 w 119"/>
                <a:gd name="T5" fmla="*/ 0 h 61"/>
                <a:gd name="T6" fmla="*/ 110 w 119"/>
                <a:gd name="T7" fmla="*/ 0 h 61"/>
                <a:gd name="T8" fmla="*/ 108 w 119"/>
                <a:gd name="T9" fmla="*/ 2 h 61"/>
                <a:gd name="T10" fmla="*/ 110 w 119"/>
                <a:gd name="T11" fmla="*/ 3 h 61"/>
                <a:gd name="T12" fmla="*/ 116 w 119"/>
                <a:gd name="T13" fmla="*/ 3 h 61"/>
                <a:gd name="T14" fmla="*/ 116 w 119"/>
                <a:gd name="T15" fmla="*/ 57 h 61"/>
                <a:gd name="T16" fmla="*/ 3 w 119"/>
                <a:gd name="T17" fmla="*/ 57 h 61"/>
                <a:gd name="T18" fmla="*/ 3 w 119"/>
                <a:gd name="T19" fmla="*/ 52 h 61"/>
                <a:gd name="T20" fmla="*/ 2 w 119"/>
                <a:gd name="T21" fmla="*/ 50 h 61"/>
                <a:gd name="T22" fmla="*/ 0 w 119"/>
                <a:gd name="T23" fmla="*/ 52 h 61"/>
                <a:gd name="T24" fmla="*/ 0 w 119"/>
                <a:gd name="T25" fmla="*/ 59 h 61"/>
                <a:gd name="T26" fmla="*/ 2 w 119"/>
                <a:gd name="T27" fmla="*/ 61 h 61"/>
                <a:gd name="T28" fmla="*/ 118 w 119"/>
                <a:gd name="T29" fmla="*/ 61 h 61"/>
                <a:gd name="T30" fmla="*/ 119 w 119"/>
                <a:gd name="T31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1">
                  <a:moveTo>
                    <a:pt x="119" y="59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2"/>
                    <a:pt x="109" y="3"/>
                    <a:pt x="110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1"/>
                    <a:pt x="3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1"/>
                    <a:pt x="2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61"/>
                    <a:pt x="119" y="60"/>
                    <a:pt x="11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6362700" y="2719388"/>
              <a:ext cx="503238" cy="263525"/>
            </a:xfrm>
            <a:custGeom>
              <a:avLst/>
              <a:gdLst>
                <a:gd name="T0" fmla="*/ 117 w 119"/>
                <a:gd name="T1" fmla="*/ 0 h 62"/>
                <a:gd name="T2" fmla="*/ 108 w 119"/>
                <a:gd name="T3" fmla="*/ 0 h 62"/>
                <a:gd name="T4" fmla="*/ 107 w 119"/>
                <a:gd name="T5" fmla="*/ 2 h 62"/>
                <a:gd name="T6" fmla="*/ 108 w 119"/>
                <a:gd name="T7" fmla="*/ 3 h 62"/>
                <a:gd name="T8" fmla="*/ 116 w 119"/>
                <a:gd name="T9" fmla="*/ 3 h 62"/>
                <a:gd name="T10" fmla="*/ 116 w 119"/>
                <a:gd name="T11" fmla="*/ 58 h 62"/>
                <a:gd name="T12" fmla="*/ 3 w 119"/>
                <a:gd name="T13" fmla="*/ 58 h 62"/>
                <a:gd name="T14" fmla="*/ 3 w 119"/>
                <a:gd name="T15" fmla="*/ 51 h 62"/>
                <a:gd name="T16" fmla="*/ 1 w 119"/>
                <a:gd name="T17" fmla="*/ 49 h 62"/>
                <a:gd name="T18" fmla="*/ 0 w 119"/>
                <a:gd name="T19" fmla="*/ 51 h 62"/>
                <a:gd name="T20" fmla="*/ 0 w 119"/>
                <a:gd name="T21" fmla="*/ 60 h 62"/>
                <a:gd name="T22" fmla="*/ 1 w 119"/>
                <a:gd name="T23" fmla="*/ 62 h 62"/>
                <a:gd name="T24" fmla="*/ 117 w 119"/>
                <a:gd name="T25" fmla="*/ 62 h 62"/>
                <a:gd name="T26" fmla="*/ 119 w 119"/>
                <a:gd name="T27" fmla="*/ 60 h 62"/>
                <a:gd name="T28" fmla="*/ 119 w 119"/>
                <a:gd name="T29" fmla="*/ 2 h 62"/>
                <a:gd name="T30" fmla="*/ 117 w 11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2">
                  <a:moveTo>
                    <a:pt x="117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1"/>
                    <a:pt x="107" y="2"/>
                  </a:cubicBezTo>
                  <a:cubicBezTo>
                    <a:pt x="107" y="3"/>
                    <a:pt x="107" y="3"/>
                    <a:pt x="108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0"/>
                    <a:pt x="2" y="49"/>
                    <a:pt x="1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75388" y="4195763"/>
            <a:ext cx="411163" cy="357188"/>
            <a:chOff x="6403975" y="4195763"/>
            <a:chExt cx="4111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403975" y="4195763"/>
              <a:ext cx="411163" cy="357188"/>
            </a:xfrm>
            <a:custGeom>
              <a:avLst/>
              <a:gdLst>
                <a:gd name="T0" fmla="*/ 89 w 97"/>
                <a:gd name="T1" fmla="*/ 13 h 84"/>
                <a:gd name="T2" fmla="*/ 44 w 97"/>
                <a:gd name="T3" fmla="*/ 13 h 84"/>
                <a:gd name="T4" fmla="*/ 44 w 97"/>
                <a:gd name="T5" fmla="*/ 4 h 84"/>
                <a:gd name="T6" fmla="*/ 40 w 97"/>
                <a:gd name="T7" fmla="*/ 0 h 84"/>
                <a:gd name="T8" fmla="*/ 4 w 97"/>
                <a:gd name="T9" fmla="*/ 0 h 84"/>
                <a:gd name="T10" fmla="*/ 0 w 97"/>
                <a:gd name="T11" fmla="*/ 4 h 84"/>
                <a:gd name="T12" fmla="*/ 0 w 97"/>
                <a:gd name="T13" fmla="*/ 76 h 84"/>
                <a:gd name="T14" fmla="*/ 7 w 97"/>
                <a:gd name="T15" fmla="*/ 84 h 84"/>
                <a:gd name="T16" fmla="*/ 89 w 97"/>
                <a:gd name="T17" fmla="*/ 84 h 84"/>
                <a:gd name="T18" fmla="*/ 97 w 97"/>
                <a:gd name="T19" fmla="*/ 76 h 84"/>
                <a:gd name="T20" fmla="*/ 97 w 97"/>
                <a:gd name="T21" fmla="*/ 21 h 84"/>
                <a:gd name="T22" fmla="*/ 89 w 97"/>
                <a:gd name="T23" fmla="*/ 13 h 84"/>
                <a:gd name="T24" fmla="*/ 93 w 97"/>
                <a:gd name="T25" fmla="*/ 76 h 84"/>
                <a:gd name="T26" fmla="*/ 89 w 97"/>
                <a:gd name="T27" fmla="*/ 81 h 84"/>
                <a:gd name="T28" fmla="*/ 7 w 97"/>
                <a:gd name="T29" fmla="*/ 81 h 84"/>
                <a:gd name="T30" fmla="*/ 3 w 97"/>
                <a:gd name="T31" fmla="*/ 76 h 84"/>
                <a:gd name="T32" fmla="*/ 3 w 97"/>
                <a:gd name="T33" fmla="*/ 4 h 84"/>
                <a:gd name="T34" fmla="*/ 4 w 97"/>
                <a:gd name="T35" fmla="*/ 3 h 84"/>
                <a:gd name="T36" fmla="*/ 40 w 97"/>
                <a:gd name="T37" fmla="*/ 3 h 84"/>
                <a:gd name="T38" fmla="*/ 41 w 97"/>
                <a:gd name="T39" fmla="*/ 4 h 84"/>
                <a:gd name="T40" fmla="*/ 41 w 97"/>
                <a:gd name="T41" fmla="*/ 15 h 84"/>
                <a:gd name="T42" fmla="*/ 42 w 97"/>
                <a:gd name="T43" fmla="*/ 16 h 84"/>
                <a:gd name="T44" fmla="*/ 89 w 97"/>
                <a:gd name="T45" fmla="*/ 16 h 84"/>
                <a:gd name="T46" fmla="*/ 93 w 97"/>
                <a:gd name="T47" fmla="*/ 21 h 84"/>
                <a:gd name="T48" fmla="*/ 93 w 97"/>
                <a:gd name="T4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" h="84">
                  <a:moveTo>
                    <a:pt x="89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3" y="84"/>
                    <a:pt x="97" y="80"/>
                    <a:pt x="97" y="76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17"/>
                    <a:pt x="93" y="13"/>
                    <a:pt x="89" y="13"/>
                  </a:cubicBezTo>
                  <a:close/>
                  <a:moveTo>
                    <a:pt x="93" y="76"/>
                  </a:moveTo>
                  <a:cubicBezTo>
                    <a:pt x="93" y="79"/>
                    <a:pt x="92" y="81"/>
                    <a:pt x="89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3" y="79"/>
                    <a:pt x="3" y="7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1" y="3"/>
                    <a:pt x="41" y="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2" y="16"/>
                    <a:pt x="42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2" y="16"/>
                    <a:pt x="93" y="18"/>
                    <a:pt x="93" y="21"/>
                  </a:cubicBezTo>
                  <a:lnTo>
                    <a:pt x="9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6484938" y="4335463"/>
              <a:ext cx="122238" cy="14288"/>
            </a:xfrm>
            <a:custGeom>
              <a:avLst/>
              <a:gdLst>
                <a:gd name="T0" fmla="*/ 1 w 29"/>
                <a:gd name="T1" fmla="*/ 3 h 3"/>
                <a:gd name="T2" fmla="*/ 27 w 29"/>
                <a:gd name="T3" fmla="*/ 3 h 3"/>
                <a:gd name="T4" fmla="*/ 29 w 29"/>
                <a:gd name="T5" fmla="*/ 2 h 3"/>
                <a:gd name="T6" fmla="*/ 27 w 29"/>
                <a:gd name="T7" fmla="*/ 0 h 3"/>
                <a:gd name="T8" fmla="*/ 1 w 29"/>
                <a:gd name="T9" fmla="*/ 0 h 3"/>
                <a:gd name="T10" fmla="*/ 0 w 29"/>
                <a:gd name="T11" fmla="*/ 2 h 3"/>
                <a:gd name="T12" fmla="*/ 1 w 2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484938" y="4391025"/>
              <a:ext cx="203200" cy="12700"/>
            </a:xfrm>
            <a:custGeom>
              <a:avLst/>
              <a:gdLst>
                <a:gd name="T0" fmla="*/ 1 w 48"/>
                <a:gd name="T1" fmla="*/ 3 h 3"/>
                <a:gd name="T2" fmla="*/ 46 w 48"/>
                <a:gd name="T3" fmla="*/ 3 h 3"/>
                <a:gd name="T4" fmla="*/ 48 w 48"/>
                <a:gd name="T5" fmla="*/ 2 h 3"/>
                <a:gd name="T6" fmla="*/ 46 w 48"/>
                <a:gd name="T7" fmla="*/ 0 h 3"/>
                <a:gd name="T8" fmla="*/ 1 w 48"/>
                <a:gd name="T9" fmla="*/ 0 h 3"/>
                <a:gd name="T10" fmla="*/ 0 w 48"/>
                <a:gd name="T11" fmla="*/ 2 h 3"/>
                <a:gd name="T12" fmla="*/ 1 w 4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">
                  <a:moveTo>
                    <a:pt x="1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6484938" y="4451350"/>
              <a:ext cx="258763" cy="12700"/>
            </a:xfrm>
            <a:custGeom>
              <a:avLst/>
              <a:gdLst>
                <a:gd name="T0" fmla="*/ 60 w 61"/>
                <a:gd name="T1" fmla="*/ 0 h 3"/>
                <a:gd name="T2" fmla="*/ 1 w 61"/>
                <a:gd name="T3" fmla="*/ 0 h 3"/>
                <a:gd name="T4" fmla="*/ 0 w 61"/>
                <a:gd name="T5" fmla="*/ 2 h 3"/>
                <a:gd name="T6" fmla="*/ 1 w 61"/>
                <a:gd name="T7" fmla="*/ 3 h 3"/>
                <a:gd name="T8" fmla="*/ 60 w 61"/>
                <a:gd name="T9" fmla="*/ 3 h 3"/>
                <a:gd name="T10" fmla="*/ 61 w 61"/>
                <a:gd name="T11" fmla="*/ 2 h 3"/>
                <a:gd name="T12" fmla="*/ 60 w 6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">
                  <a:moveTo>
                    <a:pt x="6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1"/>
                    <a:pt x="61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6292851" y="5014913"/>
            <a:ext cx="377825" cy="331788"/>
          </a:xfrm>
          <a:custGeom>
            <a:avLst/>
            <a:gdLst>
              <a:gd name="T0" fmla="*/ 88 w 89"/>
              <a:gd name="T1" fmla="*/ 32 h 78"/>
              <a:gd name="T2" fmla="*/ 44 w 89"/>
              <a:gd name="T3" fmla="*/ 0 h 78"/>
              <a:gd name="T4" fmla="*/ 43 w 89"/>
              <a:gd name="T5" fmla="*/ 0 h 78"/>
              <a:gd name="T6" fmla="*/ 0 w 89"/>
              <a:gd name="T7" fmla="*/ 32 h 78"/>
              <a:gd name="T8" fmla="*/ 0 w 89"/>
              <a:gd name="T9" fmla="*/ 33 h 78"/>
              <a:gd name="T10" fmla="*/ 0 w 89"/>
              <a:gd name="T11" fmla="*/ 44 h 78"/>
              <a:gd name="T12" fmla="*/ 1 w 89"/>
              <a:gd name="T13" fmla="*/ 46 h 78"/>
              <a:gd name="T14" fmla="*/ 1 w 89"/>
              <a:gd name="T15" fmla="*/ 46 h 78"/>
              <a:gd name="T16" fmla="*/ 2 w 89"/>
              <a:gd name="T17" fmla="*/ 45 h 78"/>
              <a:gd name="T18" fmla="*/ 10 w 89"/>
              <a:gd name="T19" fmla="*/ 40 h 78"/>
              <a:gd name="T20" fmla="*/ 10 w 89"/>
              <a:gd name="T21" fmla="*/ 76 h 78"/>
              <a:gd name="T22" fmla="*/ 11 w 89"/>
              <a:gd name="T23" fmla="*/ 78 h 78"/>
              <a:gd name="T24" fmla="*/ 34 w 89"/>
              <a:gd name="T25" fmla="*/ 78 h 78"/>
              <a:gd name="T26" fmla="*/ 35 w 89"/>
              <a:gd name="T27" fmla="*/ 76 h 78"/>
              <a:gd name="T28" fmla="*/ 35 w 89"/>
              <a:gd name="T29" fmla="*/ 60 h 78"/>
              <a:gd name="T30" fmla="*/ 44 w 89"/>
              <a:gd name="T31" fmla="*/ 51 h 78"/>
              <a:gd name="T32" fmla="*/ 53 w 89"/>
              <a:gd name="T33" fmla="*/ 60 h 78"/>
              <a:gd name="T34" fmla="*/ 53 w 89"/>
              <a:gd name="T35" fmla="*/ 76 h 78"/>
              <a:gd name="T36" fmla="*/ 55 w 89"/>
              <a:gd name="T37" fmla="*/ 78 h 78"/>
              <a:gd name="T38" fmla="*/ 77 w 89"/>
              <a:gd name="T39" fmla="*/ 78 h 78"/>
              <a:gd name="T40" fmla="*/ 79 w 89"/>
              <a:gd name="T41" fmla="*/ 76 h 78"/>
              <a:gd name="T42" fmla="*/ 79 w 89"/>
              <a:gd name="T43" fmla="*/ 40 h 78"/>
              <a:gd name="T44" fmla="*/ 86 w 89"/>
              <a:gd name="T45" fmla="*/ 45 h 78"/>
              <a:gd name="T46" fmla="*/ 88 w 89"/>
              <a:gd name="T47" fmla="*/ 46 h 78"/>
              <a:gd name="T48" fmla="*/ 89 w 89"/>
              <a:gd name="T49" fmla="*/ 44 h 78"/>
              <a:gd name="T50" fmla="*/ 89 w 89"/>
              <a:gd name="T51" fmla="*/ 33 h 78"/>
              <a:gd name="T52" fmla="*/ 88 w 89"/>
              <a:gd name="T53" fmla="*/ 32 h 78"/>
              <a:gd name="T54" fmla="*/ 76 w 89"/>
              <a:gd name="T55" fmla="*/ 74 h 78"/>
              <a:gd name="T56" fmla="*/ 56 w 89"/>
              <a:gd name="T57" fmla="*/ 74 h 78"/>
              <a:gd name="T58" fmla="*/ 56 w 89"/>
              <a:gd name="T59" fmla="*/ 60 h 78"/>
              <a:gd name="T60" fmla="*/ 44 w 89"/>
              <a:gd name="T61" fmla="*/ 48 h 78"/>
              <a:gd name="T62" fmla="*/ 32 w 89"/>
              <a:gd name="T63" fmla="*/ 60 h 78"/>
              <a:gd name="T64" fmla="*/ 32 w 89"/>
              <a:gd name="T65" fmla="*/ 74 h 78"/>
              <a:gd name="T66" fmla="*/ 13 w 89"/>
              <a:gd name="T67" fmla="*/ 74 h 78"/>
              <a:gd name="T68" fmla="*/ 13 w 89"/>
              <a:gd name="T69" fmla="*/ 38 h 78"/>
              <a:gd name="T70" fmla="*/ 43 w 89"/>
              <a:gd name="T71" fmla="*/ 15 h 78"/>
              <a:gd name="T72" fmla="*/ 44 w 89"/>
              <a:gd name="T73" fmla="*/ 14 h 78"/>
              <a:gd name="T74" fmla="*/ 76 w 89"/>
              <a:gd name="T75" fmla="*/ 38 h 78"/>
              <a:gd name="T76" fmla="*/ 76 w 89"/>
              <a:gd name="T77" fmla="*/ 74 h 78"/>
              <a:gd name="T78" fmla="*/ 86 w 89"/>
              <a:gd name="T79" fmla="*/ 41 h 78"/>
              <a:gd name="T80" fmla="*/ 79 w 89"/>
              <a:gd name="T81" fmla="*/ 36 h 78"/>
              <a:gd name="T82" fmla="*/ 78 w 89"/>
              <a:gd name="T83" fmla="*/ 36 h 78"/>
              <a:gd name="T84" fmla="*/ 45 w 89"/>
              <a:gd name="T85" fmla="*/ 11 h 78"/>
              <a:gd name="T86" fmla="*/ 45 w 89"/>
              <a:gd name="T87" fmla="*/ 10 h 78"/>
              <a:gd name="T88" fmla="*/ 44 w 89"/>
              <a:gd name="T89" fmla="*/ 10 h 78"/>
              <a:gd name="T90" fmla="*/ 44 w 89"/>
              <a:gd name="T91" fmla="*/ 10 h 78"/>
              <a:gd name="T92" fmla="*/ 43 w 89"/>
              <a:gd name="T93" fmla="*/ 10 h 78"/>
              <a:gd name="T94" fmla="*/ 43 w 89"/>
              <a:gd name="T95" fmla="*/ 11 h 78"/>
              <a:gd name="T96" fmla="*/ 37 w 89"/>
              <a:gd name="T97" fmla="*/ 15 h 78"/>
              <a:gd name="T98" fmla="*/ 10 w 89"/>
              <a:gd name="T99" fmla="*/ 36 h 78"/>
              <a:gd name="T100" fmla="*/ 3 w 89"/>
              <a:gd name="T101" fmla="*/ 41 h 78"/>
              <a:gd name="T102" fmla="*/ 3 w 89"/>
              <a:gd name="T103" fmla="*/ 34 h 78"/>
              <a:gd name="T104" fmla="*/ 44 w 89"/>
              <a:gd name="T105" fmla="*/ 4 h 78"/>
              <a:gd name="T106" fmla="*/ 86 w 89"/>
              <a:gd name="T107" fmla="*/ 34 h 78"/>
              <a:gd name="T108" fmla="*/ 86 w 89"/>
              <a:gd name="T10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" h="78">
                <a:moveTo>
                  <a:pt x="88" y="32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3" y="0"/>
                  <a:pt x="43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0" y="45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2" y="46"/>
                  <a:pt x="2" y="45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76"/>
                  <a:pt x="10" y="76"/>
                  <a:pt x="10" y="76"/>
                </a:cubicBezTo>
                <a:cubicBezTo>
                  <a:pt x="10" y="77"/>
                  <a:pt x="10" y="78"/>
                  <a:pt x="11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5" y="78"/>
                  <a:pt x="35" y="77"/>
                  <a:pt x="35" y="76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55"/>
                  <a:pt x="39" y="51"/>
                  <a:pt x="44" y="51"/>
                </a:cubicBezTo>
                <a:cubicBezTo>
                  <a:pt x="49" y="51"/>
                  <a:pt x="53" y="55"/>
                  <a:pt x="53" y="60"/>
                </a:cubicBezTo>
                <a:cubicBezTo>
                  <a:pt x="53" y="76"/>
                  <a:pt x="53" y="76"/>
                  <a:pt x="53" y="76"/>
                </a:cubicBezTo>
                <a:cubicBezTo>
                  <a:pt x="53" y="77"/>
                  <a:pt x="54" y="78"/>
                  <a:pt x="55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8" y="78"/>
                  <a:pt x="79" y="77"/>
                  <a:pt x="79" y="76"/>
                </a:cubicBezTo>
                <a:cubicBezTo>
                  <a:pt x="79" y="40"/>
                  <a:pt x="79" y="40"/>
                  <a:pt x="79" y="40"/>
                </a:cubicBezTo>
                <a:cubicBezTo>
                  <a:pt x="86" y="45"/>
                  <a:pt x="86" y="45"/>
                  <a:pt x="86" y="45"/>
                </a:cubicBezTo>
                <a:cubicBezTo>
                  <a:pt x="87" y="46"/>
                  <a:pt x="87" y="46"/>
                  <a:pt x="88" y="46"/>
                </a:cubicBezTo>
                <a:cubicBezTo>
                  <a:pt x="88" y="45"/>
                  <a:pt x="89" y="45"/>
                  <a:pt x="89" y="44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3"/>
                  <a:pt x="89" y="32"/>
                  <a:pt x="88" y="32"/>
                </a:cubicBezTo>
                <a:close/>
                <a:moveTo>
                  <a:pt x="76" y="74"/>
                </a:moveTo>
                <a:cubicBezTo>
                  <a:pt x="56" y="74"/>
                  <a:pt x="56" y="74"/>
                  <a:pt x="56" y="74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54"/>
                  <a:pt x="51" y="48"/>
                  <a:pt x="44" y="48"/>
                </a:cubicBezTo>
                <a:cubicBezTo>
                  <a:pt x="38" y="48"/>
                  <a:pt x="32" y="54"/>
                  <a:pt x="32" y="60"/>
                </a:cubicBezTo>
                <a:cubicBezTo>
                  <a:pt x="32" y="74"/>
                  <a:pt x="32" y="74"/>
                  <a:pt x="32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38"/>
                  <a:pt x="13" y="38"/>
                  <a:pt x="13" y="38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76" y="38"/>
                  <a:pt x="76" y="38"/>
                  <a:pt x="76" y="38"/>
                </a:cubicBezTo>
                <a:lnTo>
                  <a:pt x="76" y="74"/>
                </a:lnTo>
                <a:close/>
                <a:moveTo>
                  <a:pt x="86" y="41"/>
                </a:moveTo>
                <a:cubicBezTo>
                  <a:pt x="79" y="36"/>
                  <a:pt x="79" y="36"/>
                  <a:pt x="79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0"/>
                  <a:pt x="45" y="10"/>
                </a:cubicBezTo>
                <a:cubicBezTo>
                  <a:pt x="45" y="10"/>
                  <a:pt x="45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3" y="10"/>
                </a:cubicBezTo>
                <a:cubicBezTo>
                  <a:pt x="43" y="11"/>
                  <a:pt x="43" y="11"/>
                  <a:pt x="43" y="11"/>
                </a:cubicBezTo>
                <a:cubicBezTo>
                  <a:pt x="37" y="15"/>
                  <a:pt x="37" y="15"/>
                  <a:pt x="37" y="15"/>
                </a:cubicBezTo>
                <a:cubicBezTo>
                  <a:pt x="10" y="36"/>
                  <a:pt x="10" y="36"/>
                  <a:pt x="10" y="36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4"/>
                  <a:pt x="3" y="34"/>
                  <a:pt x="3" y="34"/>
                </a:cubicBezTo>
                <a:cubicBezTo>
                  <a:pt x="44" y="4"/>
                  <a:pt x="44" y="4"/>
                  <a:pt x="44" y="4"/>
                </a:cubicBezTo>
                <a:cubicBezTo>
                  <a:pt x="86" y="34"/>
                  <a:pt x="86" y="34"/>
                  <a:pt x="86" y="34"/>
                </a:cubicBezTo>
                <a:lnTo>
                  <a:pt x="86" y="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318251" y="3338513"/>
            <a:ext cx="322263" cy="488950"/>
            <a:chOff x="6446838" y="3338513"/>
            <a:chExt cx="322263" cy="488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6446838" y="3338513"/>
              <a:ext cx="322263" cy="349250"/>
            </a:xfrm>
            <a:custGeom>
              <a:avLst/>
              <a:gdLst>
                <a:gd name="T0" fmla="*/ 38 w 76"/>
                <a:gd name="T1" fmla="*/ 0 h 82"/>
                <a:gd name="T2" fmla="*/ 0 w 76"/>
                <a:gd name="T3" fmla="*/ 37 h 82"/>
                <a:gd name="T4" fmla="*/ 11 w 76"/>
                <a:gd name="T5" fmla="*/ 63 h 82"/>
                <a:gd name="T6" fmla="*/ 11 w 76"/>
                <a:gd name="T7" fmla="*/ 80 h 82"/>
                <a:gd name="T8" fmla="*/ 12 w 76"/>
                <a:gd name="T9" fmla="*/ 82 h 82"/>
                <a:gd name="T10" fmla="*/ 64 w 76"/>
                <a:gd name="T11" fmla="*/ 82 h 82"/>
                <a:gd name="T12" fmla="*/ 66 w 76"/>
                <a:gd name="T13" fmla="*/ 80 h 82"/>
                <a:gd name="T14" fmla="*/ 66 w 76"/>
                <a:gd name="T15" fmla="*/ 63 h 82"/>
                <a:gd name="T16" fmla="*/ 76 w 76"/>
                <a:gd name="T17" fmla="*/ 37 h 82"/>
                <a:gd name="T18" fmla="*/ 38 w 76"/>
                <a:gd name="T19" fmla="*/ 0 h 82"/>
                <a:gd name="T20" fmla="*/ 63 w 76"/>
                <a:gd name="T21" fmla="*/ 62 h 82"/>
                <a:gd name="T22" fmla="*/ 63 w 76"/>
                <a:gd name="T23" fmla="*/ 63 h 82"/>
                <a:gd name="T24" fmla="*/ 63 w 76"/>
                <a:gd name="T25" fmla="*/ 79 h 82"/>
                <a:gd name="T26" fmla="*/ 40 w 76"/>
                <a:gd name="T27" fmla="*/ 79 h 82"/>
                <a:gd name="T28" fmla="*/ 40 w 76"/>
                <a:gd name="T29" fmla="*/ 51 h 82"/>
                <a:gd name="T30" fmla="*/ 56 w 76"/>
                <a:gd name="T31" fmla="*/ 34 h 82"/>
                <a:gd name="T32" fmla="*/ 56 w 76"/>
                <a:gd name="T33" fmla="*/ 31 h 82"/>
                <a:gd name="T34" fmla="*/ 54 w 76"/>
                <a:gd name="T35" fmla="*/ 32 h 82"/>
                <a:gd name="T36" fmla="*/ 38 w 76"/>
                <a:gd name="T37" fmla="*/ 48 h 82"/>
                <a:gd name="T38" fmla="*/ 22 w 76"/>
                <a:gd name="T39" fmla="*/ 32 h 82"/>
                <a:gd name="T40" fmla="*/ 20 w 76"/>
                <a:gd name="T41" fmla="*/ 32 h 82"/>
                <a:gd name="T42" fmla="*/ 20 w 76"/>
                <a:gd name="T43" fmla="*/ 34 h 82"/>
                <a:gd name="T44" fmla="*/ 37 w 76"/>
                <a:gd name="T45" fmla="*/ 51 h 82"/>
                <a:gd name="T46" fmla="*/ 37 w 76"/>
                <a:gd name="T47" fmla="*/ 79 h 82"/>
                <a:gd name="T48" fmla="*/ 14 w 76"/>
                <a:gd name="T49" fmla="*/ 79 h 82"/>
                <a:gd name="T50" fmla="*/ 14 w 76"/>
                <a:gd name="T51" fmla="*/ 63 h 82"/>
                <a:gd name="T52" fmla="*/ 14 w 76"/>
                <a:gd name="T53" fmla="*/ 62 h 82"/>
                <a:gd name="T54" fmla="*/ 4 w 76"/>
                <a:gd name="T55" fmla="*/ 37 h 82"/>
                <a:gd name="T56" fmla="*/ 38 w 76"/>
                <a:gd name="T57" fmla="*/ 3 h 82"/>
                <a:gd name="T58" fmla="*/ 73 w 76"/>
                <a:gd name="T59" fmla="*/ 37 h 82"/>
                <a:gd name="T60" fmla="*/ 63 w 76"/>
                <a:gd name="T61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2"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47"/>
                    <a:pt x="4" y="56"/>
                    <a:pt x="11" y="63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1"/>
                    <a:pt x="12" y="82"/>
                    <a:pt x="12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6" y="81"/>
                    <a:pt x="66" y="80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72" y="56"/>
                    <a:pt x="76" y="47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63" y="62"/>
                  </a:moveTo>
                  <a:cubicBezTo>
                    <a:pt x="63" y="62"/>
                    <a:pt x="63" y="62"/>
                    <a:pt x="63" y="63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3"/>
                    <a:pt x="57" y="32"/>
                    <a:pt x="56" y="31"/>
                  </a:cubicBezTo>
                  <a:cubicBezTo>
                    <a:pt x="56" y="31"/>
                    <a:pt x="55" y="31"/>
                    <a:pt x="54" y="3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0" y="31"/>
                    <a:pt x="20" y="32"/>
                  </a:cubicBezTo>
                  <a:cubicBezTo>
                    <a:pt x="19" y="32"/>
                    <a:pt x="19" y="33"/>
                    <a:pt x="20" y="34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" y="55"/>
                    <a:pt x="4" y="47"/>
                    <a:pt x="4" y="37"/>
                  </a:cubicBezTo>
                  <a:cubicBezTo>
                    <a:pt x="4" y="18"/>
                    <a:pt x="19" y="3"/>
                    <a:pt x="38" y="3"/>
                  </a:cubicBezTo>
                  <a:cubicBezTo>
                    <a:pt x="57" y="3"/>
                    <a:pt x="73" y="18"/>
                    <a:pt x="73" y="37"/>
                  </a:cubicBezTo>
                  <a:cubicBezTo>
                    <a:pt x="73" y="47"/>
                    <a:pt x="69" y="55"/>
                    <a:pt x="6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492875" y="37036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6492875" y="37417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2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6492875" y="3776663"/>
              <a:ext cx="233363" cy="50800"/>
            </a:xfrm>
            <a:custGeom>
              <a:avLst/>
              <a:gdLst>
                <a:gd name="T0" fmla="*/ 53 w 55"/>
                <a:gd name="T1" fmla="*/ 0 h 12"/>
                <a:gd name="T2" fmla="*/ 36 w 55"/>
                <a:gd name="T3" fmla="*/ 0 h 12"/>
                <a:gd name="T4" fmla="*/ 19 w 55"/>
                <a:gd name="T5" fmla="*/ 0 h 12"/>
                <a:gd name="T6" fmla="*/ 1 w 55"/>
                <a:gd name="T7" fmla="*/ 0 h 12"/>
                <a:gd name="T8" fmla="*/ 0 w 55"/>
                <a:gd name="T9" fmla="*/ 2 h 12"/>
                <a:gd name="T10" fmla="*/ 1 w 55"/>
                <a:gd name="T11" fmla="*/ 4 h 12"/>
                <a:gd name="T12" fmla="*/ 17 w 55"/>
                <a:gd name="T13" fmla="*/ 4 h 12"/>
                <a:gd name="T14" fmla="*/ 27 w 55"/>
                <a:gd name="T15" fmla="*/ 12 h 12"/>
                <a:gd name="T16" fmla="*/ 37 w 55"/>
                <a:gd name="T17" fmla="*/ 4 h 12"/>
                <a:gd name="T18" fmla="*/ 53 w 55"/>
                <a:gd name="T19" fmla="*/ 4 h 12"/>
                <a:gd name="T20" fmla="*/ 55 w 55"/>
                <a:gd name="T21" fmla="*/ 2 h 12"/>
                <a:gd name="T22" fmla="*/ 53 w 55"/>
                <a:gd name="T23" fmla="*/ 0 h 12"/>
                <a:gd name="T24" fmla="*/ 27 w 55"/>
                <a:gd name="T25" fmla="*/ 9 h 12"/>
                <a:gd name="T26" fmla="*/ 21 w 55"/>
                <a:gd name="T27" fmla="*/ 4 h 12"/>
                <a:gd name="T28" fmla="*/ 34 w 55"/>
                <a:gd name="T29" fmla="*/ 4 h 12"/>
                <a:gd name="T30" fmla="*/ 27 w 55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2">
                  <a:moveTo>
                    <a:pt x="5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9"/>
                    <a:pt x="22" y="12"/>
                    <a:pt x="27" y="12"/>
                  </a:cubicBezTo>
                  <a:cubicBezTo>
                    <a:pt x="32" y="12"/>
                    <a:pt x="37" y="9"/>
                    <a:pt x="3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27" y="9"/>
                  </a:moveTo>
                  <a:cubicBezTo>
                    <a:pt x="24" y="9"/>
                    <a:pt x="21" y="7"/>
                    <a:pt x="21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7"/>
                    <a:pt x="31" y="9"/>
                    <a:pt x="2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000876" y="2461638"/>
            <a:ext cx="5160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3023" y="27828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000876" y="3257551"/>
            <a:ext cx="5160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000876" y="4082475"/>
            <a:ext cx="5160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亮亮图文旗舰店</a:t>
            </a:r>
          </a:p>
          <a:p>
            <a:pPr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https://liangliangtuwen.tmall.com</a:t>
            </a:r>
            <a:endParaRPr 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00876" y="4878388"/>
            <a:ext cx="5160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3023" y="358775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33023" y="437435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3023" y="5182394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25654" y="2540946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0324" y="333548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92106" y="415240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17956" y="4951563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11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813118" y="184482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3499168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7"/>
          <p:cNvSpPr/>
          <p:nvPr/>
        </p:nvSpPr>
        <p:spPr bwMode="auto">
          <a:xfrm>
            <a:off x="6205856" y="1844824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/>
        </p:nvSpPr>
        <p:spPr bwMode="auto">
          <a:xfrm>
            <a:off x="8937943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44893" y="2267099"/>
            <a:ext cx="288925" cy="441325"/>
          </a:xfrm>
          <a:custGeom>
            <a:avLst/>
            <a:gdLst>
              <a:gd name="T0" fmla="*/ 0 w 79"/>
              <a:gd name="T1" fmla="*/ 54 h 120"/>
              <a:gd name="T2" fmla="*/ 79 w 79"/>
              <a:gd name="T3" fmla="*/ 54 h 120"/>
              <a:gd name="T4" fmla="*/ 79 w 79"/>
              <a:gd name="T5" fmla="*/ 67 h 120"/>
              <a:gd name="T6" fmla="*/ 0 w 79"/>
              <a:gd name="T7" fmla="*/ 67 h 120"/>
              <a:gd name="T8" fmla="*/ 0 w 79"/>
              <a:gd name="T9" fmla="*/ 54 h 120"/>
              <a:gd name="T10" fmla="*/ 17 w 79"/>
              <a:gd name="T11" fmla="*/ 67 h 120"/>
              <a:gd name="T12" fmla="*/ 62 w 79"/>
              <a:gd name="T13" fmla="*/ 67 h 120"/>
              <a:gd name="T14" fmla="*/ 62 w 79"/>
              <a:gd name="T15" fmla="*/ 54 h 120"/>
              <a:gd name="T16" fmla="*/ 17 w 79"/>
              <a:gd name="T17" fmla="*/ 54 h 120"/>
              <a:gd name="T18" fmla="*/ 17 w 79"/>
              <a:gd name="T19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20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120"/>
                  <a:pt x="0" y="120"/>
                  <a:pt x="0" y="67"/>
                </a:cubicBezTo>
                <a:lnTo>
                  <a:pt x="0" y="54"/>
                </a:lnTo>
                <a:close/>
                <a:moveTo>
                  <a:pt x="17" y="67"/>
                </a:moveTo>
                <a:cubicBezTo>
                  <a:pt x="17" y="99"/>
                  <a:pt x="62" y="99"/>
                  <a:pt x="62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1395731" y="2322661"/>
            <a:ext cx="157163" cy="330200"/>
          </a:xfrm>
          <a:custGeom>
            <a:avLst/>
            <a:gdLst>
              <a:gd name="T0" fmla="*/ 0 w 99"/>
              <a:gd name="T1" fmla="*/ 176 h 208"/>
              <a:gd name="T2" fmla="*/ 32 w 99"/>
              <a:gd name="T3" fmla="*/ 176 h 208"/>
              <a:gd name="T4" fmla="*/ 32 w 99"/>
              <a:gd name="T5" fmla="*/ 37 h 208"/>
              <a:gd name="T6" fmla="*/ 0 w 99"/>
              <a:gd name="T7" fmla="*/ 37 h 208"/>
              <a:gd name="T8" fmla="*/ 0 w 99"/>
              <a:gd name="T9" fmla="*/ 0 h 208"/>
              <a:gd name="T10" fmla="*/ 71 w 99"/>
              <a:gd name="T11" fmla="*/ 0 h 208"/>
              <a:gd name="T12" fmla="*/ 71 w 99"/>
              <a:gd name="T13" fmla="*/ 176 h 208"/>
              <a:gd name="T14" fmla="*/ 99 w 99"/>
              <a:gd name="T15" fmla="*/ 176 h 208"/>
              <a:gd name="T16" fmla="*/ 99 w 99"/>
              <a:gd name="T17" fmla="*/ 208 h 208"/>
              <a:gd name="T18" fmla="*/ 0 w 99"/>
              <a:gd name="T19" fmla="*/ 208 h 208"/>
              <a:gd name="T20" fmla="*/ 0 w 99"/>
              <a:gd name="T21" fmla="*/ 1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208">
                <a:moveTo>
                  <a:pt x="0" y="176"/>
                </a:moveTo>
                <a:lnTo>
                  <a:pt x="32" y="176"/>
                </a:lnTo>
                <a:lnTo>
                  <a:pt x="32" y="37"/>
                </a:lnTo>
                <a:lnTo>
                  <a:pt x="0" y="37"/>
                </a:lnTo>
                <a:lnTo>
                  <a:pt x="0" y="0"/>
                </a:lnTo>
                <a:lnTo>
                  <a:pt x="71" y="0"/>
                </a:lnTo>
                <a:lnTo>
                  <a:pt x="71" y="176"/>
                </a:lnTo>
                <a:lnTo>
                  <a:pt x="99" y="176"/>
                </a:lnTo>
                <a:lnTo>
                  <a:pt x="99" y="208"/>
                </a:lnTo>
                <a:lnTo>
                  <a:pt x="0" y="208"/>
                </a:lnTo>
                <a:lnTo>
                  <a:pt x="0" y="1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3735706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4083368" y="2316311"/>
            <a:ext cx="263525" cy="330200"/>
          </a:xfrm>
          <a:custGeom>
            <a:avLst/>
            <a:gdLst>
              <a:gd name="T0" fmla="*/ 1 w 72"/>
              <a:gd name="T1" fmla="*/ 27 h 90"/>
              <a:gd name="T2" fmla="*/ 35 w 72"/>
              <a:gd name="T3" fmla="*/ 0 h 90"/>
              <a:gd name="T4" fmla="*/ 72 w 72"/>
              <a:gd name="T5" fmla="*/ 29 h 90"/>
              <a:gd name="T6" fmla="*/ 36 w 72"/>
              <a:gd name="T7" fmla="*/ 56 h 90"/>
              <a:gd name="T8" fmla="*/ 17 w 72"/>
              <a:gd name="T9" fmla="*/ 67 h 90"/>
              <a:gd name="T10" fmla="*/ 17 w 72"/>
              <a:gd name="T11" fmla="*/ 75 h 90"/>
              <a:gd name="T12" fmla="*/ 72 w 72"/>
              <a:gd name="T13" fmla="*/ 75 h 90"/>
              <a:gd name="T14" fmla="*/ 72 w 72"/>
              <a:gd name="T15" fmla="*/ 90 h 90"/>
              <a:gd name="T16" fmla="*/ 0 w 72"/>
              <a:gd name="T17" fmla="*/ 90 h 90"/>
              <a:gd name="T18" fmla="*/ 0 w 72"/>
              <a:gd name="T19" fmla="*/ 67 h 90"/>
              <a:gd name="T20" fmla="*/ 36 w 72"/>
              <a:gd name="T21" fmla="*/ 41 h 90"/>
              <a:gd name="T22" fmla="*/ 55 w 72"/>
              <a:gd name="T23" fmla="*/ 29 h 90"/>
              <a:gd name="T24" fmla="*/ 35 w 72"/>
              <a:gd name="T25" fmla="*/ 15 h 90"/>
              <a:gd name="T26" fmla="*/ 17 w 72"/>
              <a:gd name="T27" fmla="*/ 27 h 90"/>
              <a:gd name="T28" fmla="*/ 1 w 72"/>
              <a:gd name="T29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90">
                <a:moveTo>
                  <a:pt x="1" y="27"/>
                </a:moveTo>
                <a:cubicBezTo>
                  <a:pt x="1" y="8"/>
                  <a:pt x="19" y="0"/>
                  <a:pt x="35" y="0"/>
                </a:cubicBezTo>
                <a:cubicBezTo>
                  <a:pt x="53" y="0"/>
                  <a:pt x="72" y="8"/>
                  <a:pt x="72" y="29"/>
                </a:cubicBezTo>
                <a:cubicBezTo>
                  <a:pt x="72" y="51"/>
                  <a:pt x="55" y="56"/>
                  <a:pt x="36" y="56"/>
                </a:cubicBezTo>
                <a:cubicBezTo>
                  <a:pt x="29" y="56"/>
                  <a:pt x="17" y="58"/>
                  <a:pt x="17" y="67"/>
                </a:cubicBezTo>
                <a:cubicBezTo>
                  <a:pt x="17" y="75"/>
                  <a:pt x="17" y="75"/>
                  <a:pt x="17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90"/>
                  <a:pt x="72" y="90"/>
                  <a:pt x="72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3"/>
                  <a:pt x="0" y="75"/>
                  <a:pt x="0" y="67"/>
                </a:cubicBezTo>
                <a:cubicBezTo>
                  <a:pt x="0" y="47"/>
                  <a:pt x="19" y="41"/>
                  <a:pt x="36" y="41"/>
                </a:cubicBezTo>
                <a:cubicBezTo>
                  <a:pt x="43" y="41"/>
                  <a:pt x="55" y="39"/>
                  <a:pt x="55" y="29"/>
                </a:cubicBezTo>
                <a:cubicBezTo>
                  <a:pt x="55" y="19"/>
                  <a:pt x="47" y="15"/>
                  <a:pt x="35" y="15"/>
                </a:cubicBezTo>
                <a:cubicBezTo>
                  <a:pt x="26" y="15"/>
                  <a:pt x="17" y="19"/>
                  <a:pt x="17" y="27"/>
                </a:cubicBezTo>
                <a:lnTo>
                  <a:pt x="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6456681" y="2263924"/>
            <a:ext cx="288925" cy="438150"/>
          </a:xfrm>
          <a:custGeom>
            <a:avLst/>
            <a:gdLst>
              <a:gd name="T0" fmla="*/ 0 w 79"/>
              <a:gd name="T1" fmla="*/ 54 h 119"/>
              <a:gd name="T2" fmla="*/ 79 w 79"/>
              <a:gd name="T3" fmla="*/ 54 h 119"/>
              <a:gd name="T4" fmla="*/ 79 w 79"/>
              <a:gd name="T5" fmla="*/ 66 h 119"/>
              <a:gd name="T6" fmla="*/ 0 w 79"/>
              <a:gd name="T7" fmla="*/ 66 h 119"/>
              <a:gd name="T8" fmla="*/ 0 w 79"/>
              <a:gd name="T9" fmla="*/ 54 h 119"/>
              <a:gd name="T10" fmla="*/ 17 w 79"/>
              <a:gd name="T11" fmla="*/ 66 h 119"/>
              <a:gd name="T12" fmla="*/ 62 w 79"/>
              <a:gd name="T13" fmla="*/ 66 h 119"/>
              <a:gd name="T14" fmla="*/ 62 w 79"/>
              <a:gd name="T15" fmla="*/ 54 h 119"/>
              <a:gd name="T16" fmla="*/ 17 w 79"/>
              <a:gd name="T17" fmla="*/ 54 h 119"/>
              <a:gd name="T18" fmla="*/ 17 w 79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19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6812281" y="2316311"/>
            <a:ext cx="269875" cy="336550"/>
          </a:xfrm>
          <a:custGeom>
            <a:avLst/>
            <a:gdLst>
              <a:gd name="T0" fmla="*/ 24 w 74"/>
              <a:gd name="T1" fmla="*/ 52 h 92"/>
              <a:gd name="T2" fmla="*/ 24 w 74"/>
              <a:gd name="T3" fmla="*/ 38 h 92"/>
              <a:gd name="T4" fmla="*/ 37 w 74"/>
              <a:gd name="T5" fmla="*/ 38 h 92"/>
              <a:gd name="T6" fmla="*/ 55 w 74"/>
              <a:gd name="T7" fmla="*/ 27 h 92"/>
              <a:gd name="T8" fmla="*/ 37 w 74"/>
              <a:gd name="T9" fmla="*/ 15 h 92"/>
              <a:gd name="T10" fmla="*/ 19 w 74"/>
              <a:gd name="T11" fmla="*/ 26 h 92"/>
              <a:gd name="T12" fmla="*/ 2 w 74"/>
              <a:gd name="T13" fmla="*/ 26 h 92"/>
              <a:gd name="T14" fmla="*/ 37 w 74"/>
              <a:gd name="T15" fmla="*/ 0 h 92"/>
              <a:gd name="T16" fmla="*/ 72 w 74"/>
              <a:gd name="T17" fmla="*/ 27 h 92"/>
              <a:gd name="T18" fmla="*/ 60 w 74"/>
              <a:gd name="T19" fmla="*/ 45 h 92"/>
              <a:gd name="T20" fmla="*/ 74 w 74"/>
              <a:gd name="T21" fmla="*/ 64 h 92"/>
              <a:gd name="T22" fmla="*/ 37 w 74"/>
              <a:gd name="T23" fmla="*/ 92 h 92"/>
              <a:gd name="T24" fmla="*/ 0 w 74"/>
              <a:gd name="T25" fmla="*/ 64 h 92"/>
              <a:gd name="T26" fmla="*/ 17 w 74"/>
              <a:gd name="T27" fmla="*/ 64 h 92"/>
              <a:gd name="T28" fmla="*/ 37 w 74"/>
              <a:gd name="T29" fmla="*/ 77 h 92"/>
              <a:gd name="T30" fmla="*/ 57 w 74"/>
              <a:gd name="T31" fmla="*/ 64 h 92"/>
              <a:gd name="T32" fmla="*/ 38 w 74"/>
              <a:gd name="T33" fmla="*/ 52 h 92"/>
              <a:gd name="T34" fmla="*/ 24 w 74"/>
              <a:gd name="T35" fmla="*/ 5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" h="92">
                <a:moveTo>
                  <a:pt x="24" y="52"/>
                </a:moveTo>
                <a:cubicBezTo>
                  <a:pt x="24" y="38"/>
                  <a:pt x="24" y="38"/>
                  <a:pt x="24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6" y="38"/>
                  <a:pt x="55" y="36"/>
                  <a:pt x="55" y="27"/>
                </a:cubicBezTo>
                <a:cubicBezTo>
                  <a:pt x="55" y="22"/>
                  <a:pt x="51" y="15"/>
                  <a:pt x="37" y="15"/>
                </a:cubicBezTo>
                <a:cubicBezTo>
                  <a:pt x="29" y="15"/>
                  <a:pt x="19" y="18"/>
                  <a:pt x="19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7"/>
                  <a:pt x="21" y="0"/>
                  <a:pt x="37" y="0"/>
                </a:cubicBezTo>
                <a:cubicBezTo>
                  <a:pt x="54" y="0"/>
                  <a:pt x="72" y="8"/>
                  <a:pt x="72" y="27"/>
                </a:cubicBezTo>
                <a:cubicBezTo>
                  <a:pt x="72" y="34"/>
                  <a:pt x="68" y="42"/>
                  <a:pt x="60" y="45"/>
                </a:cubicBezTo>
                <a:cubicBezTo>
                  <a:pt x="68" y="48"/>
                  <a:pt x="74" y="56"/>
                  <a:pt x="74" y="64"/>
                </a:cubicBezTo>
                <a:cubicBezTo>
                  <a:pt x="74" y="85"/>
                  <a:pt x="54" y="92"/>
                  <a:pt x="37" y="92"/>
                </a:cubicBezTo>
                <a:cubicBezTo>
                  <a:pt x="20" y="92"/>
                  <a:pt x="0" y="85"/>
                  <a:pt x="0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74"/>
                  <a:pt x="30" y="77"/>
                  <a:pt x="37" y="77"/>
                </a:cubicBezTo>
                <a:cubicBezTo>
                  <a:pt x="45" y="77"/>
                  <a:pt x="57" y="73"/>
                  <a:pt x="57" y="64"/>
                </a:cubicBezTo>
                <a:cubicBezTo>
                  <a:pt x="57" y="58"/>
                  <a:pt x="54" y="52"/>
                  <a:pt x="38" y="52"/>
                </a:cubicBezTo>
                <a:lnTo>
                  <a:pt x="2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9218931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9577706" y="2322661"/>
            <a:ext cx="277813" cy="323850"/>
          </a:xfrm>
          <a:custGeom>
            <a:avLst/>
            <a:gdLst>
              <a:gd name="T0" fmla="*/ 152 w 175"/>
              <a:gd name="T1" fmla="*/ 0 h 204"/>
              <a:gd name="T2" fmla="*/ 152 w 175"/>
              <a:gd name="T3" fmla="*/ 127 h 204"/>
              <a:gd name="T4" fmla="*/ 175 w 175"/>
              <a:gd name="T5" fmla="*/ 127 h 204"/>
              <a:gd name="T6" fmla="*/ 175 w 175"/>
              <a:gd name="T7" fmla="*/ 167 h 204"/>
              <a:gd name="T8" fmla="*/ 152 w 175"/>
              <a:gd name="T9" fmla="*/ 167 h 204"/>
              <a:gd name="T10" fmla="*/ 152 w 175"/>
              <a:gd name="T11" fmla="*/ 204 h 204"/>
              <a:gd name="T12" fmla="*/ 115 w 175"/>
              <a:gd name="T13" fmla="*/ 204 h 204"/>
              <a:gd name="T14" fmla="*/ 115 w 175"/>
              <a:gd name="T15" fmla="*/ 167 h 204"/>
              <a:gd name="T16" fmla="*/ 4 w 175"/>
              <a:gd name="T17" fmla="*/ 167 h 204"/>
              <a:gd name="T18" fmla="*/ 0 w 175"/>
              <a:gd name="T19" fmla="*/ 127 h 204"/>
              <a:gd name="T20" fmla="*/ 92 w 175"/>
              <a:gd name="T21" fmla="*/ 0 h 204"/>
              <a:gd name="T22" fmla="*/ 152 w 175"/>
              <a:gd name="T23" fmla="*/ 0 h 204"/>
              <a:gd name="T24" fmla="*/ 115 w 175"/>
              <a:gd name="T25" fmla="*/ 127 h 204"/>
              <a:gd name="T26" fmla="*/ 115 w 175"/>
              <a:gd name="T27" fmla="*/ 33 h 204"/>
              <a:gd name="T28" fmla="*/ 44 w 175"/>
              <a:gd name="T29" fmla="*/ 127 h 204"/>
              <a:gd name="T30" fmla="*/ 115 w 175"/>
              <a:gd name="T31" fmla="*/ 12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4">
                <a:moveTo>
                  <a:pt x="152" y="0"/>
                </a:moveTo>
                <a:lnTo>
                  <a:pt x="152" y="127"/>
                </a:lnTo>
                <a:lnTo>
                  <a:pt x="175" y="127"/>
                </a:lnTo>
                <a:lnTo>
                  <a:pt x="175" y="167"/>
                </a:lnTo>
                <a:lnTo>
                  <a:pt x="152" y="167"/>
                </a:lnTo>
                <a:lnTo>
                  <a:pt x="152" y="204"/>
                </a:lnTo>
                <a:lnTo>
                  <a:pt x="115" y="204"/>
                </a:lnTo>
                <a:lnTo>
                  <a:pt x="115" y="167"/>
                </a:lnTo>
                <a:lnTo>
                  <a:pt x="4" y="167"/>
                </a:lnTo>
                <a:lnTo>
                  <a:pt x="0" y="127"/>
                </a:lnTo>
                <a:lnTo>
                  <a:pt x="92" y="0"/>
                </a:lnTo>
                <a:lnTo>
                  <a:pt x="152" y="0"/>
                </a:lnTo>
                <a:close/>
                <a:moveTo>
                  <a:pt x="115" y="127"/>
                </a:moveTo>
                <a:lnTo>
                  <a:pt x="115" y="33"/>
                </a:lnTo>
                <a:lnTo>
                  <a:pt x="44" y="127"/>
                </a:lnTo>
                <a:lnTo>
                  <a:pt x="115" y="1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08076" y="3511932"/>
            <a:ext cx="9988550" cy="28575"/>
          </a:xfrm>
          <a:prstGeom prst="rect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978026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4659313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370763" y="3386519"/>
            <a:ext cx="273050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10102851" y="3386519"/>
            <a:ext cx="269875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75204" y="4360223"/>
            <a:ext cx="2341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89924" y="392903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08138" y="4360223"/>
            <a:ext cx="2341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22858" y="392903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94562" y="4360223"/>
            <a:ext cx="2341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09282" y="392903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105158" y="4360223"/>
            <a:ext cx="2341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19878" y="392903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12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16080" y="4532313"/>
            <a:ext cx="863600" cy="873125"/>
            <a:chOff x="6980238" y="4532313"/>
            <a:chExt cx="863600" cy="873125"/>
          </a:xfrm>
          <a:solidFill>
            <a:schemeClr val="accent3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6980238" y="4611688"/>
              <a:ext cx="863600" cy="295275"/>
            </a:xfrm>
            <a:custGeom>
              <a:avLst/>
              <a:gdLst>
                <a:gd name="T0" fmla="*/ 132 w 132"/>
                <a:gd name="T1" fmla="*/ 45 h 45"/>
                <a:gd name="T2" fmla="*/ 0 w 132"/>
                <a:gd name="T3" fmla="*/ 45 h 45"/>
                <a:gd name="T4" fmla="*/ 60 w 132"/>
                <a:gd name="T5" fmla="*/ 3 h 45"/>
                <a:gd name="T6" fmla="*/ 72 w 132"/>
                <a:gd name="T7" fmla="*/ 3 h 45"/>
                <a:gd name="T8" fmla="*/ 132 w 132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">
                  <a:moveTo>
                    <a:pt x="13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4" y="0"/>
                    <a:pt x="68" y="0"/>
                    <a:pt x="72" y="3"/>
                  </a:cubicBezTo>
                  <a:lnTo>
                    <a:pt x="13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6992938" y="4919663"/>
              <a:ext cx="836613" cy="288925"/>
            </a:xfrm>
            <a:custGeom>
              <a:avLst/>
              <a:gdLst>
                <a:gd name="T0" fmla="*/ 293 w 527"/>
                <a:gd name="T1" fmla="*/ 132 h 182"/>
                <a:gd name="T2" fmla="*/ 527 w 527"/>
                <a:gd name="T3" fmla="*/ 0 h 182"/>
                <a:gd name="T4" fmla="*/ 0 w 527"/>
                <a:gd name="T5" fmla="*/ 0 h 182"/>
                <a:gd name="T6" fmla="*/ 235 w 527"/>
                <a:gd name="T7" fmla="*/ 132 h 182"/>
                <a:gd name="T8" fmla="*/ 17 w 527"/>
                <a:gd name="T9" fmla="*/ 16 h 182"/>
                <a:gd name="T10" fmla="*/ 210 w 527"/>
                <a:gd name="T11" fmla="*/ 182 h 182"/>
                <a:gd name="T12" fmla="*/ 317 w 527"/>
                <a:gd name="T13" fmla="*/ 182 h 182"/>
                <a:gd name="T14" fmla="*/ 511 w 527"/>
                <a:gd name="T15" fmla="*/ 16 h 182"/>
                <a:gd name="T16" fmla="*/ 293 w 527"/>
                <a:gd name="T17" fmla="*/ 13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182">
                  <a:moveTo>
                    <a:pt x="293" y="132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235" y="132"/>
                  </a:lnTo>
                  <a:lnTo>
                    <a:pt x="17" y="16"/>
                  </a:lnTo>
                  <a:lnTo>
                    <a:pt x="210" y="182"/>
                  </a:lnTo>
                  <a:lnTo>
                    <a:pt x="317" y="182"/>
                  </a:lnTo>
                  <a:lnTo>
                    <a:pt x="511" y="16"/>
                  </a:lnTo>
                  <a:lnTo>
                    <a:pt x="29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110413" y="4546600"/>
              <a:ext cx="601663" cy="779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7208838" y="4683125"/>
              <a:ext cx="22225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7208838" y="4756150"/>
              <a:ext cx="40481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208838" y="4802188"/>
              <a:ext cx="4048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208838" y="4854575"/>
              <a:ext cx="4048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208838" y="4906963"/>
              <a:ext cx="40481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208838" y="4959350"/>
              <a:ext cx="40481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208838" y="5005388"/>
              <a:ext cx="4048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208838" y="5057775"/>
              <a:ext cx="4048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208838" y="5110163"/>
              <a:ext cx="40481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6980238" y="4926013"/>
              <a:ext cx="385763" cy="452438"/>
            </a:xfrm>
            <a:custGeom>
              <a:avLst/>
              <a:gdLst>
                <a:gd name="T0" fmla="*/ 0 w 59"/>
                <a:gd name="T1" fmla="*/ 0 h 69"/>
                <a:gd name="T2" fmla="*/ 0 w 59"/>
                <a:gd name="T3" fmla="*/ 62 h 69"/>
                <a:gd name="T4" fmla="*/ 2 w 59"/>
                <a:gd name="T5" fmla="*/ 69 h 69"/>
                <a:gd name="T6" fmla="*/ 59 w 59"/>
                <a:gd name="T7" fmla="*/ 31 h 69"/>
                <a:gd name="T8" fmla="*/ 0 w 5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9">
                  <a:moveTo>
                    <a:pt x="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7"/>
                    <a:pt x="2" y="69"/>
                  </a:cubicBezTo>
                  <a:cubicBezTo>
                    <a:pt x="59" y="31"/>
                    <a:pt x="59" y="31"/>
                    <a:pt x="59" y="3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7458075" y="4926013"/>
              <a:ext cx="385763" cy="452438"/>
            </a:xfrm>
            <a:custGeom>
              <a:avLst/>
              <a:gdLst>
                <a:gd name="T0" fmla="*/ 57 w 59"/>
                <a:gd name="T1" fmla="*/ 69 h 69"/>
                <a:gd name="T2" fmla="*/ 59 w 59"/>
                <a:gd name="T3" fmla="*/ 62 h 69"/>
                <a:gd name="T4" fmla="*/ 59 w 59"/>
                <a:gd name="T5" fmla="*/ 0 h 69"/>
                <a:gd name="T6" fmla="*/ 0 w 59"/>
                <a:gd name="T7" fmla="*/ 31 h 69"/>
                <a:gd name="T8" fmla="*/ 0 w 59"/>
                <a:gd name="T9" fmla="*/ 31 h 69"/>
                <a:gd name="T10" fmla="*/ 57 w 59"/>
                <a:gd name="T11" fmla="*/ 69 h 69"/>
                <a:gd name="T12" fmla="*/ 57 w 5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9">
                  <a:moveTo>
                    <a:pt x="57" y="69"/>
                  </a:moveTo>
                  <a:cubicBezTo>
                    <a:pt x="58" y="67"/>
                    <a:pt x="59" y="64"/>
                    <a:pt x="59" y="6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7104063" y="4532313"/>
              <a:ext cx="614363" cy="557213"/>
            </a:xfrm>
            <a:custGeom>
              <a:avLst/>
              <a:gdLst>
                <a:gd name="T0" fmla="*/ 4 w 387"/>
                <a:gd name="T1" fmla="*/ 351 h 351"/>
                <a:gd name="T2" fmla="*/ 4 w 387"/>
                <a:gd name="T3" fmla="*/ 9 h 351"/>
                <a:gd name="T4" fmla="*/ 383 w 387"/>
                <a:gd name="T5" fmla="*/ 9 h 351"/>
                <a:gd name="T6" fmla="*/ 383 w 387"/>
                <a:gd name="T7" fmla="*/ 351 h 351"/>
                <a:gd name="T8" fmla="*/ 387 w 387"/>
                <a:gd name="T9" fmla="*/ 351 h 351"/>
                <a:gd name="T10" fmla="*/ 387 w 387"/>
                <a:gd name="T11" fmla="*/ 0 h 351"/>
                <a:gd name="T12" fmla="*/ 0 w 387"/>
                <a:gd name="T13" fmla="*/ 0 h 351"/>
                <a:gd name="T14" fmla="*/ 0 w 387"/>
                <a:gd name="T15" fmla="*/ 351 h 351"/>
                <a:gd name="T16" fmla="*/ 4 w 387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51">
                  <a:moveTo>
                    <a:pt x="4" y="351"/>
                  </a:moveTo>
                  <a:lnTo>
                    <a:pt x="4" y="9"/>
                  </a:lnTo>
                  <a:lnTo>
                    <a:pt x="383" y="9"/>
                  </a:lnTo>
                  <a:lnTo>
                    <a:pt x="383" y="351"/>
                  </a:lnTo>
                  <a:lnTo>
                    <a:pt x="387" y="351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351"/>
                  </a:lnTo>
                  <a:lnTo>
                    <a:pt x="4" y="3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7005638" y="5095875"/>
              <a:ext cx="811213" cy="309563"/>
            </a:xfrm>
            <a:custGeom>
              <a:avLst/>
              <a:gdLst>
                <a:gd name="T0" fmla="*/ 0 w 124"/>
                <a:gd name="T1" fmla="*/ 45 h 47"/>
                <a:gd name="T2" fmla="*/ 7 w 124"/>
                <a:gd name="T3" fmla="*/ 47 h 47"/>
                <a:gd name="T4" fmla="*/ 117 w 124"/>
                <a:gd name="T5" fmla="*/ 47 h 47"/>
                <a:gd name="T6" fmla="*/ 124 w 124"/>
                <a:gd name="T7" fmla="*/ 45 h 47"/>
                <a:gd name="T8" fmla="*/ 62 w 124"/>
                <a:gd name="T9" fmla="*/ 0 h 47"/>
                <a:gd name="T10" fmla="*/ 0 w 12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47">
                  <a:moveTo>
                    <a:pt x="0" y="45"/>
                  </a:moveTo>
                  <a:cubicBezTo>
                    <a:pt x="2" y="46"/>
                    <a:pt x="4" y="47"/>
                    <a:pt x="7" y="47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20" y="47"/>
                    <a:pt x="122" y="46"/>
                    <a:pt x="124" y="45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80376" y="1484313"/>
            <a:ext cx="869950" cy="871538"/>
            <a:chOff x="9582150" y="1484313"/>
            <a:chExt cx="869950" cy="871538"/>
          </a:xfrm>
          <a:solidFill>
            <a:schemeClr val="accent4"/>
          </a:solidFill>
        </p:grpSpPr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9667875" y="1582738"/>
              <a:ext cx="700088" cy="773113"/>
            </a:xfrm>
            <a:custGeom>
              <a:avLst/>
              <a:gdLst>
                <a:gd name="T0" fmla="*/ 53 w 107"/>
                <a:gd name="T1" fmla="*/ 0 h 118"/>
                <a:gd name="T2" fmla="*/ 0 w 107"/>
                <a:gd name="T3" fmla="*/ 42 h 118"/>
                <a:gd name="T4" fmla="*/ 0 w 107"/>
                <a:gd name="T5" fmla="*/ 87 h 118"/>
                <a:gd name="T6" fmla="*/ 0 w 107"/>
                <a:gd name="T7" fmla="*/ 118 h 118"/>
                <a:gd name="T8" fmla="*/ 36 w 107"/>
                <a:gd name="T9" fmla="*/ 118 h 118"/>
                <a:gd name="T10" fmla="*/ 36 w 107"/>
                <a:gd name="T11" fmla="*/ 82 h 118"/>
                <a:gd name="T12" fmla="*/ 71 w 107"/>
                <a:gd name="T13" fmla="*/ 82 h 118"/>
                <a:gd name="T14" fmla="*/ 71 w 107"/>
                <a:gd name="T15" fmla="*/ 118 h 118"/>
                <a:gd name="T16" fmla="*/ 107 w 107"/>
                <a:gd name="T17" fmla="*/ 118 h 118"/>
                <a:gd name="T18" fmla="*/ 107 w 107"/>
                <a:gd name="T19" fmla="*/ 87 h 118"/>
                <a:gd name="T20" fmla="*/ 107 w 107"/>
                <a:gd name="T21" fmla="*/ 42 h 118"/>
                <a:gd name="T22" fmla="*/ 53 w 107"/>
                <a:gd name="T23" fmla="*/ 0 h 118"/>
                <a:gd name="T24" fmla="*/ 56 w 107"/>
                <a:gd name="T25" fmla="*/ 27 h 118"/>
                <a:gd name="T26" fmla="*/ 72 w 107"/>
                <a:gd name="T27" fmla="*/ 43 h 118"/>
                <a:gd name="T28" fmla="*/ 56 w 107"/>
                <a:gd name="T29" fmla="*/ 43 h 118"/>
                <a:gd name="T30" fmla="*/ 56 w 107"/>
                <a:gd name="T31" fmla="*/ 27 h 118"/>
                <a:gd name="T32" fmla="*/ 51 w 107"/>
                <a:gd name="T33" fmla="*/ 27 h 118"/>
                <a:gd name="T34" fmla="*/ 51 w 107"/>
                <a:gd name="T35" fmla="*/ 43 h 118"/>
                <a:gd name="T36" fmla="*/ 35 w 107"/>
                <a:gd name="T37" fmla="*/ 43 h 118"/>
                <a:gd name="T38" fmla="*/ 51 w 107"/>
                <a:gd name="T39" fmla="*/ 27 h 118"/>
                <a:gd name="T40" fmla="*/ 35 w 107"/>
                <a:gd name="T41" fmla="*/ 47 h 118"/>
                <a:gd name="T42" fmla="*/ 51 w 107"/>
                <a:gd name="T43" fmla="*/ 47 h 118"/>
                <a:gd name="T44" fmla="*/ 51 w 107"/>
                <a:gd name="T45" fmla="*/ 64 h 118"/>
                <a:gd name="T46" fmla="*/ 35 w 107"/>
                <a:gd name="T47" fmla="*/ 47 h 118"/>
                <a:gd name="T48" fmla="*/ 56 w 107"/>
                <a:gd name="T49" fmla="*/ 64 h 118"/>
                <a:gd name="T50" fmla="*/ 56 w 107"/>
                <a:gd name="T51" fmla="*/ 47 h 118"/>
                <a:gd name="T52" fmla="*/ 72 w 107"/>
                <a:gd name="T53" fmla="*/ 47 h 118"/>
                <a:gd name="T54" fmla="*/ 56 w 107"/>
                <a:gd name="T55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118">
                  <a:moveTo>
                    <a:pt x="53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42"/>
                    <a:pt x="107" y="42"/>
                    <a:pt x="107" y="42"/>
                  </a:cubicBezTo>
                  <a:lnTo>
                    <a:pt x="53" y="0"/>
                  </a:lnTo>
                  <a:close/>
                  <a:moveTo>
                    <a:pt x="56" y="27"/>
                  </a:moveTo>
                  <a:cubicBezTo>
                    <a:pt x="64" y="28"/>
                    <a:pt x="71" y="35"/>
                    <a:pt x="72" y="43"/>
                  </a:cubicBezTo>
                  <a:cubicBezTo>
                    <a:pt x="56" y="43"/>
                    <a:pt x="56" y="43"/>
                    <a:pt x="56" y="43"/>
                  </a:cubicBezTo>
                  <a:lnTo>
                    <a:pt x="56" y="27"/>
                  </a:lnTo>
                  <a:close/>
                  <a:moveTo>
                    <a:pt x="51" y="27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35"/>
                    <a:pt x="43" y="28"/>
                    <a:pt x="51" y="27"/>
                  </a:cubicBezTo>
                  <a:close/>
                  <a:moveTo>
                    <a:pt x="35" y="47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3" y="63"/>
                    <a:pt x="36" y="56"/>
                    <a:pt x="35" y="47"/>
                  </a:cubicBezTo>
                  <a:close/>
                  <a:moveTo>
                    <a:pt x="56" y="64"/>
                  </a:moveTo>
                  <a:cubicBezTo>
                    <a:pt x="56" y="47"/>
                    <a:pt x="56" y="47"/>
                    <a:pt x="56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1" y="56"/>
                    <a:pt x="64" y="63"/>
                    <a:pt x="5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9582150" y="1484313"/>
              <a:ext cx="869950" cy="419100"/>
            </a:xfrm>
            <a:custGeom>
              <a:avLst/>
              <a:gdLst>
                <a:gd name="T0" fmla="*/ 107 w 133"/>
                <a:gd name="T1" fmla="*/ 31 h 64"/>
                <a:gd name="T2" fmla="*/ 107 w 133"/>
                <a:gd name="T3" fmla="*/ 11 h 64"/>
                <a:gd name="T4" fmla="*/ 108 w 133"/>
                <a:gd name="T5" fmla="*/ 11 h 64"/>
                <a:gd name="T6" fmla="*/ 112 w 133"/>
                <a:gd name="T7" fmla="*/ 7 h 64"/>
                <a:gd name="T8" fmla="*/ 112 w 133"/>
                <a:gd name="T9" fmla="*/ 7 h 64"/>
                <a:gd name="T10" fmla="*/ 108 w 133"/>
                <a:gd name="T11" fmla="*/ 3 h 64"/>
                <a:gd name="T12" fmla="*/ 107 w 133"/>
                <a:gd name="T13" fmla="*/ 3 h 64"/>
                <a:gd name="T14" fmla="*/ 99 w 133"/>
                <a:gd name="T15" fmla="*/ 3 h 64"/>
                <a:gd name="T16" fmla="*/ 98 w 133"/>
                <a:gd name="T17" fmla="*/ 3 h 64"/>
                <a:gd name="T18" fmla="*/ 94 w 133"/>
                <a:gd name="T19" fmla="*/ 7 h 64"/>
                <a:gd name="T20" fmla="*/ 94 w 133"/>
                <a:gd name="T21" fmla="*/ 7 h 64"/>
                <a:gd name="T22" fmla="*/ 98 w 133"/>
                <a:gd name="T23" fmla="*/ 11 h 64"/>
                <a:gd name="T24" fmla="*/ 99 w 133"/>
                <a:gd name="T25" fmla="*/ 11 h 64"/>
                <a:gd name="T26" fmla="*/ 99 w 133"/>
                <a:gd name="T27" fmla="*/ 24 h 64"/>
                <a:gd name="T28" fmla="*/ 69 w 133"/>
                <a:gd name="T29" fmla="*/ 1 h 64"/>
                <a:gd name="T30" fmla="*/ 64 w 133"/>
                <a:gd name="T31" fmla="*/ 1 h 64"/>
                <a:gd name="T32" fmla="*/ 2 w 133"/>
                <a:gd name="T33" fmla="*/ 49 h 64"/>
                <a:gd name="T34" fmla="*/ 0 w 133"/>
                <a:gd name="T35" fmla="*/ 53 h 64"/>
                <a:gd name="T36" fmla="*/ 0 w 133"/>
                <a:gd name="T37" fmla="*/ 60 h 64"/>
                <a:gd name="T38" fmla="*/ 4 w 133"/>
                <a:gd name="T39" fmla="*/ 64 h 64"/>
                <a:gd name="T40" fmla="*/ 4 w 133"/>
                <a:gd name="T41" fmla="*/ 64 h 64"/>
                <a:gd name="T42" fmla="*/ 9 w 133"/>
                <a:gd name="T43" fmla="*/ 60 h 64"/>
                <a:gd name="T44" fmla="*/ 9 w 133"/>
                <a:gd name="T45" fmla="*/ 55 h 64"/>
                <a:gd name="T46" fmla="*/ 66 w 133"/>
                <a:gd name="T47" fmla="*/ 10 h 64"/>
                <a:gd name="T48" fmla="*/ 124 w 133"/>
                <a:gd name="T49" fmla="*/ 55 h 64"/>
                <a:gd name="T50" fmla="*/ 124 w 133"/>
                <a:gd name="T51" fmla="*/ 60 h 64"/>
                <a:gd name="T52" fmla="*/ 129 w 133"/>
                <a:gd name="T53" fmla="*/ 64 h 64"/>
                <a:gd name="T54" fmla="*/ 129 w 133"/>
                <a:gd name="T55" fmla="*/ 64 h 64"/>
                <a:gd name="T56" fmla="*/ 133 w 133"/>
                <a:gd name="T57" fmla="*/ 60 h 64"/>
                <a:gd name="T58" fmla="*/ 133 w 133"/>
                <a:gd name="T59" fmla="*/ 53 h 64"/>
                <a:gd name="T60" fmla="*/ 131 w 133"/>
                <a:gd name="T61" fmla="*/ 49 h 64"/>
                <a:gd name="T62" fmla="*/ 107 w 133"/>
                <a:gd name="T6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64">
                  <a:moveTo>
                    <a:pt x="107" y="31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0" y="11"/>
                    <a:pt x="112" y="9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5"/>
                    <a:pt x="110" y="3"/>
                    <a:pt x="108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6" y="3"/>
                    <a:pt x="94" y="5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9"/>
                    <a:pt x="96" y="11"/>
                    <a:pt x="98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0"/>
                    <a:pt x="65" y="0"/>
                    <a:pt x="64" y="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7" y="64"/>
                    <a:pt x="9" y="62"/>
                    <a:pt x="9" y="6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2"/>
                    <a:pt x="126" y="64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31" y="64"/>
                    <a:pt x="133" y="62"/>
                    <a:pt x="133" y="6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3" y="51"/>
                    <a:pt x="132" y="50"/>
                    <a:pt x="131" y="49"/>
                  </a:cubicBezTo>
                  <a:lnTo>
                    <a:pt x="10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95800" y="1543050"/>
            <a:ext cx="765176" cy="760413"/>
            <a:chOff x="4422775" y="1543050"/>
            <a:chExt cx="765176" cy="760413"/>
          </a:xfrm>
          <a:solidFill>
            <a:schemeClr val="accent2"/>
          </a:solidFill>
        </p:grpSpPr>
        <p:sp>
          <p:nvSpPr>
            <p:cNvPr id="30" name="Freeform 23"/>
            <p:cNvSpPr/>
            <p:nvPr/>
          </p:nvSpPr>
          <p:spPr bwMode="auto">
            <a:xfrm>
              <a:off x="4422775" y="2284413"/>
              <a:ext cx="765175" cy="19050"/>
            </a:xfrm>
            <a:custGeom>
              <a:avLst/>
              <a:gdLst>
                <a:gd name="T0" fmla="*/ 482 w 482"/>
                <a:gd name="T1" fmla="*/ 12 h 12"/>
                <a:gd name="T2" fmla="*/ 0 w 482"/>
                <a:gd name="T3" fmla="*/ 12 h 12"/>
                <a:gd name="T4" fmla="*/ 0 w 482"/>
                <a:gd name="T5" fmla="*/ 0 h 12"/>
                <a:gd name="T6" fmla="*/ 466 w 482"/>
                <a:gd name="T7" fmla="*/ 0 h 12"/>
                <a:gd name="T8" fmla="*/ 482 w 48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12">
                  <a:moveTo>
                    <a:pt x="48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8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422775" y="1543050"/>
              <a:ext cx="26988" cy="760413"/>
            </a:xfrm>
            <a:custGeom>
              <a:avLst/>
              <a:gdLst>
                <a:gd name="T0" fmla="*/ 17 w 17"/>
                <a:gd name="T1" fmla="*/ 12 h 479"/>
                <a:gd name="T2" fmla="*/ 17 w 17"/>
                <a:gd name="T3" fmla="*/ 29 h 479"/>
                <a:gd name="T4" fmla="*/ 17 w 17"/>
                <a:gd name="T5" fmla="*/ 479 h 479"/>
                <a:gd name="T6" fmla="*/ 0 w 17"/>
                <a:gd name="T7" fmla="*/ 479 h 479"/>
                <a:gd name="T8" fmla="*/ 0 w 17"/>
                <a:gd name="T9" fmla="*/ 29 h 479"/>
                <a:gd name="T10" fmla="*/ 0 w 17"/>
                <a:gd name="T11" fmla="*/ 0 h 479"/>
                <a:gd name="T12" fmla="*/ 17 w 17"/>
                <a:gd name="T13" fmla="*/ 1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79">
                  <a:moveTo>
                    <a:pt x="17" y="12"/>
                  </a:moveTo>
                  <a:lnTo>
                    <a:pt x="17" y="29"/>
                  </a:lnTo>
                  <a:lnTo>
                    <a:pt x="17" y="479"/>
                  </a:lnTo>
                  <a:lnTo>
                    <a:pt x="0" y="47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422775" y="1543050"/>
              <a:ext cx="46038" cy="46038"/>
            </a:xfrm>
            <a:custGeom>
              <a:avLst/>
              <a:gdLst>
                <a:gd name="T0" fmla="*/ 0 w 29"/>
                <a:gd name="T1" fmla="*/ 0 h 29"/>
                <a:gd name="T2" fmla="*/ 29 w 29"/>
                <a:gd name="T3" fmla="*/ 29 h 29"/>
                <a:gd name="T4" fmla="*/ 0 w 29"/>
                <a:gd name="T5" fmla="*/ 29 h 29"/>
                <a:gd name="T6" fmla="*/ 0 w 2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0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5141913" y="2263775"/>
              <a:ext cx="46038" cy="39688"/>
            </a:xfrm>
            <a:custGeom>
              <a:avLst/>
              <a:gdLst>
                <a:gd name="T0" fmla="*/ 29 w 29"/>
                <a:gd name="T1" fmla="*/ 25 h 25"/>
                <a:gd name="T2" fmla="*/ 0 w 29"/>
                <a:gd name="T3" fmla="*/ 25 h 25"/>
                <a:gd name="T4" fmla="*/ 0 w 29"/>
                <a:gd name="T5" fmla="*/ 0 h 25"/>
                <a:gd name="T6" fmla="*/ 29 w 29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573588" y="2263775"/>
              <a:ext cx="1905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4724400" y="2263775"/>
              <a:ext cx="1905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4867275" y="2263775"/>
              <a:ext cx="2063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018088" y="2263775"/>
              <a:ext cx="1905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4422775" y="1693863"/>
              <a:ext cx="460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4422775" y="1838325"/>
              <a:ext cx="460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422775" y="1989138"/>
              <a:ext cx="460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4422775" y="2133600"/>
              <a:ext cx="460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4468813" y="1909763"/>
              <a:ext cx="85725" cy="393700"/>
            </a:xfrm>
            <a:custGeom>
              <a:avLst/>
              <a:gdLst>
                <a:gd name="T0" fmla="*/ 49 w 54"/>
                <a:gd name="T1" fmla="*/ 0 h 248"/>
                <a:gd name="T2" fmla="*/ 41 w 54"/>
                <a:gd name="T3" fmla="*/ 0 h 248"/>
                <a:gd name="T4" fmla="*/ 25 w 54"/>
                <a:gd name="T5" fmla="*/ 0 h 248"/>
                <a:gd name="T6" fmla="*/ 16 w 54"/>
                <a:gd name="T7" fmla="*/ 0 h 248"/>
                <a:gd name="T8" fmla="*/ 4 w 54"/>
                <a:gd name="T9" fmla="*/ 0 h 248"/>
                <a:gd name="T10" fmla="*/ 0 w 54"/>
                <a:gd name="T11" fmla="*/ 0 h 248"/>
                <a:gd name="T12" fmla="*/ 0 w 54"/>
                <a:gd name="T13" fmla="*/ 8 h 248"/>
                <a:gd name="T14" fmla="*/ 0 w 54"/>
                <a:gd name="T15" fmla="*/ 21 h 248"/>
                <a:gd name="T16" fmla="*/ 0 w 54"/>
                <a:gd name="T17" fmla="*/ 29 h 248"/>
                <a:gd name="T18" fmla="*/ 0 w 54"/>
                <a:gd name="T19" fmla="*/ 41 h 248"/>
                <a:gd name="T20" fmla="*/ 0 w 54"/>
                <a:gd name="T21" fmla="*/ 54 h 248"/>
                <a:gd name="T22" fmla="*/ 0 w 54"/>
                <a:gd name="T23" fmla="*/ 66 h 248"/>
                <a:gd name="T24" fmla="*/ 0 w 54"/>
                <a:gd name="T25" fmla="*/ 75 h 248"/>
                <a:gd name="T26" fmla="*/ 0 w 54"/>
                <a:gd name="T27" fmla="*/ 83 h 248"/>
                <a:gd name="T28" fmla="*/ 0 w 54"/>
                <a:gd name="T29" fmla="*/ 248 h 248"/>
                <a:gd name="T30" fmla="*/ 54 w 54"/>
                <a:gd name="T31" fmla="*/ 248 h 248"/>
                <a:gd name="T32" fmla="*/ 54 w 54"/>
                <a:gd name="T33" fmla="*/ 83 h 248"/>
                <a:gd name="T34" fmla="*/ 54 w 54"/>
                <a:gd name="T35" fmla="*/ 79 h 248"/>
                <a:gd name="T36" fmla="*/ 54 w 54"/>
                <a:gd name="T37" fmla="*/ 66 h 248"/>
                <a:gd name="T38" fmla="*/ 54 w 54"/>
                <a:gd name="T39" fmla="*/ 58 h 248"/>
                <a:gd name="T40" fmla="*/ 54 w 54"/>
                <a:gd name="T41" fmla="*/ 41 h 248"/>
                <a:gd name="T42" fmla="*/ 54 w 54"/>
                <a:gd name="T43" fmla="*/ 33 h 248"/>
                <a:gd name="T44" fmla="*/ 54 w 54"/>
                <a:gd name="T45" fmla="*/ 21 h 248"/>
                <a:gd name="T46" fmla="*/ 54 w 54"/>
                <a:gd name="T47" fmla="*/ 13 h 248"/>
                <a:gd name="T48" fmla="*/ 54 w 54"/>
                <a:gd name="T49" fmla="*/ 0 h 248"/>
                <a:gd name="T50" fmla="*/ 49 w 54"/>
                <a:gd name="T51" fmla="*/ 0 h 248"/>
                <a:gd name="T52" fmla="*/ 4 w 54"/>
                <a:gd name="T53" fmla="*/ 8 h 248"/>
                <a:gd name="T54" fmla="*/ 8 w 54"/>
                <a:gd name="T55" fmla="*/ 8 h 248"/>
                <a:gd name="T56" fmla="*/ 4 w 54"/>
                <a:gd name="T57" fmla="*/ 13 h 248"/>
                <a:gd name="T58" fmla="*/ 4 w 54"/>
                <a:gd name="T59" fmla="*/ 8 h 248"/>
                <a:gd name="T60" fmla="*/ 4 w 54"/>
                <a:gd name="T61" fmla="*/ 21 h 248"/>
                <a:gd name="T62" fmla="*/ 21 w 54"/>
                <a:gd name="T63" fmla="*/ 8 h 248"/>
                <a:gd name="T64" fmla="*/ 33 w 54"/>
                <a:gd name="T65" fmla="*/ 8 h 248"/>
                <a:gd name="T66" fmla="*/ 4 w 54"/>
                <a:gd name="T67" fmla="*/ 37 h 248"/>
                <a:gd name="T68" fmla="*/ 4 w 54"/>
                <a:gd name="T69" fmla="*/ 21 h 248"/>
                <a:gd name="T70" fmla="*/ 4 w 54"/>
                <a:gd name="T71" fmla="*/ 46 h 248"/>
                <a:gd name="T72" fmla="*/ 41 w 54"/>
                <a:gd name="T73" fmla="*/ 8 h 248"/>
                <a:gd name="T74" fmla="*/ 45 w 54"/>
                <a:gd name="T75" fmla="*/ 8 h 248"/>
                <a:gd name="T76" fmla="*/ 45 w 54"/>
                <a:gd name="T77" fmla="*/ 17 h 248"/>
                <a:gd name="T78" fmla="*/ 4 w 54"/>
                <a:gd name="T79" fmla="*/ 58 h 248"/>
                <a:gd name="T80" fmla="*/ 4 w 54"/>
                <a:gd name="T81" fmla="*/ 46 h 248"/>
                <a:gd name="T82" fmla="*/ 45 w 54"/>
                <a:gd name="T83" fmla="*/ 75 h 248"/>
                <a:gd name="T84" fmla="*/ 45 w 54"/>
                <a:gd name="T85" fmla="*/ 79 h 248"/>
                <a:gd name="T86" fmla="*/ 41 w 54"/>
                <a:gd name="T87" fmla="*/ 79 h 248"/>
                <a:gd name="T88" fmla="*/ 45 w 54"/>
                <a:gd name="T89" fmla="*/ 75 h 248"/>
                <a:gd name="T90" fmla="*/ 33 w 54"/>
                <a:gd name="T91" fmla="*/ 79 h 248"/>
                <a:gd name="T92" fmla="*/ 21 w 54"/>
                <a:gd name="T93" fmla="*/ 79 h 248"/>
                <a:gd name="T94" fmla="*/ 45 w 54"/>
                <a:gd name="T95" fmla="*/ 50 h 248"/>
                <a:gd name="T96" fmla="*/ 45 w 54"/>
                <a:gd name="T97" fmla="*/ 62 h 248"/>
                <a:gd name="T98" fmla="*/ 33 w 54"/>
                <a:gd name="T99" fmla="*/ 79 h 248"/>
                <a:gd name="T100" fmla="*/ 4 w 54"/>
                <a:gd name="T101" fmla="*/ 70 h 248"/>
                <a:gd name="T102" fmla="*/ 45 w 54"/>
                <a:gd name="T103" fmla="*/ 29 h 248"/>
                <a:gd name="T104" fmla="*/ 45 w 54"/>
                <a:gd name="T105" fmla="*/ 41 h 248"/>
                <a:gd name="T106" fmla="*/ 8 w 54"/>
                <a:gd name="T107" fmla="*/ 79 h 248"/>
                <a:gd name="T108" fmla="*/ 4 w 54"/>
                <a:gd name="T109" fmla="*/ 79 h 248"/>
                <a:gd name="T110" fmla="*/ 4 w 54"/>
                <a:gd name="T111" fmla="*/ 7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48">
                  <a:moveTo>
                    <a:pt x="49" y="0"/>
                  </a:moveTo>
                  <a:lnTo>
                    <a:pt x="41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0" y="41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248"/>
                  </a:lnTo>
                  <a:lnTo>
                    <a:pt x="54" y="248"/>
                  </a:lnTo>
                  <a:lnTo>
                    <a:pt x="54" y="83"/>
                  </a:lnTo>
                  <a:lnTo>
                    <a:pt x="54" y="79"/>
                  </a:lnTo>
                  <a:lnTo>
                    <a:pt x="54" y="66"/>
                  </a:lnTo>
                  <a:lnTo>
                    <a:pt x="54" y="58"/>
                  </a:lnTo>
                  <a:lnTo>
                    <a:pt x="54" y="41"/>
                  </a:lnTo>
                  <a:lnTo>
                    <a:pt x="54" y="33"/>
                  </a:lnTo>
                  <a:lnTo>
                    <a:pt x="54" y="21"/>
                  </a:lnTo>
                  <a:lnTo>
                    <a:pt x="54" y="13"/>
                  </a:lnTo>
                  <a:lnTo>
                    <a:pt x="54" y="0"/>
                  </a:lnTo>
                  <a:lnTo>
                    <a:pt x="49" y="0"/>
                  </a:lnTo>
                  <a:close/>
                  <a:moveTo>
                    <a:pt x="4" y="8"/>
                  </a:moveTo>
                  <a:lnTo>
                    <a:pt x="8" y="8"/>
                  </a:lnTo>
                  <a:lnTo>
                    <a:pt x="4" y="13"/>
                  </a:lnTo>
                  <a:lnTo>
                    <a:pt x="4" y="8"/>
                  </a:lnTo>
                  <a:close/>
                  <a:moveTo>
                    <a:pt x="4" y="21"/>
                  </a:moveTo>
                  <a:lnTo>
                    <a:pt x="21" y="8"/>
                  </a:lnTo>
                  <a:lnTo>
                    <a:pt x="33" y="8"/>
                  </a:lnTo>
                  <a:lnTo>
                    <a:pt x="4" y="37"/>
                  </a:lnTo>
                  <a:lnTo>
                    <a:pt x="4" y="21"/>
                  </a:lnTo>
                  <a:close/>
                  <a:moveTo>
                    <a:pt x="4" y="46"/>
                  </a:moveTo>
                  <a:lnTo>
                    <a:pt x="41" y="8"/>
                  </a:lnTo>
                  <a:lnTo>
                    <a:pt x="45" y="8"/>
                  </a:lnTo>
                  <a:lnTo>
                    <a:pt x="45" y="17"/>
                  </a:lnTo>
                  <a:lnTo>
                    <a:pt x="4" y="58"/>
                  </a:lnTo>
                  <a:lnTo>
                    <a:pt x="4" y="46"/>
                  </a:lnTo>
                  <a:close/>
                  <a:moveTo>
                    <a:pt x="45" y="75"/>
                  </a:moveTo>
                  <a:lnTo>
                    <a:pt x="45" y="79"/>
                  </a:lnTo>
                  <a:lnTo>
                    <a:pt x="41" y="79"/>
                  </a:lnTo>
                  <a:lnTo>
                    <a:pt x="45" y="75"/>
                  </a:lnTo>
                  <a:close/>
                  <a:moveTo>
                    <a:pt x="33" y="79"/>
                  </a:moveTo>
                  <a:lnTo>
                    <a:pt x="21" y="79"/>
                  </a:lnTo>
                  <a:lnTo>
                    <a:pt x="45" y="50"/>
                  </a:lnTo>
                  <a:lnTo>
                    <a:pt x="45" y="62"/>
                  </a:lnTo>
                  <a:lnTo>
                    <a:pt x="33" y="79"/>
                  </a:lnTo>
                  <a:close/>
                  <a:moveTo>
                    <a:pt x="4" y="70"/>
                  </a:moveTo>
                  <a:lnTo>
                    <a:pt x="45" y="29"/>
                  </a:lnTo>
                  <a:lnTo>
                    <a:pt x="45" y="41"/>
                  </a:lnTo>
                  <a:lnTo>
                    <a:pt x="8" y="79"/>
                  </a:lnTo>
                  <a:lnTo>
                    <a:pt x="4" y="79"/>
                  </a:lnTo>
                  <a:lnTo>
                    <a:pt x="4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4613275" y="1844675"/>
              <a:ext cx="90488" cy="458788"/>
            </a:xfrm>
            <a:custGeom>
              <a:avLst/>
              <a:gdLst>
                <a:gd name="T0" fmla="*/ 53 w 57"/>
                <a:gd name="T1" fmla="*/ 0 h 289"/>
                <a:gd name="T2" fmla="*/ 41 w 57"/>
                <a:gd name="T3" fmla="*/ 0 h 289"/>
                <a:gd name="T4" fmla="*/ 28 w 57"/>
                <a:gd name="T5" fmla="*/ 0 h 289"/>
                <a:gd name="T6" fmla="*/ 20 w 57"/>
                <a:gd name="T7" fmla="*/ 0 h 289"/>
                <a:gd name="T8" fmla="*/ 4 w 57"/>
                <a:gd name="T9" fmla="*/ 0 h 289"/>
                <a:gd name="T10" fmla="*/ 0 w 57"/>
                <a:gd name="T11" fmla="*/ 0 h 289"/>
                <a:gd name="T12" fmla="*/ 0 w 57"/>
                <a:gd name="T13" fmla="*/ 8 h 289"/>
                <a:gd name="T14" fmla="*/ 0 w 57"/>
                <a:gd name="T15" fmla="*/ 21 h 289"/>
                <a:gd name="T16" fmla="*/ 0 w 57"/>
                <a:gd name="T17" fmla="*/ 29 h 289"/>
                <a:gd name="T18" fmla="*/ 0 w 57"/>
                <a:gd name="T19" fmla="*/ 41 h 289"/>
                <a:gd name="T20" fmla="*/ 0 w 57"/>
                <a:gd name="T21" fmla="*/ 54 h 289"/>
                <a:gd name="T22" fmla="*/ 0 w 57"/>
                <a:gd name="T23" fmla="*/ 66 h 289"/>
                <a:gd name="T24" fmla="*/ 0 w 57"/>
                <a:gd name="T25" fmla="*/ 74 h 289"/>
                <a:gd name="T26" fmla="*/ 0 w 57"/>
                <a:gd name="T27" fmla="*/ 82 h 289"/>
                <a:gd name="T28" fmla="*/ 0 w 57"/>
                <a:gd name="T29" fmla="*/ 289 h 289"/>
                <a:gd name="T30" fmla="*/ 57 w 57"/>
                <a:gd name="T31" fmla="*/ 289 h 289"/>
                <a:gd name="T32" fmla="*/ 57 w 57"/>
                <a:gd name="T33" fmla="*/ 82 h 289"/>
                <a:gd name="T34" fmla="*/ 57 w 57"/>
                <a:gd name="T35" fmla="*/ 78 h 289"/>
                <a:gd name="T36" fmla="*/ 57 w 57"/>
                <a:gd name="T37" fmla="*/ 66 h 289"/>
                <a:gd name="T38" fmla="*/ 57 w 57"/>
                <a:gd name="T39" fmla="*/ 58 h 289"/>
                <a:gd name="T40" fmla="*/ 57 w 57"/>
                <a:gd name="T41" fmla="*/ 41 h 289"/>
                <a:gd name="T42" fmla="*/ 57 w 57"/>
                <a:gd name="T43" fmla="*/ 33 h 289"/>
                <a:gd name="T44" fmla="*/ 57 w 57"/>
                <a:gd name="T45" fmla="*/ 21 h 289"/>
                <a:gd name="T46" fmla="*/ 57 w 57"/>
                <a:gd name="T47" fmla="*/ 12 h 289"/>
                <a:gd name="T48" fmla="*/ 57 w 57"/>
                <a:gd name="T49" fmla="*/ 0 h 289"/>
                <a:gd name="T50" fmla="*/ 53 w 57"/>
                <a:gd name="T51" fmla="*/ 0 h 289"/>
                <a:gd name="T52" fmla="*/ 8 w 57"/>
                <a:gd name="T53" fmla="*/ 8 h 289"/>
                <a:gd name="T54" fmla="*/ 12 w 57"/>
                <a:gd name="T55" fmla="*/ 8 h 289"/>
                <a:gd name="T56" fmla="*/ 8 w 57"/>
                <a:gd name="T57" fmla="*/ 12 h 289"/>
                <a:gd name="T58" fmla="*/ 8 w 57"/>
                <a:gd name="T59" fmla="*/ 8 h 289"/>
                <a:gd name="T60" fmla="*/ 8 w 57"/>
                <a:gd name="T61" fmla="*/ 21 h 289"/>
                <a:gd name="T62" fmla="*/ 20 w 57"/>
                <a:gd name="T63" fmla="*/ 8 h 289"/>
                <a:gd name="T64" fmla="*/ 37 w 57"/>
                <a:gd name="T65" fmla="*/ 8 h 289"/>
                <a:gd name="T66" fmla="*/ 8 w 57"/>
                <a:gd name="T67" fmla="*/ 37 h 289"/>
                <a:gd name="T68" fmla="*/ 8 w 57"/>
                <a:gd name="T69" fmla="*/ 21 h 289"/>
                <a:gd name="T70" fmla="*/ 8 w 57"/>
                <a:gd name="T71" fmla="*/ 45 h 289"/>
                <a:gd name="T72" fmla="*/ 45 w 57"/>
                <a:gd name="T73" fmla="*/ 8 h 289"/>
                <a:gd name="T74" fmla="*/ 49 w 57"/>
                <a:gd name="T75" fmla="*/ 8 h 289"/>
                <a:gd name="T76" fmla="*/ 49 w 57"/>
                <a:gd name="T77" fmla="*/ 16 h 289"/>
                <a:gd name="T78" fmla="*/ 8 w 57"/>
                <a:gd name="T79" fmla="*/ 58 h 289"/>
                <a:gd name="T80" fmla="*/ 8 w 57"/>
                <a:gd name="T81" fmla="*/ 45 h 289"/>
                <a:gd name="T82" fmla="*/ 49 w 57"/>
                <a:gd name="T83" fmla="*/ 74 h 289"/>
                <a:gd name="T84" fmla="*/ 49 w 57"/>
                <a:gd name="T85" fmla="*/ 78 h 289"/>
                <a:gd name="T86" fmla="*/ 45 w 57"/>
                <a:gd name="T87" fmla="*/ 78 h 289"/>
                <a:gd name="T88" fmla="*/ 49 w 57"/>
                <a:gd name="T89" fmla="*/ 74 h 289"/>
                <a:gd name="T90" fmla="*/ 37 w 57"/>
                <a:gd name="T91" fmla="*/ 78 h 289"/>
                <a:gd name="T92" fmla="*/ 20 w 57"/>
                <a:gd name="T93" fmla="*/ 78 h 289"/>
                <a:gd name="T94" fmla="*/ 49 w 57"/>
                <a:gd name="T95" fmla="*/ 49 h 289"/>
                <a:gd name="T96" fmla="*/ 49 w 57"/>
                <a:gd name="T97" fmla="*/ 62 h 289"/>
                <a:gd name="T98" fmla="*/ 37 w 57"/>
                <a:gd name="T99" fmla="*/ 78 h 289"/>
                <a:gd name="T100" fmla="*/ 8 w 57"/>
                <a:gd name="T101" fmla="*/ 70 h 289"/>
                <a:gd name="T102" fmla="*/ 49 w 57"/>
                <a:gd name="T103" fmla="*/ 29 h 289"/>
                <a:gd name="T104" fmla="*/ 49 w 57"/>
                <a:gd name="T105" fmla="*/ 41 h 289"/>
                <a:gd name="T106" fmla="*/ 12 w 57"/>
                <a:gd name="T107" fmla="*/ 78 h 289"/>
                <a:gd name="T108" fmla="*/ 8 w 57"/>
                <a:gd name="T109" fmla="*/ 78 h 289"/>
                <a:gd name="T110" fmla="*/ 8 w 57"/>
                <a:gd name="T111" fmla="*/ 7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" h="289">
                  <a:moveTo>
                    <a:pt x="53" y="0"/>
                  </a:moveTo>
                  <a:lnTo>
                    <a:pt x="41" y="0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0" y="41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89"/>
                  </a:lnTo>
                  <a:lnTo>
                    <a:pt x="57" y="289"/>
                  </a:lnTo>
                  <a:lnTo>
                    <a:pt x="57" y="82"/>
                  </a:lnTo>
                  <a:lnTo>
                    <a:pt x="57" y="78"/>
                  </a:lnTo>
                  <a:lnTo>
                    <a:pt x="57" y="66"/>
                  </a:lnTo>
                  <a:lnTo>
                    <a:pt x="57" y="58"/>
                  </a:lnTo>
                  <a:lnTo>
                    <a:pt x="57" y="41"/>
                  </a:lnTo>
                  <a:lnTo>
                    <a:pt x="57" y="33"/>
                  </a:lnTo>
                  <a:lnTo>
                    <a:pt x="57" y="21"/>
                  </a:lnTo>
                  <a:lnTo>
                    <a:pt x="57" y="12"/>
                  </a:lnTo>
                  <a:lnTo>
                    <a:pt x="57" y="0"/>
                  </a:lnTo>
                  <a:lnTo>
                    <a:pt x="53" y="0"/>
                  </a:lnTo>
                  <a:close/>
                  <a:moveTo>
                    <a:pt x="8" y="8"/>
                  </a:moveTo>
                  <a:lnTo>
                    <a:pt x="12" y="8"/>
                  </a:lnTo>
                  <a:lnTo>
                    <a:pt x="8" y="12"/>
                  </a:lnTo>
                  <a:lnTo>
                    <a:pt x="8" y="8"/>
                  </a:lnTo>
                  <a:close/>
                  <a:moveTo>
                    <a:pt x="8" y="21"/>
                  </a:moveTo>
                  <a:lnTo>
                    <a:pt x="20" y="8"/>
                  </a:lnTo>
                  <a:lnTo>
                    <a:pt x="37" y="8"/>
                  </a:lnTo>
                  <a:lnTo>
                    <a:pt x="8" y="37"/>
                  </a:lnTo>
                  <a:lnTo>
                    <a:pt x="8" y="21"/>
                  </a:lnTo>
                  <a:close/>
                  <a:moveTo>
                    <a:pt x="8" y="45"/>
                  </a:moveTo>
                  <a:lnTo>
                    <a:pt x="45" y="8"/>
                  </a:lnTo>
                  <a:lnTo>
                    <a:pt x="49" y="8"/>
                  </a:lnTo>
                  <a:lnTo>
                    <a:pt x="49" y="16"/>
                  </a:lnTo>
                  <a:lnTo>
                    <a:pt x="8" y="58"/>
                  </a:lnTo>
                  <a:lnTo>
                    <a:pt x="8" y="45"/>
                  </a:lnTo>
                  <a:close/>
                  <a:moveTo>
                    <a:pt x="49" y="74"/>
                  </a:moveTo>
                  <a:lnTo>
                    <a:pt x="49" y="78"/>
                  </a:lnTo>
                  <a:lnTo>
                    <a:pt x="45" y="78"/>
                  </a:lnTo>
                  <a:lnTo>
                    <a:pt x="49" y="74"/>
                  </a:lnTo>
                  <a:close/>
                  <a:moveTo>
                    <a:pt x="37" y="78"/>
                  </a:moveTo>
                  <a:lnTo>
                    <a:pt x="20" y="78"/>
                  </a:lnTo>
                  <a:lnTo>
                    <a:pt x="49" y="49"/>
                  </a:lnTo>
                  <a:lnTo>
                    <a:pt x="49" y="62"/>
                  </a:lnTo>
                  <a:lnTo>
                    <a:pt x="37" y="78"/>
                  </a:lnTo>
                  <a:close/>
                  <a:moveTo>
                    <a:pt x="8" y="70"/>
                  </a:moveTo>
                  <a:lnTo>
                    <a:pt x="49" y="29"/>
                  </a:lnTo>
                  <a:lnTo>
                    <a:pt x="49" y="41"/>
                  </a:lnTo>
                  <a:lnTo>
                    <a:pt x="12" y="78"/>
                  </a:lnTo>
                  <a:lnTo>
                    <a:pt x="8" y="78"/>
                  </a:lnTo>
                  <a:lnTo>
                    <a:pt x="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4762500" y="1779588"/>
              <a:ext cx="85725" cy="523875"/>
            </a:xfrm>
            <a:custGeom>
              <a:avLst/>
              <a:gdLst>
                <a:gd name="T0" fmla="*/ 50 w 54"/>
                <a:gd name="T1" fmla="*/ 0 h 330"/>
                <a:gd name="T2" fmla="*/ 42 w 54"/>
                <a:gd name="T3" fmla="*/ 0 h 330"/>
                <a:gd name="T4" fmla="*/ 29 w 54"/>
                <a:gd name="T5" fmla="*/ 0 h 330"/>
                <a:gd name="T6" fmla="*/ 17 w 54"/>
                <a:gd name="T7" fmla="*/ 0 h 330"/>
                <a:gd name="T8" fmla="*/ 4 w 54"/>
                <a:gd name="T9" fmla="*/ 0 h 330"/>
                <a:gd name="T10" fmla="*/ 0 w 54"/>
                <a:gd name="T11" fmla="*/ 0 h 330"/>
                <a:gd name="T12" fmla="*/ 0 w 54"/>
                <a:gd name="T13" fmla="*/ 8 h 330"/>
                <a:gd name="T14" fmla="*/ 0 w 54"/>
                <a:gd name="T15" fmla="*/ 20 h 330"/>
                <a:gd name="T16" fmla="*/ 0 w 54"/>
                <a:gd name="T17" fmla="*/ 28 h 330"/>
                <a:gd name="T18" fmla="*/ 0 w 54"/>
                <a:gd name="T19" fmla="*/ 41 h 330"/>
                <a:gd name="T20" fmla="*/ 0 w 54"/>
                <a:gd name="T21" fmla="*/ 53 h 330"/>
                <a:gd name="T22" fmla="*/ 0 w 54"/>
                <a:gd name="T23" fmla="*/ 66 h 330"/>
                <a:gd name="T24" fmla="*/ 0 w 54"/>
                <a:gd name="T25" fmla="*/ 74 h 330"/>
                <a:gd name="T26" fmla="*/ 0 w 54"/>
                <a:gd name="T27" fmla="*/ 82 h 330"/>
                <a:gd name="T28" fmla="*/ 0 w 54"/>
                <a:gd name="T29" fmla="*/ 330 h 330"/>
                <a:gd name="T30" fmla="*/ 54 w 54"/>
                <a:gd name="T31" fmla="*/ 330 h 330"/>
                <a:gd name="T32" fmla="*/ 54 w 54"/>
                <a:gd name="T33" fmla="*/ 82 h 330"/>
                <a:gd name="T34" fmla="*/ 54 w 54"/>
                <a:gd name="T35" fmla="*/ 78 h 330"/>
                <a:gd name="T36" fmla="*/ 54 w 54"/>
                <a:gd name="T37" fmla="*/ 66 h 330"/>
                <a:gd name="T38" fmla="*/ 54 w 54"/>
                <a:gd name="T39" fmla="*/ 57 h 330"/>
                <a:gd name="T40" fmla="*/ 54 w 54"/>
                <a:gd name="T41" fmla="*/ 45 h 330"/>
                <a:gd name="T42" fmla="*/ 54 w 54"/>
                <a:gd name="T43" fmla="*/ 33 h 330"/>
                <a:gd name="T44" fmla="*/ 54 w 54"/>
                <a:gd name="T45" fmla="*/ 20 h 330"/>
                <a:gd name="T46" fmla="*/ 54 w 54"/>
                <a:gd name="T47" fmla="*/ 12 h 330"/>
                <a:gd name="T48" fmla="*/ 54 w 54"/>
                <a:gd name="T49" fmla="*/ 0 h 330"/>
                <a:gd name="T50" fmla="*/ 50 w 54"/>
                <a:gd name="T51" fmla="*/ 0 h 330"/>
                <a:gd name="T52" fmla="*/ 9 w 54"/>
                <a:gd name="T53" fmla="*/ 8 h 330"/>
                <a:gd name="T54" fmla="*/ 13 w 54"/>
                <a:gd name="T55" fmla="*/ 8 h 330"/>
                <a:gd name="T56" fmla="*/ 9 w 54"/>
                <a:gd name="T57" fmla="*/ 12 h 330"/>
                <a:gd name="T58" fmla="*/ 9 w 54"/>
                <a:gd name="T59" fmla="*/ 8 h 330"/>
                <a:gd name="T60" fmla="*/ 9 w 54"/>
                <a:gd name="T61" fmla="*/ 24 h 330"/>
                <a:gd name="T62" fmla="*/ 21 w 54"/>
                <a:gd name="T63" fmla="*/ 8 h 330"/>
                <a:gd name="T64" fmla="*/ 33 w 54"/>
                <a:gd name="T65" fmla="*/ 8 h 330"/>
                <a:gd name="T66" fmla="*/ 9 w 54"/>
                <a:gd name="T67" fmla="*/ 37 h 330"/>
                <a:gd name="T68" fmla="*/ 9 w 54"/>
                <a:gd name="T69" fmla="*/ 24 h 330"/>
                <a:gd name="T70" fmla="*/ 9 w 54"/>
                <a:gd name="T71" fmla="*/ 45 h 330"/>
                <a:gd name="T72" fmla="*/ 42 w 54"/>
                <a:gd name="T73" fmla="*/ 8 h 330"/>
                <a:gd name="T74" fmla="*/ 46 w 54"/>
                <a:gd name="T75" fmla="*/ 8 h 330"/>
                <a:gd name="T76" fmla="*/ 46 w 54"/>
                <a:gd name="T77" fmla="*/ 16 h 330"/>
                <a:gd name="T78" fmla="*/ 9 w 54"/>
                <a:gd name="T79" fmla="*/ 57 h 330"/>
                <a:gd name="T80" fmla="*/ 9 w 54"/>
                <a:gd name="T81" fmla="*/ 45 h 330"/>
                <a:gd name="T82" fmla="*/ 46 w 54"/>
                <a:gd name="T83" fmla="*/ 74 h 330"/>
                <a:gd name="T84" fmla="*/ 46 w 54"/>
                <a:gd name="T85" fmla="*/ 78 h 330"/>
                <a:gd name="T86" fmla="*/ 42 w 54"/>
                <a:gd name="T87" fmla="*/ 78 h 330"/>
                <a:gd name="T88" fmla="*/ 46 w 54"/>
                <a:gd name="T89" fmla="*/ 74 h 330"/>
                <a:gd name="T90" fmla="*/ 33 w 54"/>
                <a:gd name="T91" fmla="*/ 78 h 330"/>
                <a:gd name="T92" fmla="*/ 21 w 54"/>
                <a:gd name="T93" fmla="*/ 78 h 330"/>
                <a:gd name="T94" fmla="*/ 46 w 54"/>
                <a:gd name="T95" fmla="*/ 49 h 330"/>
                <a:gd name="T96" fmla="*/ 46 w 54"/>
                <a:gd name="T97" fmla="*/ 62 h 330"/>
                <a:gd name="T98" fmla="*/ 33 w 54"/>
                <a:gd name="T99" fmla="*/ 78 h 330"/>
                <a:gd name="T100" fmla="*/ 9 w 54"/>
                <a:gd name="T101" fmla="*/ 70 h 330"/>
                <a:gd name="T102" fmla="*/ 46 w 54"/>
                <a:gd name="T103" fmla="*/ 28 h 330"/>
                <a:gd name="T104" fmla="*/ 46 w 54"/>
                <a:gd name="T105" fmla="*/ 41 h 330"/>
                <a:gd name="T106" fmla="*/ 13 w 54"/>
                <a:gd name="T107" fmla="*/ 78 h 330"/>
                <a:gd name="T108" fmla="*/ 9 w 54"/>
                <a:gd name="T109" fmla="*/ 78 h 330"/>
                <a:gd name="T110" fmla="*/ 9 w 54"/>
                <a:gd name="T111" fmla="*/ 7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330">
                  <a:moveTo>
                    <a:pt x="50" y="0"/>
                  </a:moveTo>
                  <a:lnTo>
                    <a:pt x="42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41"/>
                  </a:lnTo>
                  <a:lnTo>
                    <a:pt x="0" y="53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330"/>
                  </a:lnTo>
                  <a:lnTo>
                    <a:pt x="54" y="330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4" y="66"/>
                  </a:lnTo>
                  <a:lnTo>
                    <a:pt x="54" y="57"/>
                  </a:lnTo>
                  <a:lnTo>
                    <a:pt x="54" y="45"/>
                  </a:lnTo>
                  <a:lnTo>
                    <a:pt x="54" y="33"/>
                  </a:lnTo>
                  <a:lnTo>
                    <a:pt x="54" y="20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50" y="0"/>
                  </a:lnTo>
                  <a:close/>
                  <a:moveTo>
                    <a:pt x="9" y="8"/>
                  </a:moveTo>
                  <a:lnTo>
                    <a:pt x="13" y="8"/>
                  </a:lnTo>
                  <a:lnTo>
                    <a:pt x="9" y="12"/>
                  </a:lnTo>
                  <a:lnTo>
                    <a:pt x="9" y="8"/>
                  </a:lnTo>
                  <a:close/>
                  <a:moveTo>
                    <a:pt x="9" y="24"/>
                  </a:moveTo>
                  <a:lnTo>
                    <a:pt x="21" y="8"/>
                  </a:lnTo>
                  <a:lnTo>
                    <a:pt x="33" y="8"/>
                  </a:lnTo>
                  <a:lnTo>
                    <a:pt x="9" y="37"/>
                  </a:lnTo>
                  <a:lnTo>
                    <a:pt x="9" y="24"/>
                  </a:lnTo>
                  <a:close/>
                  <a:moveTo>
                    <a:pt x="9" y="45"/>
                  </a:moveTo>
                  <a:lnTo>
                    <a:pt x="42" y="8"/>
                  </a:lnTo>
                  <a:lnTo>
                    <a:pt x="46" y="8"/>
                  </a:lnTo>
                  <a:lnTo>
                    <a:pt x="46" y="16"/>
                  </a:lnTo>
                  <a:lnTo>
                    <a:pt x="9" y="57"/>
                  </a:lnTo>
                  <a:lnTo>
                    <a:pt x="9" y="45"/>
                  </a:lnTo>
                  <a:close/>
                  <a:moveTo>
                    <a:pt x="46" y="74"/>
                  </a:moveTo>
                  <a:lnTo>
                    <a:pt x="46" y="78"/>
                  </a:lnTo>
                  <a:lnTo>
                    <a:pt x="42" y="78"/>
                  </a:lnTo>
                  <a:lnTo>
                    <a:pt x="46" y="74"/>
                  </a:lnTo>
                  <a:close/>
                  <a:moveTo>
                    <a:pt x="33" y="78"/>
                  </a:moveTo>
                  <a:lnTo>
                    <a:pt x="21" y="78"/>
                  </a:lnTo>
                  <a:lnTo>
                    <a:pt x="46" y="49"/>
                  </a:lnTo>
                  <a:lnTo>
                    <a:pt x="46" y="62"/>
                  </a:lnTo>
                  <a:lnTo>
                    <a:pt x="33" y="78"/>
                  </a:lnTo>
                  <a:close/>
                  <a:moveTo>
                    <a:pt x="9" y="70"/>
                  </a:moveTo>
                  <a:lnTo>
                    <a:pt x="46" y="28"/>
                  </a:lnTo>
                  <a:lnTo>
                    <a:pt x="46" y="41"/>
                  </a:lnTo>
                  <a:lnTo>
                    <a:pt x="13" y="78"/>
                  </a:lnTo>
                  <a:lnTo>
                    <a:pt x="9" y="78"/>
                  </a:lnTo>
                  <a:lnTo>
                    <a:pt x="9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4906963" y="1719263"/>
              <a:ext cx="92075" cy="584200"/>
            </a:xfrm>
            <a:custGeom>
              <a:avLst/>
              <a:gdLst>
                <a:gd name="T0" fmla="*/ 54 w 58"/>
                <a:gd name="T1" fmla="*/ 0 h 368"/>
                <a:gd name="T2" fmla="*/ 41 w 58"/>
                <a:gd name="T3" fmla="*/ 0 h 368"/>
                <a:gd name="T4" fmla="*/ 29 w 58"/>
                <a:gd name="T5" fmla="*/ 0 h 368"/>
                <a:gd name="T6" fmla="*/ 21 w 58"/>
                <a:gd name="T7" fmla="*/ 0 h 368"/>
                <a:gd name="T8" fmla="*/ 8 w 58"/>
                <a:gd name="T9" fmla="*/ 0 h 368"/>
                <a:gd name="T10" fmla="*/ 0 w 58"/>
                <a:gd name="T11" fmla="*/ 0 h 368"/>
                <a:gd name="T12" fmla="*/ 0 w 58"/>
                <a:gd name="T13" fmla="*/ 5 h 368"/>
                <a:gd name="T14" fmla="*/ 0 w 58"/>
                <a:gd name="T15" fmla="*/ 17 h 368"/>
                <a:gd name="T16" fmla="*/ 0 w 58"/>
                <a:gd name="T17" fmla="*/ 25 h 368"/>
                <a:gd name="T18" fmla="*/ 0 w 58"/>
                <a:gd name="T19" fmla="*/ 38 h 368"/>
                <a:gd name="T20" fmla="*/ 0 w 58"/>
                <a:gd name="T21" fmla="*/ 50 h 368"/>
                <a:gd name="T22" fmla="*/ 0 w 58"/>
                <a:gd name="T23" fmla="*/ 62 h 368"/>
                <a:gd name="T24" fmla="*/ 0 w 58"/>
                <a:gd name="T25" fmla="*/ 71 h 368"/>
                <a:gd name="T26" fmla="*/ 0 w 58"/>
                <a:gd name="T27" fmla="*/ 79 h 368"/>
                <a:gd name="T28" fmla="*/ 0 w 58"/>
                <a:gd name="T29" fmla="*/ 368 h 368"/>
                <a:gd name="T30" fmla="*/ 58 w 58"/>
                <a:gd name="T31" fmla="*/ 368 h 368"/>
                <a:gd name="T32" fmla="*/ 58 w 58"/>
                <a:gd name="T33" fmla="*/ 79 h 368"/>
                <a:gd name="T34" fmla="*/ 58 w 58"/>
                <a:gd name="T35" fmla="*/ 75 h 368"/>
                <a:gd name="T36" fmla="*/ 58 w 58"/>
                <a:gd name="T37" fmla="*/ 62 h 368"/>
                <a:gd name="T38" fmla="*/ 58 w 58"/>
                <a:gd name="T39" fmla="*/ 54 h 368"/>
                <a:gd name="T40" fmla="*/ 58 w 58"/>
                <a:gd name="T41" fmla="*/ 42 h 368"/>
                <a:gd name="T42" fmla="*/ 58 w 58"/>
                <a:gd name="T43" fmla="*/ 29 h 368"/>
                <a:gd name="T44" fmla="*/ 58 w 58"/>
                <a:gd name="T45" fmla="*/ 17 h 368"/>
                <a:gd name="T46" fmla="*/ 58 w 58"/>
                <a:gd name="T47" fmla="*/ 9 h 368"/>
                <a:gd name="T48" fmla="*/ 58 w 58"/>
                <a:gd name="T49" fmla="*/ 0 h 368"/>
                <a:gd name="T50" fmla="*/ 54 w 58"/>
                <a:gd name="T51" fmla="*/ 0 h 368"/>
                <a:gd name="T52" fmla="*/ 8 w 58"/>
                <a:gd name="T53" fmla="*/ 5 h 368"/>
                <a:gd name="T54" fmla="*/ 12 w 58"/>
                <a:gd name="T55" fmla="*/ 5 h 368"/>
                <a:gd name="T56" fmla="*/ 8 w 58"/>
                <a:gd name="T57" fmla="*/ 9 h 368"/>
                <a:gd name="T58" fmla="*/ 8 w 58"/>
                <a:gd name="T59" fmla="*/ 5 h 368"/>
                <a:gd name="T60" fmla="*/ 8 w 58"/>
                <a:gd name="T61" fmla="*/ 21 h 368"/>
                <a:gd name="T62" fmla="*/ 25 w 58"/>
                <a:gd name="T63" fmla="*/ 5 h 368"/>
                <a:gd name="T64" fmla="*/ 37 w 58"/>
                <a:gd name="T65" fmla="*/ 5 h 368"/>
                <a:gd name="T66" fmla="*/ 8 w 58"/>
                <a:gd name="T67" fmla="*/ 33 h 368"/>
                <a:gd name="T68" fmla="*/ 8 w 58"/>
                <a:gd name="T69" fmla="*/ 21 h 368"/>
                <a:gd name="T70" fmla="*/ 8 w 58"/>
                <a:gd name="T71" fmla="*/ 42 h 368"/>
                <a:gd name="T72" fmla="*/ 45 w 58"/>
                <a:gd name="T73" fmla="*/ 5 h 368"/>
                <a:gd name="T74" fmla="*/ 49 w 58"/>
                <a:gd name="T75" fmla="*/ 5 h 368"/>
                <a:gd name="T76" fmla="*/ 49 w 58"/>
                <a:gd name="T77" fmla="*/ 13 h 368"/>
                <a:gd name="T78" fmla="*/ 8 w 58"/>
                <a:gd name="T79" fmla="*/ 54 h 368"/>
                <a:gd name="T80" fmla="*/ 8 w 58"/>
                <a:gd name="T81" fmla="*/ 42 h 368"/>
                <a:gd name="T82" fmla="*/ 49 w 58"/>
                <a:gd name="T83" fmla="*/ 71 h 368"/>
                <a:gd name="T84" fmla="*/ 49 w 58"/>
                <a:gd name="T85" fmla="*/ 75 h 368"/>
                <a:gd name="T86" fmla="*/ 45 w 58"/>
                <a:gd name="T87" fmla="*/ 75 h 368"/>
                <a:gd name="T88" fmla="*/ 49 w 58"/>
                <a:gd name="T89" fmla="*/ 71 h 368"/>
                <a:gd name="T90" fmla="*/ 37 w 58"/>
                <a:gd name="T91" fmla="*/ 75 h 368"/>
                <a:gd name="T92" fmla="*/ 25 w 58"/>
                <a:gd name="T93" fmla="*/ 75 h 368"/>
                <a:gd name="T94" fmla="*/ 49 w 58"/>
                <a:gd name="T95" fmla="*/ 46 h 368"/>
                <a:gd name="T96" fmla="*/ 49 w 58"/>
                <a:gd name="T97" fmla="*/ 58 h 368"/>
                <a:gd name="T98" fmla="*/ 37 w 58"/>
                <a:gd name="T99" fmla="*/ 75 h 368"/>
                <a:gd name="T100" fmla="*/ 8 w 58"/>
                <a:gd name="T101" fmla="*/ 66 h 368"/>
                <a:gd name="T102" fmla="*/ 49 w 58"/>
                <a:gd name="T103" fmla="*/ 25 h 368"/>
                <a:gd name="T104" fmla="*/ 49 w 58"/>
                <a:gd name="T105" fmla="*/ 38 h 368"/>
                <a:gd name="T106" fmla="*/ 12 w 58"/>
                <a:gd name="T107" fmla="*/ 75 h 368"/>
                <a:gd name="T108" fmla="*/ 8 w 58"/>
                <a:gd name="T109" fmla="*/ 75 h 368"/>
                <a:gd name="T110" fmla="*/ 8 w 58"/>
                <a:gd name="T111" fmla="*/ 6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368">
                  <a:moveTo>
                    <a:pt x="54" y="0"/>
                  </a:moveTo>
                  <a:lnTo>
                    <a:pt x="41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368"/>
                  </a:lnTo>
                  <a:lnTo>
                    <a:pt x="58" y="368"/>
                  </a:lnTo>
                  <a:lnTo>
                    <a:pt x="58" y="79"/>
                  </a:lnTo>
                  <a:lnTo>
                    <a:pt x="58" y="75"/>
                  </a:lnTo>
                  <a:lnTo>
                    <a:pt x="58" y="62"/>
                  </a:lnTo>
                  <a:lnTo>
                    <a:pt x="58" y="54"/>
                  </a:lnTo>
                  <a:lnTo>
                    <a:pt x="58" y="42"/>
                  </a:lnTo>
                  <a:lnTo>
                    <a:pt x="58" y="29"/>
                  </a:lnTo>
                  <a:lnTo>
                    <a:pt x="58" y="17"/>
                  </a:lnTo>
                  <a:lnTo>
                    <a:pt x="58" y="9"/>
                  </a:lnTo>
                  <a:lnTo>
                    <a:pt x="58" y="0"/>
                  </a:lnTo>
                  <a:lnTo>
                    <a:pt x="54" y="0"/>
                  </a:lnTo>
                  <a:close/>
                  <a:moveTo>
                    <a:pt x="8" y="5"/>
                  </a:moveTo>
                  <a:lnTo>
                    <a:pt x="12" y="5"/>
                  </a:lnTo>
                  <a:lnTo>
                    <a:pt x="8" y="9"/>
                  </a:lnTo>
                  <a:lnTo>
                    <a:pt x="8" y="5"/>
                  </a:lnTo>
                  <a:close/>
                  <a:moveTo>
                    <a:pt x="8" y="21"/>
                  </a:moveTo>
                  <a:lnTo>
                    <a:pt x="25" y="5"/>
                  </a:lnTo>
                  <a:lnTo>
                    <a:pt x="37" y="5"/>
                  </a:lnTo>
                  <a:lnTo>
                    <a:pt x="8" y="33"/>
                  </a:lnTo>
                  <a:lnTo>
                    <a:pt x="8" y="21"/>
                  </a:lnTo>
                  <a:close/>
                  <a:moveTo>
                    <a:pt x="8" y="42"/>
                  </a:moveTo>
                  <a:lnTo>
                    <a:pt x="45" y="5"/>
                  </a:lnTo>
                  <a:lnTo>
                    <a:pt x="49" y="5"/>
                  </a:lnTo>
                  <a:lnTo>
                    <a:pt x="49" y="13"/>
                  </a:lnTo>
                  <a:lnTo>
                    <a:pt x="8" y="54"/>
                  </a:lnTo>
                  <a:lnTo>
                    <a:pt x="8" y="42"/>
                  </a:lnTo>
                  <a:close/>
                  <a:moveTo>
                    <a:pt x="49" y="71"/>
                  </a:moveTo>
                  <a:lnTo>
                    <a:pt x="49" y="75"/>
                  </a:lnTo>
                  <a:lnTo>
                    <a:pt x="45" y="75"/>
                  </a:lnTo>
                  <a:lnTo>
                    <a:pt x="49" y="71"/>
                  </a:lnTo>
                  <a:close/>
                  <a:moveTo>
                    <a:pt x="37" y="75"/>
                  </a:moveTo>
                  <a:lnTo>
                    <a:pt x="25" y="75"/>
                  </a:lnTo>
                  <a:lnTo>
                    <a:pt x="49" y="46"/>
                  </a:lnTo>
                  <a:lnTo>
                    <a:pt x="49" y="58"/>
                  </a:lnTo>
                  <a:lnTo>
                    <a:pt x="37" y="75"/>
                  </a:lnTo>
                  <a:close/>
                  <a:moveTo>
                    <a:pt x="8" y="66"/>
                  </a:moveTo>
                  <a:lnTo>
                    <a:pt x="49" y="25"/>
                  </a:lnTo>
                  <a:lnTo>
                    <a:pt x="49" y="38"/>
                  </a:lnTo>
                  <a:lnTo>
                    <a:pt x="12" y="75"/>
                  </a:lnTo>
                  <a:lnTo>
                    <a:pt x="8" y="75"/>
                  </a:lnTo>
                  <a:lnTo>
                    <a:pt x="8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5057775" y="1654175"/>
              <a:ext cx="84138" cy="649288"/>
            </a:xfrm>
            <a:custGeom>
              <a:avLst/>
              <a:gdLst>
                <a:gd name="T0" fmla="*/ 49 w 53"/>
                <a:gd name="T1" fmla="*/ 0 h 409"/>
                <a:gd name="T2" fmla="*/ 41 w 53"/>
                <a:gd name="T3" fmla="*/ 0 h 409"/>
                <a:gd name="T4" fmla="*/ 29 w 53"/>
                <a:gd name="T5" fmla="*/ 0 h 409"/>
                <a:gd name="T6" fmla="*/ 16 w 53"/>
                <a:gd name="T7" fmla="*/ 0 h 409"/>
                <a:gd name="T8" fmla="*/ 4 w 53"/>
                <a:gd name="T9" fmla="*/ 0 h 409"/>
                <a:gd name="T10" fmla="*/ 0 w 53"/>
                <a:gd name="T11" fmla="*/ 0 h 409"/>
                <a:gd name="T12" fmla="*/ 0 w 53"/>
                <a:gd name="T13" fmla="*/ 4 h 409"/>
                <a:gd name="T14" fmla="*/ 0 w 53"/>
                <a:gd name="T15" fmla="*/ 17 h 409"/>
                <a:gd name="T16" fmla="*/ 0 w 53"/>
                <a:gd name="T17" fmla="*/ 25 h 409"/>
                <a:gd name="T18" fmla="*/ 0 w 53"/>
                <a:gd name="T19" fmla="*/ 37 h 409"/>
                <a:gd name="T20" fmla="*/ 0 w 53"/>
                <a:gd name="T21" fmla="*/ 50 h 409"/>
                <a:gd name="T22" fmla="*/ 0 w 53"/>
                <a:gd name="T23" fmla="*/ 62 h 409"/>
                <a:gd name="T24" fmla="*/ 0 w 53"/>
                <a:gd name="T25" fmla="*/ 70 h 409"/>
                <a:gd name="T26" fmla="*/ 0 w 53"/>
                <a:gd name="T27" fmla="*/ 79 h 409"/>
                <a:gd name="T28" fmla="*/ 0 w 53"/>
                <a:gd name="T29" fmla="*/ 409 h 409"/>
                <a:gd name="T30" fmla="*/ 53 w 53"/>
                <a:gd name="T31" fmla="*/ 409 h 409"/>
                <a:gd name="T32" fmla="*/ 53 w 53"/>
                <a:gd name="T33" fmla="*/ 79 h 409"/>
                <a:gd name="T34" fmla="*/ 53 w 53"/>
                <a:gd name="T35" fmla="*/ 74 h 409"/>
                <a:gd name="T36" fmla="*/ 53 w 53"/>
                <a:gd name="T37" fmla="*/ 62 h 409"/>
                <a:gd name="T38" fmla="*/ 53 w 53"/>
                <a:gd name="T39" fmla="*/ 54 h 409"/>
                <a:gd name="T40" fmla="*/ 53 w 53"/>
                <a:gd name="T41" fmla="*/ 41 h 409"/>
                <a:gd name="T42" fmla="*/ 53 w 53"/>
                <a:gd name="T43" fmla="*/ 29 h 409"/>
                <a:gd name="T44" fmla="*/ 53 w 53"/>
                <a:gd name="T45" fmla="*/ 17 h 409"/>
                <a:gd name="T46" fmla="*/ 53 w 53"/>
                <a:gd name="T47" fmla="*/ 8 h 409"/>
                <a:gd name="T48" fmla="*/ 53 w 53"/>
                <a:gd name="T49" fmla="*/ 0 h 409"/>
                <a:gd name="T50" fmla="*/ 49 w 53"/>
                <a:gd name="T51" fmla="*/ 0 h 409"/>
                <a:gd name="T52" fmla="*/ 8 w 53"/>
                <a:gd name="T53" fmla="*/ 4 h 409"/>
                <a:gd name="T54" fmla="*/ 12 w 53"/>
                <a:gd name="T55" fmla="*/ 4 h 409"/>
                <a:gd name="T56" fmla="*/ 8 w 53"/>
                <a:gd name="T57" fmla="*/ 8 h 409"/>
                <a:gd name="T58" fmla="*/ 8 w 53"/>
                <a:gd name="T59" fmla="*/ 4 h 409"/>
                <a:gd name="T60" fmla="*/ 8 w 53"/>
                <a:gd name="T61" fmla="*/ 21 h 409"/>
                <a:gd name="T62" fmla="*/ 20 w 53"/>
                <a:gd name="T63" fmla="*/ 4 h 409"/>
                <a:gd name="T64" fmla="*/ 33 w 53"/>
                <a:gd name="T65" fmla="*/ 4 h 409"/>
                <a:gd name="T66" fmla="*/ 8 w 53"/>
                <a:gd name="T67" fmla="*/ 33 h 409"/>
                <a:gd name="T68" fmla="*/ 8 w 53"/>
                <a:gd name="T69" fmla="*/ 21 h 409"/>
                <a:gd name="T70" fmla="*/ 8 w 53"/>
                <a:gd name="T71" fmla="*/ 41 h 409"/>
                <a:gd name="T72" fmla="*/ 45 w 53"/>
                <a:gd name="T73" fmla="*/ 4 h 409"/>
                <a:gd name="T74" fmla="*/ 49 w 53"/>
                <a:gd name="T75" fmla="*/ 4 h 409"/>
                <a:gd name="T76" fmla="*/ 49 w 53"/>
                <a:gd name="T77" fmla="*/ 13 h 409"/>
                <a:gd name="T78" fmla="*/ 8 w 53"/>
                <a:gd name="T79" fmla="*/ 54 h 409"/>
                <a:gd name="T80" fmla="*/ 8 w 53"/>
                <a:gd name="T81" fmla="*/ 41 h 409"/>
                <a:gd name="T82" fmla="*/ 49 w 53"/>
                <a:gd name="T83" fmla="*/ 70 h 409"/>
                <a:gd name="T84" fmla="*/ 49 w 53"/>
                <a:gd name="T85" fmla="*/ 74 h 409"/>
                <a:gd name="T86" fmla="*/ 45 w 53"/>
                <a:gd name="T87" fmla="*/ 74 h 409"/>
                <a:gd name="T88" fmla="*/ 49 w 53"/>
                <a:gd name="T89" fmla="*/ 70 h 409"/>
                <a:gd name="T90" fmla="*/ 33 w 53"/>
                <a:gd name="T91" fmla="*/ 74 h 409"/>
                <a:gd name="T92" fmla="*/ 20 w 53"/>
                <a:gd name="T93" fmla="*/ 74 h 409"/>
                <a:gd name="T94" fmla="*/ 49 w 53"/>
                <a:gd name="T95" fmla="*/ 46 h 409"/>
                <a:gd name="T96" fmla="*/ 49 w 53"/>
                <a:gd name="T97" fmla="*/ 58 h 409"/>
                <a:gd name="T98" fmla="*/ 33 w 53"/>
                <a:gd name="T99" fmla="*/ 74 h 409"/>
                <a:gd name="T100" fmla="*/ 8 w 53"/>
                <a:gd name="T101" fmla="*/ 66 h 409"/>
                <a:gd name="T102" fmla="*/ 49 w 53"/>
                <a:gd name="T103" fmla="*/ 25 h 409"/>
                <a:gd name="T104" fmla="*/ 49 w 53"/>
                <a:gd name="T105" fmla="*/ 37 h 409"/>
                <a:gd name="T106" fmla="*/ 12 w 53"/>
                <a:gd name="T107" fmla="*/ 74 h 409"/>
                <a:gd name="T108" fmla="*/ 8 w 53"/>
                <a:gd name="T109" fmla="*/ 74 h 409"/>
                <a:gd name="T110" fmla="*/ 8 w 53"/>
                <a:gd name="T111" fmla="*/ 66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" h="409">
                  <a:moveTo>
                    <a:pt x="49" y="0"/>
                  </a:moveTo>
                  <a:lnTo>
                    <a:pt x="41" y="0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409"/>
                  </a:lnTo>
                  <a:lnTo>
                    <a:pt x="53" y="409"/>
                  </a:lnTo>
                  <a:lnTo>
                    <a:pt x="53" y="79"/>
                  </a:lnTo>
                  <a:lnTo>
                    <a:pt x="53" y="74"/>
                  </a:lnTo>
                  <a:lnTo>
                    <a:pt x="53" y="62"/>
                  </a:lnTo>
                  <a:lnTo>
                    <a:pt x="53" y="54"/>
                  </a:lnTo>
                  <a:lnTo>
                    <a:pt x="53" y="41"/>
                  </a:lnTo>
                  <a:lnTo>
                    <a:pt x="53" y="29"/>
                  </a:lnTo>
                  <a:lnTo>
                    <a:pt x="53" y="17"/>
                  </a:lnTo>
                  <a:lnTo>
                    <a:pt x="53" y="8"/>
                  </a:lnTo>
                  <a:lnTo>
                    <a:pt x="53" y="0"/>
                  </a:lnTo>
                  <a:lnTo>
                    <a:pt x="49" y="0"/>
                  </a:lnTo>
                  <a:close/>
                  <a:moveTo>
                    <a:pt x="8" y="4"/>
                  </a:moveTo>
                  <a:lnTo>
                    <a:pt x="12" y="4"/>
                  </a:lnTo>
                  <a:lnTo>
                    <a:pt x="8" y="8"/>
                  </a:lnTo>
                  <a:lnTo>
                    <a:pt x="8" y="4"/>
                  </a:lnTo>
                  <a:close/>
                  <a:moveTo>
                    <a:pt x="8" y="21"/>
                  </a:moveTo>
                  <a:lnTo>
                    <a:pt x="20" y="4"/>
                  </a:lnTo>
                  <a:lnTo>
                    <a:pt x="33" y="4"/>
                  </a:lnTo>
                  <a:lnTo>
                    <a:pt x="8" y="33"/>
                  </a:lnTo>
                  <a:lnTo>
                    <a:pt x="8" y="21"/>
                  </a:lnTo>
                  <a:close/>
                  <a:moveTo>
                    <a:pt x="8" y="41"/>
                  </a:moveTo>
                  <a:lnTo>
                    <a:pt x="45" y="4"/>
                  </a:lnTo>
                  <a:lnTo>
                    <a:pt x="49" y="4"/>
                  </a:lnTo>
                  <a:lnTo>
                    <a:pt x="49" y="13"/>
                  </a:lnTo>
                  <a:lnTo>
                    <a:pt x="8" y="54"/>
                  </a:lnTo>
                  <a:lnTo>
                    <a:pt x="8" y="41"/>
                  </a:lnTo>
                  <a:close/>
                  <a:moveTo>
                    <a:pt x="49" y="70"/>
                  </a:moveTo>
                  <a:lnTo>
                    <a:pt x="49" y="74"/>
                  </a:lnTo>
                  <a:lnTo>
                    <a:pt x="45" y="74"/>
                  </a:lnTo>
                  <a:lnTo>
                    <a:pt x="49" y="70"/>
                  </a:lnTo>
                  <a:close/>
                  <a:moveTo>
                    <a:pt x="33" y="74"/>
                  </a:moveTo>
                  <a:lnTo>
                    <a:pt x="20" y="74"/>
                  </a:lnTo>
                  <a:lnTo>
                    <a:pt x="49" y="46"/>
                  </a:lnTo>
                  <a:lnTo>
                    <a:pt x="49" y="58"/>
                  </a:lnTo>
                  <a:lnTo>
                    <a:pt x="33" y="74"/>
                  </a:lnTo>
                  <a:close/>
                  <a:moveTo>
                    <a:pt x="8" y="66"/>
                  </a:moveTo>
                  <a:lnTo>
                    <a:pt x="49" y="25"/>
                  </a:lnTo>
                  <a:lnTo>
                    <a:pt x="49" y="37"/>
                  </a:lnTo>
                  <a:lnTo>
                    <a:pt x="12" y="74"/>
                  </a:lnTo>
                  <a:lnTo>
                    <a:pt x="8" y="74"/>
                  </a:lnTo>
                  <a:lnTo>
                    <a:pt x="8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4462463" y="1589088"/>
              <a:ext cx="641350" cy="295275"/>
            </a:xfrm>
            <a:custGeom>
              <a:avLst/>
              <a:gdLst>
                <a:gd name="T0" fmla="*/ 4 w 404"/>
                <a:gd name="T1" fmla="*/ 186 h 186"/>
                <a:gd name="T2" fmla="*/ 0 w 404"/>
                <a:gd name="T3" fmla="*/ 177 h 186"/>
                <a:gd name="T4" fmla="*/ 404 w 404"/>
                <a:gd name="T5" fmla="*/ 0 h 186"/>
                <a:gd name="T6" fmla="*/ 404 w 404"/>
                <a:gd name="T7" fmla="*/ 8 h 186"/>
                <a:gd name="T8" fmla="*/ 4 w 40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86">
                  <a:moveTo>
                    <a:pt x="4" y="186"/>
                  </a:moveTo>
                  <a:lnTo>
                    <a:pt x="0" y="177"/>
                  </a:lnTo>
                  <a:lnTo>
                    <a:pt x="404" y="0"/>
                  </a:lnTo>
                  <a:lnTo>
                    <a:pt x="404" y="8"/>
                  </a:lnTo>
                  <a:lnTo>
                    <a:pt x="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5070475" y="1568450"/>
              <a:ext cx="71438" cy="66675"/>
            </a:xfrm>
            <a:custGeom>
              <a:avLst/>
              <a:gdLst>
                <a:gd name="T0" fmla="*/ 11 w 11"/>
                <a:gd name="T1" fmla="*/ 1 h 10"/>
                <a:gd name="T2" fmla="*/ 4 w 11"/>
                <a:gd name="T3" fmla="*/ 10 h 10"/>
                <a:gd name="T4" fmla="*/ 4 w 11"/>
                <a:gd name="T5" fmla="*/ 5 h 10"/>
                <a:gd name="T6" fmla="*/ 0 w 11"/>
                <a:gd name="T7" fmla="*/ 0 h 10"/>
                <a:gd name="T8" fmla="*/ 11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1" y="1"/>
                  </a:moveTo>
                  <a:cubicBezTo>
                    <a:pt x="9" y="4"/>
                    <a:pt x="6" y="7"/>
                    <a:pt x="4" y="1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81175" y="4552950"/>
            <a:ext cx="830263" cy="838200"/>
            <a:chOff x="1781175" y="4552950"/>
            <a:chExt cx="830263" cy="838200"/>
          </a:xfrm>
          <a:solidFill>
            <a:schemeClr val="accent1"/>
          </a:solidFill>
        </p:grpSpPr>
        <p:sp>
          <p:nvSpPr>
            <p:cNvPr id="50" name="Freeform 42"/>
            <p:cNvSpPr/>
            <p:nvPr/>
          </p:nvSpPr>
          <p:spPr bwMode="auto">
            <a:xfrm>
              <a:off x="2114550" y="4892675"/>
              <a:ext cx="163513" cy="165100"/>
            </a:xfrm>
            <a:custGeom>
              <a:avLst/>
              <a:gdLst>
                <a:gd name="T0" fmla="*/ 11 w 25"/>
                <a:gd name="T1" fmla="*/ 14 h 25"/>
                <a:gd name="T2" fmla="*/ 14 w 25"/>
                <a:gd name="T3" fmla="*/ 3 h 25"/>
                <a:gd name="T4" fmla="*/ 15 w 25"/>
                <a:gd name="T5" fmla="*/ 0 h 25"/>
                <a:gd name="T6" fmla="*/ 5 w 25"/>
                <a:gd name="T7" fmla="*/ 4 h 25"/>
                <a:gd name="T8" fmla="*/ 5 w 25"/>
                <a:gd name="T9" fmla="*/ 20 h 25"/>
                <a:gd name="T10" fmla="*/ 21 w 25"/>
                <a:gd name="T11" fmla="*/ 20 h 25"/>
                <a:gd name="T12" fmla="*/ 25 w 25"/>
                <a:gd name="T13" fmla="*/ 10 h 25"/>
                <a:gd name="T14" fmla="*/ 22 w 25"/>
                <a:gd name="T15" fmla="*/ 11 h 25"/>
                <a:gd name="T16" fmla="*/ 11 w 25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1" y="1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1"/>
                    <a:pt x="5" y="4"/>
                  </a:cubicBezTo>
                  <a:cubicBezTo>
                    <a:pt x="0" y="8"/>
                    <a:pt x="0" y="16"/>
                    <a:pt x="5" y="20"/>
                  </a:cubicBezTo>
                  <a:cubicBezTo>
                    <a:pt x="9" y="25"/>
                    <a:pt x="17" y="25"/>
                    <a:pt x="21" y="20"/>
                  </a:cubicBezTo>
                  <a:cubicBezTo>
                    <a:pt x="24" y="17"/>
                    <a:pt x="25" y="14"/>
                    <a:pt x="25" y="10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1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1951038" y="4722813"/>
              <a:ext cx="496888" cy="498475"/>
            </a:xfrm>
            <a:custGeom>
              <a:avLst/>
              <a:gdLst>
                <a:gd name="T0" fmla="*/ 56 w 76"/>
                <a:gd name="T1" fmla="*/ 24 h 76"/>
                <a:gd name="T2" fmla="*/ 54 w 76"/>
                <a:gd name="T3" fmla="*/ 54 h 76"/>
                <a:gd name="T4" fmla="*/ 22 w 76"/>
                <a:gd name="T5" fmla="*/ 54 h 76"/>
                <a:gd name="T6" fmla="*/ 22 w 76"/>
                <a:gd name="T7" fmla="*/ 21 h 76"/>
                <a:gd name="T8" fmla="*/ 52 w 76"/>
                <a:gd name="T9" fmla="*/ 19 h 76"/>
                <a:gd name="T10" fmla="*/ 57 w 76"/>
                <a:gd name="T11" fmla="*/ 14 h 76"/>
                <a:gd name="T12" fmla="*/ 60 w 76"/>
                <a:gd name="T13" fmla="*/ 11 h 76"/>
                <a:gd name="T14" fmla="*/ 13 w 76"/>
                <a:gd name="T15" fmla="*/ 13 h 76"/>
                <a:gd name="T16" fmla="*/ 13 w 76"/>
                <a:gd name="T17" fmla="*/ 63 h 76"/>
                <a:gd name="T18" fmla="*/ 63 w 76"/>
                <a:gd name="T19" fmla="*/ 63 h 76"/>
                <a:gd name="T20" fmla="*/ 65 w 76"/>
                <a:gd name="T21" fmla="*/ 16 h 76"/>
                <a:gd name="T22" fmla="*/ 62 w 76"/>
                <a:gd name="T23" fmla="*/ 19 h 76"/>
                <a:gd name="T24" fmla="*/ 56 w 76"/>
                <a:gd name="T25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6">
                  <a:moveTo>
                    <a:pt x="56" y="24"/>
                  </a:moveTo>
                  <a:cubicBezTo>
                    <a:pt x="63" y="33"/>
                    <a:pt x="63" y="46"/>
                    <a:pt x="54" y="54"/>
                  </a:cubicBez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1"/>
                  </a:cubicBezTo>
                  <a:cubicBezTo>
                    <a:pt x="30" y="13"/>
                    <a:pt x="43" y="12"/>
                    <a:pt x="52" y="19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47" y="0"/>
                    <a:pt x="26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7" y="76"/>
                    <a:pt x="49" y="76"/>
                    <a:pt x="63" y="63"/>
                  </a:cubicBezTo>
                  <a:cubicBezTo>
                    <a:pt x="76" y="50"/>
                    <a:pt x="76" y="29"/>
                    <a:pt x="65" y="16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5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1781175" y="4552950"/>
              <a:ext cx="830263" cy="838200"/>
            </a:xfrm>
            <a:custGeom>
              <a:avLst/>
              <a:gdLst>
                <a:gd name="T0" fmla="*/ 112 w 127"/>
                <a:gd name="T1" fmla="*/ 32 h 128"/>
                <a:gd name="T2" fmla="*/ 106 w 127"/>
                <a:gd name="T3" fmla="*/ 33 h 128"/>
                <a:gd name="T4" fmla="*/ 99 w 127"/>
                <a:gd name="T5" fmla="*/ 33 h 128"/>
                <a:gd name="T6" fmla="*/ 99 w 127"/>
                <a:gd name="T7" fmla="*/ 33 h 128"/>
                <a:gd name="T8" fmla="*/ 97 w 127"/>
                <a:gd name="T9" fmla="*/ 97 h 128"/>
                <a:gd name="T10" fmla="*/ 31 w 127"/>
                <a:gd name="T11" fmla="*/ 97 h 128"/>
                <a:gd name="T12" fmla="*/ 31 w 127"/>
                <a:gd name="T13" fmla="*/ 31 h 128"/>
                <a:gd name="T14" fmla="*/ 95 w 127"/>
                <a:gd name="T15" fmla="*/ 29 h 128"/>
                <a:gd name="T16" fmla="*/ 95 w 127"/>
                <a:gd name="T17" fmla="*/ 29 h 128"/>
                <a:gd name="T18" fmla="*/ 95 w 127"/>
                <a:gd name="T19" fmla="*/ 22 h 128"/>
                <a:gd name="T20" fmla="*/ 96 w 127"/>
                <a:gd name="T21" fmla="*/ 16 h 128"/>
                <a:gd name="T22" fmla="*/ 96 w 127"/>
                <a:gd name="T23" fmla="*/ 15 h 128"/>
                <a:gd name="T24" fmla="*/ 23 w 127"/>
                <a:gd name="T25" fmla="*/ 23 h 128"/>
                <a:gd name="T26" fmla="*/ 23 w 127"/>
                <a:gd name="T27" fmla="*/ 105 h 128"/>
                <a:gd name="T28" fmla="*/ 105 w 127"/>
                <a:gd name="T29" fmla="*/ 105 h 128"/>
                <a:gd name="T30" fmla="*/ 113 w 127"/>
                <a:gd name="T31" fmla="*/ 32 h 128"/>
                <a:gd name="T32" fmla="*/ 112 w 127"/>
                <a:gd name="T33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28">
                  <a:moveTo>
                    <a:pt x="112" y="32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5" y="52"/>
                    <a:pt x="114" y="79"/>
                    <a:pt x="97" y="97"/>
                  </a:cubicBezTo>
                  <a:cubicBezTo>
                    <a:pt x="79" y="115"/>
                    <a:pt x="49" y="115"/>
                    <a:pt x="31" y="97"/>
                  </a:cubicBezTo>
                  <a:cubicBezTo>
                    <a:pt x="13" y="79"/>
                    <a:pt x="13" y="49"/>
                    <a:pt x="31" y="31"/>
                  </a:cubicBezTo>
                  <a:cubicBezTo>
                    <a:pt x="49" y="14"/>
                    <a:pt x="76" y="13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73" y="0"/>
                    <a:pt x="43" y="3"/>
                    <a:pt x="23" y="23"/>
                  </a:cubicBezTo>
                  <a:cubicBezTo>
                    <a:pt x="0" y="45"/>
                    <a:pt x="0" y="82"/>
                    <a:pt x="23" y="105"/>
                  </a:cubicBezTo>
                  <a:cubicBezTo>
                    <a:pt x="46" y="128"/>
                    <a:pt x="82" y="128"/>
                    <a:pt x="105" y="105"/>
                  </a:cubicBezTo>
                  <a:cubicBezTo>
                    <a:pt x="125" y="85"/>
                    <a:pt x="127" y="54"/>
                    <a:pt x="113" y="32"/>
                  </a:cubicBezTo>
                  <a:lnTo>
                    <a:pt x="11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2200275" y="4591050"/>
              <a:ext cx="377825" cy="381000"/>
            </a:xfrm>
            <a:custGeom>
              <a:avLst/>
              <a:gdLst>
                <a:gd name="T0" fmla="*/ 185 w 238"/>
                <a:gd name="T1" fmla="*/ 62 h 240"/>
                <a:gd name="T2" fmla="*/ 173 w 238"/>
                <a:gd name="T3" fmla="*/ 67 h 240"/>
                <a:gd name="T4" fmla="*/ 177 w 238"/>
                <a:gd name="T5" fmla="*/ 54 h 240"/>
                <a:gd name="T6" fmla="*/ 181 w 238"/>
                <a:gd name="T7" fmla="*/ 0 h 240"/>
                <a:gd name="T8" fmla="*/ 135 w 238"/>
                <a:gd name="T9" fmla="*/ 42 h 240"/>
                <a:gd name="T10" fmla="*/ 131 w 238"/>
                <a:gd name="T11" fmla="*/ 100 h 240"/>
                <a:gd name="T12" fmla="*/ 24 w 238"/>
                <a:gd name="T13" fmla="*/ 207 h 240"/>
                <a:gd name="T14" fmla="*/ 24 w 238"/>
                <a:gd name="T15" fmla="*/ 157 h 240"/>
                <a:gd name="T16" fmla="*/ 4 w 238"/>
                <a:gd name="T17" fmla="*/ 228 h 240"/>
                <a:gd name="T18" fmla="*/ 4 w 238"/>
                <a:gd name="T19" fmla="*/ 228 h 240"/>
                <a:gd name="T20" fmla="*/ 0 w 238"/>
                <a:gd name="T21" fmla="*/ 240 h 240"/>
                <a:gd name="T22" fmla="*/ 0 w 238"/>
                <a:gd name="T23" fmla="*/ 240 h 240"/>
                <a:gd name="T24" fmla="*/ 0 w 238"/>
                <a:gd name="T25" fmla="*/ 240 h 240"/>
                <a:gd name="T26" fmla="*/ 8 w 238"/>
                <a:gd name="T27" fmla="*/ 236 h 240"/>
                <a:gd name="T28" fmla="*/ 12 w 238"/>
                <a:gd name="T29" fmla="*/ 236 h 240"/>
                <a:gd name="T30" fmla="*/ 12 w 238"/>
                <a:gd name="T31" fmla="*/ 236 h 240"/>
                <a:gd name="T32" fmla="*/ 82 w 238"/>
                <a:gd name="T33" fmla="*/ 215 h 240"/>
                <a:gd name="T34" fmla="*/ 32 w 238"/>
                <a:gd name="T35" fmla="*/ 215 h 240"/>
                <a:gd name="T36" fmla="*/ 140 w 238"/>
                <a:gd name="T37" fmla="*/ 108 h 240"/>
                <a:gd name="T38" fmla="*/ 197 w 238"/>
                <a:gd name="T39" fmla="*/ 104 h 240"/>
                <a:gd name="T40" fmla="*/ 238 w 238"/>
                <a:gd name="T41" fmla="*/ 58 h 240"/>
                <a:gd name="T42" fmla="*/ 185 w 238"/>
                <a:gd name="T43" fmla="*/ 6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240">
                  <a:moveTo>
                    <a:pt x="185" y="62"/>
                  </a:moveTo>
                  <a:lnTo>
                    <a:pt x="173" y="67"/>
                  </a:lnTo>
                  <a:lnTo>
                    <a:pt x="177" y="54"/>
                  </a:lnTo>
                  <a:lnTo>
                    <a:pt x="181" y="0"/>
                  </a:lnTo>
                  <a:lnTo>
                    <a:pt x="135" y="42"/>
                  </a:lnTo>
                  <a:lnTo>
                    <a:pt x="131" y="100"/>
                  </a:lnTo>
                  <a:lnTo>
                    <a:pt x="24" y="207"/>
                  </a:lnTo>
                  <a:lnTo>
                    <a:pt x="24" y="157"/>
                  </a:lnTo>
                  <a:lnTo>
                    <a:pt x="4" y="228"/>
                  </a:lnTo>
                  <a:lnTo>
                    <a:pt x="4" y="22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8" y="236"/>
                  </a:lnTo>
                  <a:lnTo>
                    <a:pt x="12" y="236"/>
                  </a:lnTo>
                  <a:lnTo>
                    <a:pt x="12" y="236"/>
                  </a:lnTo>
                  <a:lnTo>
                    <a:pt x="82" y="215"/>
                  </a:lnTo>
                  <a:lnTo>
                    <a:pt x="32" y="215"/>
                  </a:lnTo>
                  <a:lnTo>
                    <a:pt x="140" y="108"/>
                  </a:lnTo>
                  <a:lnTo>
                    <a:pt x="197" y="104"/>
                  </a:lnTo>
                  <a:lnTo>
                    <a:pt x="238" y="58"/>
                  </a:lnTo>
                  <a:lnTo>
                    <a:pt x="18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Freeform 46"/>
          <p:cNvSpPr/>
          <p:nvPr/>
        </p:nvSpPr>
        <p:spPr bwMode="auto">
          <a:xfrm>
            <a:off x="682625" y="2940050"/>
            <a:ext cx="10423525" cy="871538"/>
          </a:xfrm>
          <a:custGeom>
            <a:avLst/>
            <a:gdLst>
              <a:gd name="T0" fmla="*/ 4923 w 6566"/>
              <a:gd name="T1" fmla="*/ 0 h 549"/>
              <a:gd name="T2" fmla="*/ 3283 w 6566"/>
              <a:gd name="T3" fmla="*/ 0 h 549"/>
              <a:gd name="T4" fmla="*/ 1639 w 6566"/>
              <a:gd name="T5" fmla="*/ 0 h 549"/>
              <a:gd name="T6" fmla="*/ 0 w 6566"/>
              <a:gd name="T7" fmla="*/ 0 h 549"/>
              <a:gd name="T8" fmla="*/ 0 w 6566"/>
              <a:gd name="T9" fmla="*/ 549 h 549"/>
              <a:gd name="T10" fmla="*/ 1639 w 6566"/>
              <a:gd name="T11" fmla="*/ 549 h 549"/>
              <a:gd name="T12" fmla="*/ 3283 w 6566"/>
              <a:gd name="T13" fmla="*/ 549 h 549"/>
              <a:gd name="T14" fmla="*/ 4923 w 6566"/>
              <a:gd name="T15" fmla="*/ 549 h 549"/>
              <a:gd name="T16" fmla="*/ 6566 w 6566"/>
              <a:gd name="T17" fmla="*/ 549 h 549"/>
              <a:gd name="T18" fmla="*/ 6566 w 6566"/>
              <a:gd name="T19" fmla="*/ 0 h 549"/>
              <a:gd name="T20" fmla="*/ 4923 w 6566"/>
              <a:gd name="T21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66" h="549">
                <a:moveTo>
                  <a:pt x="4923" y="0"/>
                </a:moveTo>
                <a:lnTo>
                  <a:pt x="3283" y="0"/>
                </a:lnTo>
                <a:lnTo>
                  <a:pt x="1639" y="0"/>
                </a:lnTo>
                <a:lnTo>
                  <a:pt x="0" y="0"/>
                </a:lnTo>
                <a:lnTo>
                  <a:pt x="0" y="549"/>
                </a:lnTo>
                <a:lnTo>
                  <a:pt x="1639" y="549"/>
                </a:lnTo>
                <a:lnTo>
                  <a:pt x="3283" y="549"/>
                </a:lnTo>
                <a:lnTo>
                  <a:pt x="4923" y="549"/>
                </a:lnTo>
                <a:lnTo>
                  <a:pt x="6566" y="549"/>
                </a:lnTo>
                <a:lnTo>
                  <a:pt x="6566" y="0"/>
                </a:lnTo>
                <a:lnTo>
                  <a:pt x="4923" y="0"/>
                </a:lnTo>
                <a:close/>
              </a:path>
            </a:pathLst>
          </a:custGeom>
          <a:solidFill>
            <a:srgbClr val="66C4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7"/>
          <p:cNvSpPr/>
          <p:nvPr/>
        </p:nvSpPr>
        <p:spPr bwMode="auto">
          <a:xfrm>
            <a:off x="8497888" y="2940050"/>
            <a:ext cx="3040063" cy="871538"/>
          </a:xfrm>
          <a:custGeom>
            <a:avLst/>
            <a:gdLst>
              <a:gd name="T0" fmla="*/ 1643 w 1915"/>
              <a:gd name="T1" fmla="*/ 549 h 549"/>
              <a:gd name="T2" fmla="*/ 819 w 1915"/>
              <a:gd name="T3" fmla="*/ 549 h 549"/>
              <a:gd name="T4" fmla="*/ 0 w 1915"/>
              <a:gd name="T5" fmla="*/ 549 h 549"/>
              <a:gd name="T6" fmla="*/ 0 w 1915"/>
              <a:gd name="T7" fmla="*/ 276 h 549"/>
              <a:gd name="T8" fmla="*/ 0 w 1915"/>
              <a:gd name="T9" fmla="*/ 0 h 549"/>
              <a:gd name="T10" fmla="*/ 819 w 1915"/>
              <a:gd name="T11" fmla="*/ 0 h 549"/>
              <a:gd name="T12" fmla="*/ 1643 w 1915"/>
              <a:gd name="T13" fmla="*/ 0 h 549"/>
              <a:gd name="T14" fmla="*/ 1915 w 1915"/>
              <a:gd name="T15" fmla="*/ 276 h 549"/>
              <a:gd name="T16" fmla="*/ 1643 w 1915"/>
              <a:gd name="T17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5" h="549">
                <a:moveTo>
                  <a:pt x="1643" y="549"/>
                </a:moveTo>
                <a:lnTo>
                  <a:pt x="819" y="549"/>
                </a:lnTo>
                <a:lnTo>
                  <a:pt x="0" y="549"/>
                </a:lnTo>
                <a:lnTo>
                  <a:pt x="0" y="276"/>
                </a:lnTo>
                <a:lnTo>
                  <a:pt x="0" y="0"/>
                </a:lnTo>
                <a:lnTo>
                  <a:pt x="819" y="0"/>
                </a:lnTo>
                <a:lnTo>
                  <a:pt x="1643" y="0"/>
                </a:lnTo>
                <a:lnTo>
                  <a:pt x="1915" y="276"/>
                </a:lnTo>
                <a:lnTo>
                  <a:pt x="1643" y="5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8"/>
          <p:cNvSpPr/>
          <p:nvPr/>
        </p:nvSpPr>
        <p:spPr bwMode="auto">
          <a:xfrm>
            <a:off x="5894388" y="2940050"/>
            <a:ext cx="3033713" cy="871538"/>
          </a:xfrm>
          <a:custGeom>
            <a:avLst/>
            <a:gdLst>
              <a:gd name="T0" fmla="*/ 1640 w 1911"/>
              <a:gd name="T1" fmla="*/ 549 h 549"/>
              <a:gd name="T2" fmla="*/ 820 w 1911"/>
              <a:gd name="T3" fmla="*/ 549 h 549"/>
              <a:gd name="T4" fmla="*/ 0 w 1911"/>
              <a:gd name="T5" fmla="*/ 549 h 549"/>
              <a:gd name="T6" fmla="*/ 0 w 1911"/>
              <a:gd name="T7" fmla="*/ 276 h 549"/>
              <a:gd name="T8" fmla="*/ 0 w 1911"/>
              <a:gd name="T9" fmla="*/ 0 h 549"/>
              <a:gd name="T10" fmla="*/ 820 w 1911"/>
              <a:gd name="T11" fmla="*/ 0 h 549"/>
              <a:gd name="T12" fmla="*/ 1640 w 1911"/>
              <a:gd name="T13" fmla="*/ 0 h 549"/>
              <a:gd name="T14" fmla="*/ 1911 w 1911"/>
              <a:gd name="T15" fmla="*/ 276 h 549"/>
              <a:gd name="T16" fmla="*/ 1640 w 1911"/>
              <a:gd name="T17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549">
                <a:moveTo>
                  <a:pt x="1640" y="549"/>
                </a:moveTo>
                <a:lnTo>
                  <a:pt x="820" y="549"/>
                </a:lnTo>
                <a:lnTo>
                  <a:pt x="0" y="549"/>
                </a:lnTo>
                <a:lnTo>
                  <a:pt x="0" y="276"/>
                </a:lnTo>
                <a:lnTo>
                  <a:pt x="0" y="0"/>
                </a:lnTo>
                <a:lnTo>
                  <a:pt x="820" y="0"/>
                </a:lnTo>
                <a:lnTo>
                  <a:pt x="1640" y="0"/>
                </a:lnTo>
                <a:lnTo>
                  <a:pt x="1911" y="276"/>
                </a:lnTo>
                <a:lnTo>
                  <a:pt x="1640" y="5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9"/>
          <p:cNvSpPr/>
          <p:nvPr/>
        </p:nvSpPr>
        <p:spPr bwMode="auto">
          <a:xfrm>
            <a:off x="3284538" y="2940050"/>
            <a:ext cx="3041650" cy="871538"/>
          </a:xfrm>
          <a:custGeom>
            <a:avLst/>
            <a:gdLst>
              <a:gd name="T0" fmla="*/ 1644 w 1916"/>
              <a:gd name="T1" fmla="*/ 549 h 549"/>
              <a:gd name="T2" fmla="*/ 820 w 1916"/>
              <a:gd name="T3" fmla="*/ 549 h 549"/>
              <a:gd name="T4" fmla="*/ 0 w 1916"/>
              <a:gd name="T5" fmla="*/ 549 h 549"/>
              <a:gd name="T6" fmla="*/ 0 w 1916"/>
              <a:gd name="T7" fmla="*/ 276 h 549"/>
              <a:gd name="T8" fmla="*/ 0 w 1916"/>
              <a:gd name="T9" fmla="*/ 0 h 549"/>
              <a:gd name="T10" fmla="*/ 820 w 1916"/>
              <a:gd name="T11" fmla="*/ 0 h 549"/>
              <a:gd name="T12" fmla="*/ 1644 w 1916"/>
              <a:gd name="T13" fmla="*/ 0 h 549"/>
              <a:gd name="T14" fmla="*/ 1916 w 1916"/>
              <a:gd name="T15" fmla="*/ 276 h 549"/>
              <a:gd name="T16" fmla="*/ 1644 w 1916"/>
              <a:gd name="T17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6" h="549">
                <a:moveTo>
                  <a:pt x="1644" y="549"/>
                </a:moveTo>
                <a:lnTo>
                  <a:pt x="820" y="549"/>
                </a:lnTo>
                <a:lnTo>
                  <a:pt x="0" y="549"/>
                </a:lnTo>
                <a:lnTo>
                  <a:pt x="0" y="276"/>
                </a:lnTo>
                <a:lnTo>
                  <a:pt x="0" y="0"/>
                </a:lnTo>
                <a:lnTo>
                  <a:pt x="820" y="0"/>
                </a:lnTo>
                <a:lnTo>
                  <a:pt x="1644" y="0"/>
                </a:lnTo>
                <a:lnTo>
                  <a:pt x="1916" y="276"/>
                </a:lnTo>
                <a:lnTo>
                  <a:pt x="1644" y="5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0"/>
          <p:cNvSpPr/>
          <p:nvPr/>
        </p:nvSpPr>
        <p:spPr bwMode="auto">
          <a:xfrm>
            <a:off x="682625" y="2940050"/>
            <a:ext cx="3033713" cy="871538"/>
          </a:xfrm>
          <a:custGeom>
            <a:avLst/>
            <a:gdLst>
              <a:gd name="T0" fmla="*/ 1639 w 1911"/>
              <a:gd name="T1" fmla="*/ 549 h 549"/>
              <a:gd name="T2" fmla="*/ 820 w 1911"/>
              <a:gd name="T3" fmla="*/ 549 h 549"/>
              <a:gd name="T4" fmla="*/ 0 w 1911"/>
              <a:gd name="T5" fmla="*/ 549 h 549"/>
              <a:gd name="T6" fmla="*/ 0 w 1911"/>
              <a:gd name="T7" fmla="*/ 276 h 549"/>
              <a:gd name="T8" fmla="*/ 0 w 1911"/>
              <a:gd name="T9" fmla="*/ 0 h 549"/>
              <a:gd name="T10" fmla="*/ 820 w 1911"/>
              <a:gd name="T11" fmla="*/ 0 h 549"/>
              <a:gd name="T12" fmla="*/ 1639 w 1911"/>
              <a:gd name="T13" fmla="*/ 0 h 549"/>
              <a:gd name="T14" fmla="*/ 1911 w 1911"/>
              <a:gd name="T15" fmla="*/ 276 h 549"/>
              <a:gd name="T16" fmla="*/ 1639 w 1911"/>
              <a:gd name="T17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549">
                <a:moveTo>
                  <a:pt x="1639" y="549"/>
                </a:moveTo>
                <a:lnTo>
                  <a:pt x="820" y="549"/>
                </a:lnTo>
                <a:lnTo>
                  <a:pt x="0" y="549"/>
                </a:lnTo>
                <a:lnTo>
                  <a:pt x="0" y="276"/>
                </a:lnTo>
                <a:lnTo>
                  <a:pt x="0" y="0"/>
                </a:lnTo>
                <a:lnTo>
                  <a:pt x="820" y="0"/>
                </a:lnTo>
                <a:lnTo>
                  <a:pt x="1639" y="0"/>
                </a:lnTo>
                <a:lnTo>
                  <a:pt x="1911" y="276"/>
                </a:lnTo>
                <a:lnTo>
                  <a:pt x="1639" y="5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90916" y="1532251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5637" y="110105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435094" y="4417707"/>
            <a:ext cx="239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亮亮图文旗舰店</a:t>
            </a:r>
          </a:p>
          <a:p>
            <a:pPr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https://liangliangtuwen.tmall.com</a:t>
            </a:r>
            <a:endParaRPr 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49815" y="3986514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085083" y="1532251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199804" y="110105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629261" y="4417707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743982" y="3986514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297383" y="2987453"/>
            <a:ext cx="1441412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4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2016</a:t>
            </a:r>
            <a:endParaRPr kumimoji="1"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00488" y="2987453"/>
            <a:ext cx="1441412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4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2017</a:t>
            </a:r>
            <a:endParaRPr kumimoji="1"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596051" y="2987453"/>
            <a:ext cx="1441412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4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2018</a:t>
            </a:r>
            <a:endParaRPr kumimoji="1"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57028" y="2987453"/>
            <a:ext cx="1441412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4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2019</a:t>
            </a:r>
            <a:endParaRPr kumimoji="1" lang="zh-CN" altLang="en-US" sz="4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13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7762413" y="2440884"/>
            <a:ext cx="1901329" cy="2236939"/>
          </a:xfrm>
          <a:custGeom>
            <a:avLst/>
            <a:gdLst>
              <a:gd name="T0" fmla="*/ 571 w 1388"/>
              <a:gd name="T1" fmla="*/ 0 h 1633"/>
              <a:gd name="T2" fmla="*/ 0 w 1388"/>
              <a:gd name="T3" fmla="*/ 573 h 1633"/>
              <a:gd name="T4" fmla="*/ 245 w 1388"/>
              <a:gd name="T5" fmla="*/ 815 h 1633"/>
              <a:gd name="T6" fmla="*/ 0 w 1388"/>
              <a:gd name="T7" fmla="*/ 1061 h 1633"/>
              <a:gd name="T8" fmla="*/ 571 w 1388"/>
              <a:gd name="T9" fmla="*/ 1633 h 1633"/>
              <a:gd name="T10" fmla="*/ 1388 w 1388"/>
              <a:gd name="T11" fmla="*/ 815 h 1633"/>
              <a:gd name="T12" fmla="*/ 571 w 1388"/>
              <a:gd name="T13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8" h="1633">
                <a:moveTo>
                  <a:pt x="571" y="0"/>
                </a:moveTo>
                <a:lnTo>
                  <a:pt x="0" y="573"/>
                </a:lnTo>
                <a:lnTo>
                  <a:pt x="245" y="815"/>
                </a:lnTo>
                <a:lnTo>
                  <a:pt x="0" y="1061"/>
                </a:lnTo>
                <a:lnTo>
                  <a:pt x="571" y="1633"/>
                </a:lnTo>
                <a:lnTo>
                  <a:pt x="1388" y="815"/>
                </a:lnTo>
                <a:lnTo>
                  <a:pt x="5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6135050" y="2440884"/>
            <a:ext cx="1895850" cy="2236939"/>
          </a:xfrm>
          <a:custGeom>
            <a:avLst/>
            <a:gdLst>
              <a:gd name="T0" fmla="*/ 571 w 1384"/>
              <a:gd name="T1" fmla="*/ 0 h 1633"/>
              <a:gd name="T2" fmla="*/ 0 w 1384"/>
              <a:gd name="T3" fmla="*/ 573 h 1633"/>
              <a:gd name="T4" fmla="*/ 242 w 1384"/>
              <a:gd name="T5" fmla="*/ 815 h 1633"/>
              <a:gd name="T6" fmla="*/ 0 w 1384"/>
              <a:gd name="T7" fmla="*/ 1061 h 1633"/>
              <a:gd name="T8" fmla="*/ 571 w 1384"/>
              <a:gd name="T9" fmla="*/ 1633 h 1633"/>
              <a:gd name="T10" fmla="*/ 1384 w 1384"/>
              <a:gd name="T11" fmla="*/ 815 h 1633"/>
              <a:gd name="T12" fmla="*/ 571 w 1384"/>
              <a:gd name="T13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4" h="1633">
                <a:moveTo>
                  <a:pt x="571" y="0"/>
                </a:moveTo>
                <a:lnTo>
                  <a:pt x="0" y="573"/>
                </a:lnTo>
                <a:lnTo>
                  <a:pt x="242" y="815"/>
                </a:lnTo>
                <a:lnTo>
                  <a:pt x="0" y="1061"/>
                </a:lnTo>
                <a:lnTo>
                  <a:pt x="571" y="1633"/>
                </a:lnTo>
                <a:lnTo>
                  <a:pt x="1384" y="815"/>
                </a:lnTo>
                <a:lnTo>
                  <a:pt x="5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7"/>
          <p:cNvSpPr/>
          <p:nvPr/>
        </p:nvSpPr>
        <p:spPr bwMode="auto">
          <a:xfrm>
            <a:off x="4503578" y="2440884"/>
            <a:ext cx="1895850" cy="2236939"/>
          </a:xfrm>
          <a:custGeom>
            <a:avLst/>
            <a:gdLst>
              <a:gd name="T0" fmla="*/ 571 w 1384"/>
              <a:gd name="T1" fmla="*/ 0 h 1633"/>
              <a:gd name="T2" fmla="*/ 0 w 1384"/>
              <a:gd name="T3" fmla="*/ 573 h 1633"/>
              <a:gd name="T4" fmla="*/ 245 w 1384"/>
              <a:gd name="T5" fmla="*/ 815 h 1633"/>
              <a:gd name="T6" fmla="*/ 0 w 1384"/>
              <a:gd name="T7" fmla="*/ 1061 h 1633"/>
              <a:gd name="T8" fmla="*/ 571 w 1384"/>
              <a:gd name="T9" fmla="*/ 1633 h 1633"/>
              <a:gd name="T10" fmla="*/ 1384 w 1384"/>
              <a:gd name="T11" fmla="*/ 815 h 1633"/>
              <a:gd name="T12" fmla="*/ 571 w 1384"/>
              <a:gd name="T13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4" h="1633">
                <a:moveTo>
                  <a:pt x="571" y="0"/>
                </a:moveTo>
                <a:lnTo>
                  <a:pt x="0" y="573"/>
                </a:lnTo>
                <a:lnTo>
                  <a:pt x="245" y="815"/>
                </a:lnTo>
                <a:lnTo>
                  <a:pt x="0" y="1061"/>
                </a:lnTo>
                <a:lnTo>
                  <a:pt x="571" y="1633"/>
                </a:lnTo>
                <a:lnTo>
                  <a:pt x="1384" y="815"/>
                </a:lnTo>
                <a:lnTo>
                  <a:pt x="5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/>
        </p:nvSpPr>
        <p:spPr bwMode="auto">
          <a:xfrm>
            <a:off x="2540606" y="2440884"/>
            <a:ext cx="2231460" cy="2236939"/>
          </a:xfrm>
          <a:custGeom>
            <a:avLst/>
            <a:gdLst>
              <a:gd name="T0" fmla="*/ 813 w 1629"/>
              <a:gd name="T1" fmla="*/ 1633 h 1633"/>
              <a:gd name="T2" fmla="*/ 0 w 1629"/>
              <a:gd name="T3" fmla="*/ 815 h 1633"/>
              <a:gd name="T4" fmla="*/ 813 w 1629"/>
              <a:gd name="T5" fmla="*/ 0 h 1633"/>
              <a:gd name="T6" fmla="*/ 1629 w 1629"/>
              <a:gd name="T7" fmla="*/ 815 h 1633"/>
              <a:gd name="T8" fmla="*/ 813 w 1629"/>
              <a:gd name="T9" fmla="*/ 1633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9" h="1633">
                <a:moveTo>
                  <a:pt x="813" y="1633"/>
                </a:moveTo>
                <a:lnTo>
                  <a:pt x="0" y="815"/>
                </a:lnTo>
                <a:lnTo>
                  <a:pt x="813" y="0"/>
                </a:lnTo>
                <a:lnTo>
                  <a:pt x="1629" y="815"/>
                </a:lnTo>
                <a:lnTo>
                  <a:pt x="813" y="1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56"/>
          <p:cNvSpPr>
            <a:spLocks noEditPoints="1"/>
          </p:cNvSpPr>
          <p:nvPr/>
        </p:nvSpPr>
        <p:spPr bwMode="auto">
          <a:xfrm>
            <a:off x="3432368" y="3138130"/>
            <a:ext cx="442457" cy="808202"/>
          </a:xfrm>
          <a:custGeom>
            <a:avLst/>
            <a:gdLst>
              <a:gd name="T0" fmla="*/ 84 w 323"/>
              <a:gd name="T1" fmla="*/ 471 h 590"/>
              <a:gd name="T2" fmla="*/ 63 w 323"/>
              <a:gd name="T3" fmla="*/ 590 h 590"/>
              <a:gd name="T4" fmla="*/ 0 w 323"/>
              <a:gd name="T5" fmla="*/ 590 h 590"/>
              <a:gd name="T6" fmla="*/ 116 w 323"/>
              <a:gd name="T7" fmla="*/ 0 h 590"/>
              <a:gd name="T8" fmla="*/ 211 w 323"/>
              <a:gd name="T9" fmla="*/ 0 h 590"/>
              <a:gd name="T10" fmla="*/ 323 w 323"/>
              <a:gd name="T11" fmla="*/ 590 h 590"/>
              <a:gd name="T12" fmla="*/ 256 w 323"/>
              <a:gd name="T13" fmla="*/ 590 h 590"/>
              <a:gd name="T14" fmla="*/ 232 w 323"/>
              <a:gd name="T15" fmla="*/ 471 h 590"/>
              <a:gd name="T16" fmla="*/ 84 w 323"/>
              <a:gd name="T17" fmla="*/ 471 h 590"/>
              <a:gd name="T18" fmla="*/ 95 w 323"/>
              <a:gd name="T19" fmla="*/ 415 h 590"/>
              <a:gd name="T20" fmla="*/ 225 w 323"/>
              <a:gd name="T21" fmla="*/ 415 h 590"/>
              <a:gd name="T22" fmla="*/ 158 w 323"/>
              <a:gd name="T23" fmla="*/ 74 h 590"/>
              <a:gd name="T24" fmla="*/ 95 w 323"/>
              <a:gd name="T25" fmla="*/ 415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590">
                <a:moveTo>
                  <a:pt x="84" y="471"/>
                </a:moveTo>
                <a:lnTo>
                  <a:pt x="63" y="590"/>
                </a:lnTo>
                <a:lnTo>
                  <a:pt x="0" y="590"/>
                </a:lnTo>
                <a:lnTo>
                  <a:pt x="116" y="0"/>
                </a:lnTo>
                <a:lnTo>
                  <a:pt x="211" y="0"/>
                </a:lnTo>
                <a:lnTo>
                  <a:pt x="323" y="590"/>
                </a:lnTo>
                <a:lnTo>
                  <a:pt x="256" y="590"/>
                </a:lnTo>
                <a:lnTo>
                  <a:pt x="232" y="471"/>
                </a:lnTo>
                <a:lnTo>
                  <a:pt x="84" y="471"/>
                </a:lnTo>
                <a:close/>
                <a:moveTo>
                  <a:pt x="95" y="415"/>
                </a:moveTo>
                <a:lnTo>
                  <a:pt x="225" y="415"/>
                </a:lnTo>
                <a:lnTo>
                  <a:pt x="158" y="74"/>
                </a:lnTo>
                <a:lnTo>
                  <a:pt x="95" y="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57"/>
          <p:cNvSpPr>
            <a:spLocks noEditPoints="1"/>
          </p:cNvSpPr>
          <p:nvPr/>
        </p:nvSpPr>
        <p:spPr bwMode="auto">
          <a:xfrm>
            <a:off x="5107675" y="3138130"/>
            <a:ext cx="365746" cy="808202"/>
          </a:xfrm>
          <a:custGeom>
            <a:avLst/>
            <a:gdLst>
              <a:gd name="T0" fmla="*/ 37 w 76"/>
              <a:gd name="T1" fmla="*/ 0 h 168"/>
              <a:gd name="T2" fmla="*/ 73 w 76"/>
              <a:gd name="T3" fmla="*/ 37 h 168"/>
              <a:gd name="T4" fmla="*/ 73 w 76"/>
              <a:gd name="T5" fmla="*/ 45 h 168"/>
              <a:gd name="T6" fmla="*/ 54 w 76"/>
              <a:gd name="T7" fmla="*/ 78 h 168"/>
              <a:gd name="T8" fmla="*/ 76 w 76"/>
              <a:gd name="T9" fmla="*/ 114 h 168"/>
              <a:gd name="T10" fmla="*/ 76 w 76"/>
              <a:gd name="T11" fmla="*/ 128 h 168"/>
              <a:gd name="T12" fmla="*/ 38 w 76"/>
              <a:gd name="T13" fmla="*/ 168 h 168"/>
              <a:gd name="T14" fmla="*/ 0 w 76"/>
              <a:gd name="T15" fmla="*/ 168 h 168"/>
              <a:gd name="T16" fmla="*/ 0 w 76"/>
              <a:gd name="T17" fmla="*/ 0 h 168"/>
              <a:gd name="T18" fmla="*/ 37 w 76"/>
              <a:gd name="T19" fmla="*/ 0 h 168"/>
              <a:gd name="T20" fmla="*/ 33 w 76"/>
              <a:gd name="T21" fmla="*/ 71 h 168"/>
              <a:gd name="T22" fmla="*/ 55 w 76"/>
              <a:gd name="T23" fmla="*/ 49 h 168"/>
              <a:gd name="T24" fmla="*/ 55 w 76"/>
              <a:gd name="T25" fmla="*/ 39 h 168"/>
              <a:gd name="T26" fmla="*/ 37 w 76"/>
              <a:gd name="T27" fmla="*/ 17 h 168"/>
              <a:gd name="T28" fmla="*/ 18 w 76"/>
              <a:gd name="T29" fmla="*/ 17 h 168"/>
              <a:gd name="T30" fmla="*/ 18 w 76"/>
              <a:gd name="T31" fmla="*/ 71 h 168"/>
              <a:gd name="T32" fmla="*/ 33 w 76"/>
              <a:gd name="T33" fmla="*/ 71 h 168"/>
              <a:gd name="T34" fmla="*/ 38 w 76"/>
              <a:gd name="T35" fmla="*/ 151 h 168"/>
              <a:gd name="T36" fmla="*/ 58 w 76"/>
              <a:gd name="T37" fmla="*/ 128 h 168"/>
              <a:gd name="T38" fmla="*/ 58 w 76"/>
              <a:gd name="T39" fmla="*/ 113 h 168"/>
              <a:gd name="T40" fmla="*/ 34 w 76"/>
              <a:gd name="T41" fmla="*/ 88 h 168"/>
              <a:gd name="T42" fmla="*/ 18 w 76"/>
              <a:gd name="T43" fmla="*/ 88 h 168"/>
              <a:gd name="T44" fmla="*/ 18 w 76"/>
              <a:gd name="T45" fmla="*/ 151 h 168"/>
              <a:gd name="T46" fmla="*/ 38 w 76"/>
              <a:gd name="T47" fmla="*/ 15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168">
                <a:moveTo>
                  <a:pt x="37" y="0"/>
                </a:moveTo>
                <a:cubicBezTo>
                  <a:pt x="63" y="0"/>
                  <a:pt x="73" y="13"/>
                  <a:pt x="73" y="37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63"/>
                  <a:pt x="68" y="74"/>
                  <a:pt x="54" y="78"/>
                </a:cubicBezTo>
                <a:cubicBezTo>
                  <a:pt x="70" y="83"/>
                  <a:pt x="76" y="96"/>
                  <a:pt x="76" y="114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6" y="154"/>
                  <a:pt x="64" y="168"/>
                  <a:pt x="38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37" y="0"/>
                </a:lnTo>
                <a:close/>
                <a:moveTo>
                  <a:pt x="33" y="71"/>
                </a:moveTo>
                <a:cubicBezTo>
                  <a:pt x="47" y="71"/>
                  <a:pt x="55" y="67"/>
                  <a:pt x="55" y="4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24"/>
                  <a:pt x="50" y="17"/>
                  <a:pt x="37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71"/>
                  <a:pt x="18" y="71"/>
                  <a:pt x="18" y="71"/>
                </a:cubicBezTo>
                <a:lnTo>
                  <a:pt x="33" y="71"/>
                </a:lnTo>
                <a:close/>
                <a:moveTo>
                  <a:pt x="38" y="151"/>
                </a:moveTo>
                <a:cubicBezTo>
                  <a:pt x="52" y="151"/>
                  <a:pt x="58" y="144"/>
                  <a:pt x="58" y="128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8" y="94"/>
                  <a:pt x="50" y="88"/>
                  <a:pt x="34" y="88"/>
                </a:cubicBezTo>
                <a:cubicBezTo>
                  <a:pt x="18" y="88"/>
                  <a:pt x="18" y="88"/>
                  <a:pt x="18" y="88"/>
                </a:cubicBezTo>
                <a:cubicBezTo>
                  <a:pt x="18" y="151"/>
                  <a:pt x="18" y="151"/>
                  <a:pt x="18" y="151"/>
                </a:cubicBezTo>
                <a:lnTo>
                  <a:pt x="38" y="1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158"/>
          <p:cNvSpPr/>
          <p:nvPr/>
        </p:nvSpPr>
        <p:spPr bwMode="auto">
          <a:xfrm>
            <a:off x="6735037" y="3134020"/>
            <a:ext cx="365746" cy="817791"/>
          </a:xfrm>
          <a:custGeom>
            <a:avLst/>
            <a:gdLst>
              <a:gd name="T0" fmla="*/ 76 w 76"/>
              <a:gd name="T1" fmla="*/ 42 h 170"/>
              <a:gd name="T2" fmla="*/ 76 w 76"/>
              <a:gd name="T3" fmla="*/ 57 h 170"/>
              <a:gd name="T4" fmla="*/ 58 w 76"/>
              <a:gd name="T5" fmla="*/ 57 h 170"/>
              <a:gd name="T6" fmla="*/ 58 w 76"/>
              <a:gd name="T7" fmla="*/ 41 h 170"/>
              <a:gd name="T8" fmla="*/ 38 w 76"/>
              <a:gd name="T9" fmla="*/ 17 h 170"/>
              <a:gd name="T10" fmla="*/ 19 w 76"/>
              <a:gd name="T11" fmla="*/ 41 h 170"/>
              <a:gd name="T12" fmla="*/ 19 w 76"/>
              <a:gd name="T13" fmla="*/ 129 h 170"/>
              <a:gd name="T14" fmla="*/ 38 w 76"/>
              <a:gd name="T15" fmla="*/ 153 h 170"/>
              <a:gd name="T16" fmla="*/ 58 w 76"/>
              <a:gd name="T17" fmla="*/ 129 h 170"/>
              <a:gd name="T18" fmla="*/ 58 w 76"/>
              <a:gd name="T19" fmla="*/ 107 h 170"/>
              <a:gd name="T20" fmla="*/ 76 w 76"/>
              <a:gd name="T21" fmla="*/ 107 h 170"/>
              <a:gd name="T22" fmla="*/ 76 w 76"/>
              <a:gd name="T23" fmla="*/ 128 h 170"/>
              <a:gd name="T24" fmla="*/ 38 w 76"/>
              <a:gd name="T25" fmla="*/ 170 h 170"/>
              <a:gd name="T26" fmla="*/ 0 w 76"/>
              <a:gd name="T27" fmla="*/ 128 h 170"/>
              <a:gd name="T28" fmla="*/ 0 w 76"/>
              <a:gd name="T29" fmla="*/ 42 h 170"/>
              <a:gd name="T30" fmla="*/ 38 w 76"/>
              <a:gd name="T31" fmla="*/ 0 h 170"/>
              <a:gd name="T32" fmla="*/ 76 w 76"/>
              <a:gd name="T33" fmla="*/ 4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170">
                <a:moveTo>
                  <a:pt x="76" y="42"/>
                </a:moveTo>
                <a:cubicBezTo>
                  <a:pt x="76" y="57"/>
                  <a:pt x="76" y="57"/>
                  <a:pt x="76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26"/>
                  <a:pt x="52" y="17"/>
                  <a:pt x="38" y="17"/>
                </a:cubicBezTo>
                <a:cubicBezTo>
                  <a:pt x="25" y="17"/>
                  <a:pt x="19" y="26"/>
                  <a:pt x="19" y="41"/>
                </a:cubicBezTo>
                <a:cubicBezTo>
                  <a:pt x="19" y="129"/>
                  <a:pt x="19" y="129"/>
                  <a:pt x="19" y="129"/>
                </a:cubicBezTo>
                <a:cubicBezTo>
                  <a:pt x="19" y="144"/>
                  <a:pt x="25" y="153"/>
                  <a:pt x="38" y="153"/>
                </a:cubicBezTo>
                <a:cubicBezTo>
                  <a:pt x="52" y="153"/>
                  <a:pt x="58" y="144"/>
                  <a:pt x="58" y="129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6" y="154"/>
                  <a:pt x="64" y="170"/>
                  <a:pt x="38" y="170"/>
                </a:cubicBezTo>
                <a:cubicBezTo>
                  <a:pt x="12" y="170"/>
                  <a:pt x="0" y="154"/>
                  <a:pt x="0" y="12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12" y="0"/>
                  <a:pt x="38" y="0"/>
                </a:cubicBezTo>
                <a:cubicBezTo>
                  <a:pt x="64" y="0"/>
                  <a:pt x="76" y="16"/>
                  <a:pt x="7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159"/>
          <p:cNvSpPr>
            <a:spLocks noEditPoints="1"/>
          </p:cNvSpPr>
          <p:nvPr/>
        </p:nvSpPr>
        <p:spPr bwMode="auto">
          <a:xfrm>
            <a:off x="8362400" y="3138130"/>
            <a:ext cx="375334" cy="808202"/>
          </a:xfrm>
          <a:custGeom>
            <a:avLst/>
            <a:gdLst>
              <a:gd name="T0" fmla="*/ 40 w 78"/>
              <a:gd name="T1" fmla="*/ 0 h 168"/>
              <a:gd name="T2" fmla="*/ 78 w 78"/>
              <a:gd name="T3" fmla="*/ 42 h 168"/>
              <a:gd name="T4" fmla="*/ 78 w 78"/>
              <a:gd name="T5" fmla="*/ 126 h 168"/>
              <a:gd name="T6" fmla="*/ 40 w 78"/>
              <a:gd name="T7" fmla="*/ 168 h 168"/>
              <a:gd name="T8" fmla="*/ 0 w 78"/>
              <a:gd name="T9" fmla="*/ 168 h 168"/>
              <a:gd name="T10" fmla="*/ 0 w 78"/>
              <a:gd name="T11" fmla="*/ 0 h 168"/>
              <a:gd name="T12" fmla="*/ 40 w 78"/>
              <a:gd name="T13" fmla="*/ 0 h 168"/>
              <a:gd name="T14" fmla="*/ 39 w 78"/>
              <a:gd name="T15" fmla="*/ 151 h 168"/>
              <a:gd name="T16" fmla="*/ 59 w 78"/>
              <a:gd name="T17" fmla="*/ 127 h 168"/>
              <a:gd name="T18" fmla="*/ 59 w 78"/>
              <a:gd name="T19" fmla="*/ 41 h 168"/>
              <a:gd name="T20" fmla="*/ 39 w 78"/>
              <a:gd name="T21" fmla="*/ 17 h 168"/>
              <a:gd name="T22" fmla="*/ 19 w 78"/>
              <a:gd name="T23" fmla="*/ 17 h 168"/>
              <a:gd name="T24" fmla="*/ 19 w 78"/>
              <a:gd name="T25" fmla="*/ 151 h 168"/>
              <a:gd name="T26" fmla="*/ 39 w 78"/>
              <a:gd name="T27" fmla="*/ 15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8" h="168">
                <a:moveTo>
                  <a:pt x="40" y="0"/>
                </a:moveTo>
                <a:cubicBezTo>
                  <a:pt x="66" y="0"/>
                  <a:pt x="78" y="16"/>
                  <a:pt x="78" y="42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8" y="152"/>
                  <a:pt x="66" y="168"/>
                  <a:pt x="40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40" y="0"/>
                </a:lnTo>
                <a:close/>
                <a:moveTo>
                  <a:pt x="39" y="151"/>
                </a:moveTo>
                <a:cubicBezTo>
                  <a:pt x="53" y="151"/>
                  <a:pt x="59" y="142"/>
                  <a:pt x="59" y="127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26"/>
                  <a:pt x="53" y="17"/>
                  <a:pt x="3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1"/>
                  <a:pt x="19" y="151"/>
                  <a:pt x="19" y="151"/>
                </a:cubicBezTo>
                <a:lnTo>
                  <a:pt x="39" y="1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37942" y="1633840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52663" y="12026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96000" y="5158769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10721" y="472757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49894" y="1229561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64615" y="79836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01147" y="4377525"/>
            <a:ext cx="239362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115868" y="394633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45161" y="4121518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15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335339"/>
            <a:ext cx="12192000" cy="133350"/>
          </a:xfrm>
          <a:prstGeom prst="rect">
            <a:avLst/>
          </a:prstGeom>
          <a:solidFill>
            <a:srgbClr val="E1E3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849563" y="3157539"/>
            <a:ext cx="477838" cy="484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862513" y="3157539"/>
            <a:ext cx="477838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870700" y="3157539"/>
            <a:ext cx="482600" cy="484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883650" y="3157539"/>
            <a:ext cx="477838" cy="484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092325" y="1397001"/>
            <a:ext cx="2109788" cy="1539875"/>
          </a:xfrm>
          <a:prstGeom prst="rect">
            <a:avLst/>
          </a:prstGeom>
          <a:solidFill>
            <a:srgbClr val="E1E3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13463" y="1397001"/>
            <a:ext cx="2109788" cy="1539875"/>
          </a:xfrm>
          <a:prstGeom prst="rect">
            <a:avLst/>
          </a:prstGeom>
          <a:solidFill>
            <a:srgbClr val="E1E3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033588" y="1343026"/>
            <a:ext cx="2109788" cy="153352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033588" y="2495551"/>
            <a:ext cx="2109788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059488" y="1343026"/>
            <a:ext cx="2109788" cy="153352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59488" y="2495551"/>
            <a:ext cx="2109788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021513" y="2770189"/>
            <a:ext cx="182563" cy="527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105275" y="3979864"/>
            <a:ext cx="2109788" cy="1533525"/>
          </a:xfrm>
          <a:prstGeom prst="rect">
            <a:avLst/>
          </a:prstGeom>
          <a:solidFill>
            <a:srgbClr val="E1E3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126413" y="3979864"/>
            <a:ext cx="2109788" cy="1533525"/>
          </a:xfrm>
          <a:prstGeom prst="rect">
            <a:avLst/>
          </a:prstGeom>
          <a:solidFill>
            <a:srgbClr val="E1E3E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067675" y="3921126"/>
            <a:ext cx="2109788" cy="153987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067675" y="3921126"/>
            <a:ext cx="2109788" cy="3825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9028113" y="3502026"/>
            <a:ext cx="188913" cy="527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046538" y="3921126"/>
            <a:ext cx="2109788" cy="1539875"/>
          </a:xfrm>
          <a:prstGeom prst="rect">
            <a:avLst/>
          </a:pr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046538" y="3921126"/>
            <a:ext cx="2109788" cy="382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008563" y="3502026"/>
            <a:ext cx="187325" cy="527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000375" y="2770189"/>
            <a:ext cx="182563" cy="527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116966" y="1466781"/>
            <a:ext cx="210682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052076" y="243104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078276" y="387216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103688" y="243104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29888" y="387216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56895" y="1428905"/>
            <a:ext cx="210682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084866" y="4392992"/>
            <a:ext cx="210682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00211" y="4392992"/>
            <a:ext cx="210682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16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1"/>
          <p:cNvSpPr/>
          <p:nvPr/>
        </p:nvSpPr>
        <p:spPr bwMode="auto">
          <a:xfrm>
            <a:off x="2227263" y="4862828"/>
            <a:ext cx="6551613" cy="1211263"/>
          </a:xfrm>
          <a:custGeom>
            <a:avLst/>
            <a:gdLst>
              <a:gd name="T0" fmla="*/ 3810 w 4127"/>
              <a:gd name="T1" fmla="*/ 763 h 763"/>
              <a:gd name="T2" fmla="*/ 1906 w 4127"/>
              <a:gd name="T3" fmla="*/ 763 h 763"/>
              <a:gd name="T4" fmla="*/ 0 w 4127"/>
              <a:gd name="T5" fmla="*/ 763 h 763"/>
              <a:gd name="T6" fmla="*/ 0 w 4127"/>
              <a:gd name="T7" fmla="*/ 381 h 763"/>
              <a:gd name="T8" fmla="*/ 0 w 4127"/>
              <a:gd name="T9" fmla="*/ 0 h 763"/>
              <a:gd name="T10" fmla="*/ 1906 w 4127"/>
              <a:gd name="T11" fmla="*/ 0 h 763"/>
              <a:gd name="T12" fmla="*/ 3810 w 4127"/>
              <a:gd name="T13" fmla="*/ 0 h 763"/>
              <a:gd name="T14" fmla="*/ 4127 w 4127"/>
              <a:gd name="T15" fmla="*/ 381 h 763"/>
              <a:gd name="T16" fmla="*/ 3810 w 4127"/>
              <a:gd name="T17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7" h="763">
                <a:moveTo>
                  <a:pt x="3810" y="763"/>
                </a:moveTo>
                <a:lnTo>
                  <a:pt x="1906" y="763"/>
                </a:lnTo>
                <a:lnTo>
                  <a:pt x="0" y="763"/>
                </a:lnTo>
                <a:lnTo>
                  <a:pt x="0" y="381"/>
                </a:lnTo>
                <a:lnTo>
                  <a:pt x="0" y="0"/>
                </a:lnTo>
                <a:lnTo>
                  <a:pt x="1906" y="0"/>
                </a:lnTo>
                <a:lnTo>
                  <a:pt x="3810" y="0"/>
                </a:lnTo>
                <a:lnTo>
                  <a:pt x="4127" y="381"/>
                </a:lnTo>
                <a:lnTo>
                  <a:pt x="3810" y="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47"/>
          <p:cNvSpPr/>
          <p:nvPr/>
        </p:nvSpPr>
        <p:spPr bwMode="auto">
          <a:xfrm>
            <a:off x="2227263" y="3148328"/>
            <a:ext cx="6551613" cy="1209675"/>
          </a:xfrm>
          <a:custGeom>
            <a:avLst/>
            <a:gdLst>
              <a:gd name="T0" fmla="*/ 3810 w 4127"/>
              <a:gd name="T1" fmla="*/ 762 h 762"/>
              <a:gd name="T2" fmla="*/ 1906 w 4127"/>
              <a:gd name="T3" fmla="*/ 762 h 762"/>
              <a:gd name="T4" fmla="*/ 0 w 4127"/>
              <a:gd name="T5" fmla="*/ 762 h 762"/>
              <a:gd name="T6" fmla="*/ 0 w 4127"/>
              <a:gd name="T7" fmla="*/ 381 h 762"/>
              <a:gd name="T8" fmla="*/ 0 w 4127"/>
              <a:gd name="T9" fmla="*/ 0 h 762"/>
              <a:gd name="T10" fmla="*/ 1906 w 4127"/>
              <a:gd name="T11" fmla="*/ 0 h 762"/>
              <a:gd name="T12" fmla="*/ 3810 w 4127"/>
              <a:gd name="T13" fmla="*/ 0 h 762"/>
              <a:gd name="T14" fmla="*/ 4127 w 4127"/>
              <a:gd name="T15" fmla="*/ 381 h 762"/>
              <a:gd name="T16" fmla="*/ 3810 w 4127"/>
              <a:gd name="T17" fmla="*/ 762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7" h="762">
                <a:moveTo>
                  <a:pt x="3810" y="762"/>
                </a:moveTo>
                <a:lnTo>
                  <a:pt x="1906" y="762"/>
                </a:lnTo>
                <a:lnTo>
                  <a:pt x="0" y="762"/>
                </a:lnTo>
                <a:lnTo>
                  <a:pt x="0" y="381"/>
                </a:lnTo>
                <a:lnTo>
                  <a:pt x="0" y="0"/>
                </a:lnTo>
                <a:lnTo>
                  <a:pt x="1906" y="0"/>
                </a:lnTo>
                <a:lnTo>
                  <a:pt x="3810" y="0"/>
                </a:lnTo>
                <a:lnTo>
                  <a:pt x="4127" y="381"/>
                </a:lnTo>
                <a:lnTo>
                  <a:pt x="3810" y="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44"/>
          <p:cNvSpPr/>
          <p:nvPr/>
        </p:nvSpPr>
        <p:spPr bwMode="auto">
          <a:xfrm>
            <a:off x="2227263" y="1433828"/>
            <a:ext cx="6551613" cy="1209675"/>
          </a:xfrm>
          <a:custGeom>
            <a:avLst/>
            <a:gdLst>
              <a:gd name="T0" fmla="*/ 3810 w 4127"/>
              <a:gd name="T1" fmla="*/ 762 h 762"/>
              <a:gd name="T2" fmla="*/ 1906 w 4127"/>
              <a:gd name="T3" fmla="*/ 762 h 762"/>
              <a:gd name="T4" fmla="*/ 0 w 4127"/>
              <a:gd name="T5" fmla="*/ 762 h 762"/>
              <a:gd name="T6" fmla="*/ 0 w 4127"/>
              <a:gd name="T7" fmla="*/ 381 h 762"/>
              <a:gd name="T8" fmla="*/ 0 w 4127"/>
              <a:gd name="T9" fmla="*/ 0 h 762"/>
              <a:gd name="T10" fmla="*/ 1906 w 4127"/>
              <a:gd name="T11" fmla="*/ 0 h 762"/>
              <a:gd name="T12" fmla="*/ 3810 w 4127"/>
              <a:gd name="T13" fmla="*/ 0 h 762"/>
              <a:gd name="T14" fmla="*/ 4127 w 4127"/>
              <a:gd name="T15" fmla="*/ 381 h 762"/>
              <a:gd name="T16" fmla="*/ 3810 w 4127"/>
              <a:gd name="T17" fmla="*/ 762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7" h="762">
                <a:moveTo>
                  <a:pt x="3810" y="762"/>
                </a:moveTo>
                <a:lnTo>
                  <a:pt x="1906" y="762"/>
                </a:lnTo>
                <a:lnTo>
                  <a:pt x="0" y="762"/>
                </a:lnTo>
                <a:lnTo>
                  <a:pt x="0" y="381"/>
                </a:lnTo>
                <a:lnTo>
                  <a:pt x="0" y="0"/>
                </a:lnTo>
                <a:lnTo>
                  <a:pt x="1906" y="0"/>
                </a:lnTo>
                <a:lnTo>
                  <a:pt x="3810" y="0"/>
                </a:lnTo>
                <a:lnTo>
                  <a:pt x="4127" y="381"/>
                </a:lnTo>
                <a:lnTo>
                  <a:pt x="3810" y="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878888" y="5093015"/>
            <a:ext cx="746125" cy="746126"/>
            <a:chOff x="8878888" y="4770438"/>
            <a:chExt cx="746125" cy="746126"/>
          </a:xfrm>
          <a:solidFill>
            <a:schemeClr val="accent3"/>
          </a:solidFill>
        </p:grpSpPr>
        <p:sp>
          <p:nvSpPr>
            <p:cNvPr id="13" name="Freeform 5"/>
            <p:cNvSpPr/>
            <p:nvPr/>
          </p:nvSpPr>
          <p:spPr bwMode="auto">
            <a:xfrm>
              <a:off x="8878888" y="5494338"/>
              <a:ext cx="746125" cy="22225"/>
            </a:xfrm>
            <a:custGeom>
              <a:avLst/>
              <a:gdLst>
                <a:gd name="T0" fmla="*/ 470 w 470"/>
                <a:gd name="T1" fmla="*/ 14 h 14"/>
                <a:gd name="T2" fmla="*/ 0 w 470"/>
                <a:gd name="T3" fmla="*/ 14 h 14"/>
                <a:gd name="T4" fmla="*/ 0 w 470"/>
                <a:gd name="T5" fmla="*/ 0 h 14"/>
                <a:gd name="T6" fmla="*/ 456 w 470"/>
                <a:gd name="T7" fmla="*/ 0 h 14"/>
                <a:gd name="T8" fmla="*/ 470 w 47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4">
                  <a:moveTo>
                    <a:pt x="470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7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878888" y="4770438"/>
              <a:ext cx="22225" cy="746125"/>
            </a:xfrm>
            <a:custGeom>
              <a:avLst/>
              <a:gdLst>
                <a:gd name="T0" fmla="*/ 14 w 14"/>
                <a:gd name="T1" fmla="*/ 14 h 470"/>
                <a:gd name="T2" fmla="*/ 14 w 14"/>
                <a:gd name="T3" fmla="*/ 26 h 470"/>
                <a:gd name="T4" fmla="*/ 14 w 14"/>
                <a:gd name="T5" fmla="*/ 470 h 470"/>
                <a:gd name="T6" fmla="*/ 0 w 14"/>
                <a:gd name="T7" fmla="*/ 470 h 470"/>
                <a:gd name="T8" fmla="*/ 0 w 14"/>
                <a:gd name="T9" fmla="*/ 26 h 470"/>
                <a:gd name="T10" fmla="*/ 0 w 14"/>
                <a:gd name="T11" fmla="*/ 0 h 470"/>
                <a:gd name="T12" fmla="*/ 14 w 14"/>
                <a:gd name="T13" fmla="*/ 1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70">
                  <a:moveTo>
                    <a:pt x="14" y="14"/>
                  </a:moveTo>
                  <a:lnTo>
                    <a:pt x="14" y="26"/>
                  </a:lnTo>
                  <a:lnTo>
                    <a:pt x="14" y="470"/>
                  </a:lnTo>
                  <a:lnTo>
                    <a:pt x="0" y="4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8878888" y="4770438"/>
              <a:ext cx="41275" cy="41275"/>
            </a:xfrm>
            <a:custGeom>
              <a:avLst/>
              <a:gdLst>
                <a:gd name="T0" fmla="*/ 0 w 26"/>
                <a:gd name="T1" fmla="*/ 0 h 26"/>
                <a:gd name="T2" fmla="*/ 26 w 26"/>
                <a:gd name="T3" fmla="*/ 26 h 26"/>
                <a:gd name="T4" fmla="*/ 0 w 26"/>
                <a:gd name="T5" fmla="*/ 26 h 26"/>
                <a:gd name="T6" fmla="*/ 0 w 2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0" y="0"/>
                  </a:moveTo>
                  <a:lnTo>
                    <a:pt x="2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9583738" y="5476876"/>
              <a:ext cx="41275" cy="39688"/>
            </a:xfrm>
            <a:custGeom>
              <a:avLst/>
              <a:gdLst>
                <a:gd name="T0" fmla="*/ 26 w 26"/>
                <a:gd name="T1" fmla="*/ 25 h 25"/>
                <a:gd name="T2" fmla="*/ 0 w 26"/>
                <a:gd name="T3" fmla="*/ 25 h 25"/>
                <a:gd name="T4" fmla="*/ 0 w 26"/>
                <a:gd name="T5" fmla="*/ 0 h 25"/>
                <a:gd name="T6" fmla="*/ 26 w 2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9024938" y="5476876"/>
              <a:ext cx="222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9169401" y="5476876"/>
              <a:ext cx="222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9313863" y="5476876"/>
              <a:ext cx="222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9458326" y="5476876"/>
              <a:ext cx="222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8878888" y="4914901"/>
              <a:ext cx="4603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8878888" y="5060951"/>
              <a:ext cx="4603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8878888" y="5205413"/>
              <a:ext cx="4603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8878888" y="5349876"/>
              <a:ext cx="4603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8920163" y="5133976"/>
              <a:ext cx="85725" cy="382588"/>
            </a:xfrm>
            <a:custGeom>
              <a:avLst/>
              <a:gdLst>
                <a:gd name="T0" fmla="*/ 49 w 54"/>
                <a:gd name="T1" fmla="*/ 0 h 241"/>
                <a:gd name="T2" fmla="*/ 40 w 54"/>
                <a:gd name="T3" fmla="*/ 0 h 241"/>
                <a:gd name="T4" fmla="*/ 28 w 54"/>
                <a:gd name="T5" fmla="*/ 0 h 241"/>
                <a:gd name="T6" fmla="*/ 17 w 54"/>
                <a:gd name="T7" fmla="*/ 0 h 241"/>
                <a:gd name="T8" fmla="*/ 5 w 54"/>
                <a:gd name="T9" fmla="*/ 0 h 241"/>
                <a:gd name="T10" fmla="*/ 0 w 54"/>
                <a:gd name="T11" fmla="*/ 0 h 241"/>
                <a:gd name="T12" fmla="*/ 0 w 54"/>
                <a:gd name="T13" fmla="*/ 5 h 241"/>
                <a:gd name="T14" fmla="*/ 0 w 54"/>
                <a:gd name="T15" fmla="*/ 17 h 241"/>
                <a:gd name="T16" fmla="*/ 0 w 54"/>
                <a:gd name="T17" fmla="*/ 26 h 241"/>
                <a:gd name="T18" fmla="*/ 0 w 54"/>
                <a:gd name="T19" fmla="*/ 40 h 241"/>
                <a:gd name="T20" fmla="*/ 0 w 54"/>
                <a:gd name="T21" fmla="*/ 50 h 241"/>
                <a:gd name="T22" fmla="*/ 0 w 54"/>
                <a:gd name="T23" fmla="*/ 61 h 241"/>
                <a:gd name="T24" fmla="*/ 0 w 54"/>
                <a:gd name="T25" fmla="*/ 73 h 241"/>
                <a:gd name="T26" fmla="*/ 0 w 54"/>
                <a:gd name="T27" fmla="*/ 80 h 241"/>
                <a:gd name="T28" fmla="*/ 0 w 54"/>
                <a:gd name="T29" fmla="*/ 241 h 241"/>
                <a:gd name="T30" fmla="*/ 54 w 54"/>
                <a:gd name="T31" fmla="*/ 241 h 241"/>
                <a:gd name="T32" fmla="*/ 54 w 54"/>
                <a:gd name="T33" fmla="*/ 80 h 241"/>
                <a:gd name="T34" fmla="*/ 54 w 54"/>
                <a:gd name="T35" fmla="*/ 75 h 241"/>
                <a:gd name="T36" fmla="*/ 54 w 54"/>
                <a:gd name="T37" fmla="*/ 64 h 241"/>
                <a:gd name="T38" fmla="*/ 54 w 54"/>
                <a:gd name="T39" fmla="*/ 54 h 241"/>
                <a:gd name="T40" fmla="*/ 54 w 54"/>
                <a:gd name="T41" fmla="*/ 40 h 241"/>
                <a:gd name="T42" fmla="*/ 54 w 54"/>
                <a:gd name="T43" fmla="*/ 31 h 241"/>
                <a:gd name="T44" fmla="*/ 54 w 54"/>
                <a:gd name="T45" fmla="*/ 19 h 241"/>
                <a:gd name="T46" fmla="*/ 54 w 54"/>
                <a:gd name="T47" fmla="*/ 7 h 241"/>
                <a:gd name="T48" fmla="*/ 54 w 54"/>
                <a:gd name="T49" fmla="*/ 0 h 241"/>
                <a:gd name="T50" fmla="*/ 49 w 54"/>
                <a:gd name="T51" fmla="*/ 0 h 241"/>
                <a:gd name="T52" fmla="*/ 7 w 54"/>
                <a:gd name="T53" fmla="*/ 7 h 241"/>
                <a:gd name="T54" fmla="*/ 12 w 54"/>
                <a:gd name="T55" fmla="*/ 7 h 241"/>
                <a:gd name="T56" fmla="*/ 7 w 54"/>
                <a:gd name="T57" fmla="*/ 10 h 241"/>
                <a:gd name="T58" fmla="*/ 7 w 54"/>
                <a:gd name="T59" fmla="*/ 7 h 241"/>
                <a:gd name="T60" fmla="*/ 7 w 54"/>
                <a:gd name="T61" fmla="*/ 21 h 241"/>
                <a:gd name="T62" fmla="*/ 21 w 54"/>
                <a:gd name="T63" fmla="*/ 7 h 241"/>
                <a:gd name="T64" fmla="*/ 33 w 54"/>
                <a:gd name="T65" fmla="*/ 7 h 241"/>
                <a:gd name="T66" fmla="*/ 7 w 54"/>
                <a:gd name="T67" fmla="*/ 33 h 241"/>
                <a:gd name="T68" fmla="*/ 7 w 54"/>
                <a:gd name="T69" fmla="*/ 21 h 241"/>
                <a:gd name="T70" fmla="*/ 7 w 54"/>
                <a:gd name="T71" fmla="*/ 43 h 241"/>
                <a:gd name="T72" fmla="*/ 42 w 54"/>
                <a:gd name="T73" fmla="*/ 7 h 241"/>
                <a:gd name="T74" fmla="*/ 47 w 54"/>
                <a:gd name="T75" fmla="*/ 7 h 241"/>
                <a:gd name="T76" fmla="*/ 47 w 54"/>
                <a:gd name="T77" fmla="*/ 14 h 241"/>
                <a:gd name="T78" fmla="*/ 7 w 54"/>
                <a:gd name="T79" fmla="*/ 57 h 241"/>
                <a:gd name="T80" fmla="*/ 7 w 54"/>
                <a:gd name="T81" fmla="*/ 43 h 241"/>
                <a:gd name="T82" fmla="*/ 47 w 54"/>
                <a:gd name="T83" fmla="*/ 71 h 241"/>
                <a:gd name="T84" fmla="*/ 47 w 54"/>
                <a:gd name="T85" fmla="*/ 73 h 241"/>
                <a:gd name="T86" fmla="*/ 42 w 54"/>
                <a:gd name="T87" fmla="*/ 73 h 241"/>
                <a:gd name="T88" fmla="*/ 47 w 54"/>
                <a:gd name="T89" fmla="*/ 71 h 241"/>
                <a:gd name="T90" fmla="*/ 33 w 54"/>
                <a:gd name="T91" fmla="*/ 73 h 241"/>
                <a:gd name="T92" fmla="*/ 21 w 54"/>
                <a:gd name="T93" fmla="*/ 73 h 241"/>
                <a:gd name="T94" fmla="*/ 47 w 54"/>
                <a:gd name="T95" fmla="*/ 47 h 241"/>
                <a:gd name="T96" fmla="*/ 47 w 54"/>
                <a:gd name="T97" fmla="*/ 61 h 241"/>
                <a:gd name="T98" fmla="*/ 33 w 54"/>
                <a:gd name="T99" fmla="*/ 73 h 241"/>
                <a:gd name="T100" fmla="*/ 7 w 54"/>
                <a:gd name="T101" fmla="*/ 66 h 241"/>
                <a:gd name="T102" fmla="*/ 47 w 54"/>
                <a:gd name="T103" fmla="*/ 24 h 241"/>
                <a:gd name="T104" fmla="*/ 47 w 54"/>
                <a:gd name="T105" fmla="*/ 38 h 241"/>
                <a:gd name="T106" fmla="*/ 12 w 54"/>
                <a:gd name="T107" fmla="*/ 73 h 241"/>
                <a:gd name="T108" fmla="*/ 7 w 54"/>
                <a:gd name="T109" fmla="*/ 73 h 241"/>
                <a:gd name="T110" fmla="*/ 7 w 54"/>
                <a:gd name="T111" fmla="*/ 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41">
                  <a:moveTo>
                    <a:pt x="49" y="0"/>
                  </a:moveTo>
                  <a:lnTo>
                    <a:pt x="40" y="0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61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241"/>
                  </a:lnTo>
                  <a:lnTo>
                    <a:pt x="54" y="241"/>
                  </a:lnTo>
                  <a:lnTo>
                    <a:pt x="54" y="80"/>
                  </a:lnTo>
                  <a:lnTo>
                    <a:pt x="54" y="75"/>
                  </a:lnTo>
                  <a:lnTo>
                    <a:pt x="54" y="64"/>
                  </a:lnTo>
                  <a:lnTo>
                    <a:pt x="54" y="54"/>
                  </a:lnTo>
                  <a:lnTo>
                    <a:pt x="54" y="40"/>
                  </a:lnTo>
                  <a:lnTo>
                    <a:pt x="54" y="31"/>
                  </a:lnTo>
                  <a:lnTo>
                    <a:pt x="54" y="19"/>
                  </a:lnTo>
                  <a:lnTo>
                    <a:pt x="54" y="7"/>
                  </a:lnTo>
                  <a:lnTo>
                    <a:pt x="54" y="0"/>
                  </a:lnTo>
                  <a:lnTo>
                    <a:pt x="49" y="0"/>
                  </a:lnTo>
                  <a:close/>
                  <a:moveTo>
                    <a:pt x="7" y="7"/>
                  </a:moveTo>
                  <a:lnTo>
                    <a:pt x="12" y="7"/>
                  </a:lnTo>
                  <a:lnTo>
                    <a:pt x="7" y="10"/>
                  </a:lnTo>
                  <a:lnTo>
                    <a:pt x="7" y="7"/>
                  </a:lnTo>
                  <a:close/>
                  <a:moveTo>
                    <a:pt x="7" y="21"/>
                  </a:moveTo>
                  <a:lnTo>
                    <a:pt x="21" y="7"/>
                  </a:lnTo>
                  <a:lnTo>
                    <a:pt x="33" y="7"/>
                  </a:lnTo>
                  <a:lnTo>
                    <a:pt x="7" y="33"/>
                  </a:lnTo>
                  <a:lnTo>
                    <a:pt x="7" y="21"/>
                  </a:lnTo>
                  <a:close/>
                  <a:moveTo>
                    <a:pt x="7" y="43"/>
                  </a:moveTo>
                  <a:lnTo>
                    <a:pt x="42" y="7"/>
                  </a:lnTo>
                  <a:lnTo>
                    <a:pt x="47" y="7"/>
                  </a:lnTo>
                  <a:lnTo>
                    <a:pt x="47" y="14"/>
                  </a:lnTo>
                  <a:lnTo>
                    <a:pt x="7" y="57"/>
                  </a:lnTo>
                  <a:lnTo>
                    <a:pt x="7" y="43"/>
                  </a:lnTo>
                  <a:close/>
                  <a:moveTo>
                    <a:pt x="47" y="71"/>
                  </a:moveTo>
                  <a:lnTo>
                    <a:pt x="47" y="73"/>
                  </a:lnTo>
                  <a:lnTo>
                    <a:pt x="42" y="73"/>
                  </a:lnTo>
                  <a:lnTo>
                    <a:pt x="47" y="71"/>
                  </a:lnTo>
                  <a:close/>
                  <a:moveTo>
                    <a:pt x="33" y="73"/>
                  </a:moveTo>
                  <a:lnTo>
                    <a:pt x="21" y="73"/>
                  </a:lnTo>
                  <a:lnTo>
                    <a:pt x="47" y="47"/>
                  </a:lnTo>
                  <a:lnTo>
                    <a:pt x="47" y="61"/>
                  </a:lnTo>
                  <a:lnTo>
                    <a:pt x="33" y="73"/>
                  </a:lnTo>
                  <a:close/>
                  <a:moveTo>
                    <a:pt x="7" y="66"/>
                  </a:moveTo>
                  <a:lnTo>
                    <a:pt x="47" y="24"/>
                  </a:lnTo>
                  <a:lnTo>
                    <a:pt x="47" y="38"/>
                  </a:lnTo>
                  <a:lnTo>
                    <a:pt x="12" y="73"/>
                  </a:lnTo>
                  <a:lnTo>
                    <a:pt x="7" y="73"/>
                  </a:lnTo>
                  <a:lnTo>
                    <a:pt x="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9064626" y="5072063"/>
              <a:ext cx="85725" cy="444500"/>
            </a:xfrm>
            <a:custGeom>
              <a:avLst/>
              <a:gdLst>
                <a:gd name="T0" fmla="*/ 49 w 54"/>
                <a:gd name="T1" fmla="*/ 0 h 280"/>
                <a:gd name="T2" fmla="*/ 40 w 54"/>
                <a:gd name="T3" fmla="*/ 0 h 280"/>
                <a:gd name="T4" fmla="*/ 28 w 54"/>
                <a:gd name="T5" fmla="*/ 0 h 280"/>
                <a:gd name="T6" fmla="*/ 19 w 54"/>
                <a:gd name="T7" fmla="*/ 0 h 280"/>
                <a:gd name="T8" fmla="*/ 5 w 54"/>
                <a:gd name="T9" fmla="*/ 0 h 280"/>
                <a:gd name="T10" fmla="*/ 0 w 54"/>
                <a:gd name="T11" fmla="*/ 0 h 280"/>
                <a:gd name="T12" fmla="*/ 0 w 54"/>
                <a:gd name="T13" fmla="*/ 4 h 280"/>
                <a:gd name="T14" fmla="*/ 0 w 54"/>
                <a:gd name="T15" fmla="*/ 16 h 280"/>
                <a:gd name="T16" fmla="*/ 0 w 54"/>
                <a:gd name="T17" fmla="*/ 25 h 280"/>
                <a:gd name="T18" fmla="*/ 0 w 54"/>
                <a:gd name="T19" fmla="*/ 39 h 280"/>
                <a:gd name="T20" fmla="*/ 0 w 54"/>
                <a:gd name="T21" fmla="*/ 49 h 280"/>
                <a:gd name="T22" fmla="*/ 0 w 54"/>
                <a:gd name="T23" fmla="*/ 60 h 280"/>
                <a:gd name="T24" fmla="*/ 0 w 54"/>
                <a:gd name="T25" fmla="*/ 70 h 280"/>
                <a:gd name="T26" fmla="*/ 0 w 54"/>
                <a:gd name="T27" fmla="*/ 79 h 280"/>
                <a:gd name="T28" fmla="*/ 0 w 54"/>
                <a:gd name="T29" fmla="*/ 280 h 280"/>
                <a:gd name="T30" fmla="*/ 54 w 54"/>
                <a:gd name="T31" fmla="*/ 280 h 280"/>
                <a:gd name="T32" fmla="*/ 54 w 54"/>
                <a:gd name="T33" fmla="*/ 79 h 280"/>
                <a:gd name="T34" fmla="*/ 54 w 54"/>
                <a:gd name="T35" fmla="*/ 74 h 280"/>
                <a:gd name="T36" fmla="*/ 54 w 54"/>
                <a:gd name="T37" fmla="*/ 60 h 280"/>
                <a:gd name="T38" fmla="*/ 54 w 54"/>
                <a:gd name="T39" fmla="*/ 51 h 280"/>
                <a:gd name="T40" fmla="*/ 54 w 54"/>
                <a:gd name="T41" fmla="*/ 39 h 280"/>
                <a:gd name="T42" fmla="*/ 54 w 54"/>
                <a:gd name="T43" fmla="*/ 30 h 280"/>
                <a:gd name="T44" fmla="*/ 54 w 54"/>
                <a:gd name="T45" fmla="*/ 16 h 280"/>
                <a:gd name="T46" fmla="*/ 54 w 54"/>
                <a:gd name="T47" fmla="*/ 7 h 280"/>
                <a:gd name="T48" fmla="*/ 54 w 54"/>
                <a:gd name="T49" fmla="*/ 0 h 280"/>
                <a:gd name="T50" fmla="*/ 49 w 54"/>
                <a:gd name="T51" fmla="*/ 0 h 280"/>
                <a:gd name="T52" fmla="*/ 7 w 54"/>
                <a:gd name="T53" fmla="*/ 4 h 280"/>
                <a:gd name="T54" fmla="*/ 12 w 54"/>
                <a:gd name="T55" fmla="*/ 4 h 280"/>
                <a:gd name="T56" fmla="*/ 7 w 54"/>
                <a:gd name="T57" fmla="*/ 9 h 280"/>
                <a:gd name="T58" fmla="*/ 7 w 54"/>
                <a:gd name="T59" fmla="*/ 4 h 280"/>
                <a:gd name="T60" fmla="*/ 7 w 54"/>
                <a:gd name="T61" fmla="*/ 18 h 280"/>
                <a:gd name="T62" fmla="*/ 21 w 54"/>
                <a:gd name="T63" fmla="*/ 4 h 280"/>
                <a:gd name="T64" fmla="*/ 33 w 54"/>
                <a:gd name="T65" fmla="*/ 4 h 280"/>
                <a:gd name="T66" fmla="*/ 7 w 54"/>
                <a:gd name="T67" fmla="*/ 32 h 280"/>
                <a:gd name="T68" fmla="*/ 7 w 54"/>
                <a:gd name="T69" fmla="*/ 18 h 280"/>
                <a:gd name="T70" fmla="*/ 7 w 54"/>
                <a:gd name="T71" fmla="*/ 42 h 280"/>
                <a:gd name="T72" fmla="*/ 42 w 54"/>
                <a:gd name="T73" fmla="*/ 4 h 280"/>
                <a:gd name="T74" fmla="*/ 47 w 54"/>
                <a:gd name="T75" fmla="*/ 4 h 280"/>
                <a:gd name="T76" fmla="*/ 47 w 54"/>
                <a:gd name="T77" fmla="*/ 14 h 280"/>
                <a:gd name="T78" fmla="*/ 7 w 54"/>
                <a:gd name="T79" fmla="*/ 53 h 280"/>
                <a:gd name="T80" fmla="*/ 7 w 54"/>
                <a:gd name="T81" fmla="*/ 42 h 280"/>
                <a:gd name="T82" fmla="*/ 47 w 54"/>
                <a:gd name="T83" fmla="*/ 67 h 280"/>
                <a:gd name="T84" fmla="*/ 47 w 54"/>
                <a:gd name="T85" fmla="*/ 72 h 280"/>
                <a:gd name="T86" fmla="*/ 42 w 54"/>
                <a:gd name="T87" fmla="*/ 72 h 280"/>
                <a:gd name="T88" fmla="*/ 47 w 54"/>
                <a:gd name="T89" fmla="*/ 67 h 280"/>
                <a:gd name="T90" fmla="*/ 33 w 54"/>
                <a:gd name="T91" fmla="*/ 72 h 280"/>
                <a:gd name="T92" fmla="*/ 21 w 54"/>
                <a:gd name="T93" fmla="*/ 72 h 280"/>
                <a:gd name="T94" fmla="*/ 47 w 54"/>
                <a:gd name="T95" fmla="*/ 46 h 280"/>
                <a:gd name="T96" fmla="*/ 47 w 54"/>
                <a:gd name="T97" fmla="*/ 58 h 280"/>
                <a:gd name="T98" fmla="*/ 33 w 54"/>
                <a:gd name="T99" fmla="*/ 72 h 280"/>
                <a:gd name="T100" fmla="*/ 7 w 54"/>
                <a:gd name="T101" fmla="*/ 63 h 280"/>
                <a:gd name="T102" fmla="*/ 47 w 54"/>
                <a:gd name="T103" fmla="*/ 23 h 280"/>
                <a:gd name="T104" fmla="*/ 47 w 54"/>
                <a:gd name="T105" fmla="*/ 37 h 280"/>
                <a:gd name="T106" fmla="*/ 12 w 54"/>
                <a:gd name="T107" fmla="*/ 72 h 280"/>
                <a:gd name="T108" fmla="*/ 7 w 54"/>
                <a:gd name="T109" fmla="*/ 72 h 280"/>
                <a:gd name="T110" fmla="*/ 7 w 54"/>
                <a:gd name="T111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80">
                  <a:moveTo>
                    <a:pt x="49" y="0"/>
                  </a:moveTo>
                  <a:lnTo>
                    <a:pt x="40" y="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280"/>
                  </a:lnTo>
                  <a:lnTo>
                    <a:pt x="54" y="280"/>
                  </a:lnTo>
                  <a:lnTo>
                    <a:pt x="54" y="79"/>
                  </a:lnTo>
                  <a:lnTo>
                    <a:pt x="54" y="74"/>
                  </a:lnTo>
                  <a:lnTo>
                    <a:pt x="54" y="60"/>
                  </a:lnTo>
                  <a:lnTo>
                    <a:pt x="54" y="51"/>
                  </a:lnTo>
                  <a:lnTo>
                    <a:pt x="54" y="39"/>
                  </a:lnTo>
                  <a:lnTo>
                    <a:pt x="54" y="30"/>
                  </a:lnTo>
                  <a:lnTo>
                    <a:pt x="54" y="16"/>
                  </a:lnTo>
                  <a:lnTo>
                    <a:pt x="54" y="7"/>
                  </a:lnTo>
                  <a:lnTo>
                    <a:pt x="54" y="0"/>
                  </a:lnTo>
                  <a:lnTo>
                    <a:pt x="49" y="0"/>
                  </a:lnTo>
                  <a:close/>
                  <a:moveTo>
                    <a:pt x="7" y="4"/>
                  </a:moveTo>
                  <a:lnTo>
                    <a:pt x="12" y="4"/>
                  </a:lnTo>
                  <a:lnTo>
                    <a:pt x="7" y="9"/>
                  </a:lnTo>
                  <a:lnTo>
                    <a:pt x="7" y="4"/>
                  </a:lnTo>
                  <a:close/>
                  <a:moveTo>
                    <a:pt x="7" y="18"/>
                  </a:moveTo>
                  <a:lnTo>
                    <a:pt x="21" y="4"/>
                  </a:lnTo>
                  <a:lnTo>
                    <a:pt x="33" y="4"/>
                  </a:lnTo>
                  <a:lnTo>
                    <a:pt x="7" y="32"/>
                  </a:lnTo>
                  <a:lnTo>
                    <a:pt x="7" y="18"/>
                  </a:lnTo>
                  <a:close/>
                  <a:moveTo>
                    <a:pt x="7" y="42"/>
                  </a:moveTo>
                  <a:lnTo>
                    <a:pt x="42" y="4"/>
                  </a:lnTo>
                  <a:lnTo>
                    <a:pt x="47" y="4"/>
                  </a:lnTo>
                  <a:lnTo>
                    <a:pt x="47" y="14"/>
                  </a:lnTo>
                  <a:lnTo>
                    <a:pt x="7" y="53"/>
                  </a:lnTo>
                  <a:lnTo>
                    <a:pt x="7" y="42"/>
                  </a:lnTo>
                  <a:close/>
                  <a:moveTo>
                    <a:pt x="47" y="67"/>
                  </a:moveTo>
                  <a:lnTo>
                    <a:pt x="47" y="72"/>
                  </a:lnTo>
                  <a:lnTo>
                    <a:pt x="42" y="72"/>
                  </a:lnTo>
                  <a:lnTo>
                    <a:pt x="47" y="67"/>
                  </a:lnTo>
                  <a:close/>
                  <a:moveTo>
                    <a:pt x="33" y="72"/>
                  </a:moveTo>
                  <a:lnTo>
                    <a:pt x="21" y="72"/>
                  </a:lnTo>
                  <a:lnTo>
                    <a:pt x="47" y="46"/>
                  </a:lnTo>
                  <a:lnTo>
                    <a:pt x="47" y="58"/>
                  </a:lnTo>
                  <a:lnTo>
                    <a:pt x="33" y="72"/>
                  </a:lnTo>
                  <a:close/>
                  <a:moveTo>
                    <a:pt x="7" y="63"/>
                  </a:moveTo>
                  <a:lnTo>
                    <a:pt x="47" y="23"/>
                  </a:lnTo>
                  <a:lnTo>
                    <a:pt x="47" y="37"/>
                  </a:lnTo>
                  <a:lnTo>
                    <a:pt x="12" y="72"/>
                  </a:lnTo>
                  <a:lnTo>
                    <a:pt x="7" y="72"/>
                  </a:lnTo>
                  <a:lnTo>
                    <a:pt x="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9209088" y="5005388"/>
              <a:ext cx="85725" cy="511175"/>
            </a:xfrm>
            <a:custGeom>
              <a:avLst/>
              <a:gdLst>
                <a:gd name="T0" fmla="*/ 49 w 54"/>
                <a:gd name="T1" fmla="*/ 0 h 322"/>
                <a:gd name="T2" fmla="*/ 40 w 54"/>
                <a:gd name="T3" fmla="*/ 0 h 322"/>
                <a:gd name="T4" fmla="*/ 28 w 54"/>
                <a:gd name="T5" fmla="*/ 0 h 322"/>
                <a:gd name="T6" fmla="*/ 19 w 54"/>
                <a:gd name="T7" fmla="*/ 0 h 322"/>
                <a:gd name="T8" fmla="*/ 5 w 54"/>
                <a:gd name="T9" fmla="*/ 0 h 322"/>
                <a:gd name="T10" fmla="*/ 0 w 54"/>
                <a:gd name="T11" fmla="*/ 0 h 322"/>
                <a:gd name="T12" fmla="*/ 0 w 54"/>
                <a:gd name="T13" fmla="*/ 4 h 322"/>
                <a:gd name="T14" fmla="*/ 0 w 54"/>
                <a:gd name="T15" fmla="*/ 18 h 322"/>
                <a:gd name="T16" fmla="*/ 0 w 54"/>
                <a:gd name="T17" fmla="*/ 28 h 322"/>
                <a:gd name="T18" fmla="*/ 0 w 54"/>
                <a:gd name="T19" fmla="*/ 39 h 322"/>
                <a:gd name="T20" fmla="*/ 0 w 54"/>
                <a:gd name="T21" fmla="*/ 49 h 322"/>
                <a:gd name="T22" fmla="*/ 0 w 54"/>
                <a:gd name="T23" fmla="*/ 63 h 322"/>
                <a:gd name="T24" fmla="*/ 0 w 54"/>
                <a:gd name="T25" fmla="*/ 72 h 322"/>
                <a:gd name="T26" fmla="*/ 0 w 54"/>
                <a:gd name="T27" fmla="*/ 81 h 322"/>
                <a:gd name="T28" fmla="*/ 0 w 54"/>
                <a:gd name="T29" fmla="*/ 322 h 322"/>
                <a:gd name="T30" fmla="*/ 54 w 54"/>
                <a:gd name="T31" fmla="*/ 322 h 322"/>
                <a:gd name="T32" fmla="*/ 54 w 54"/>
                <a:gd name="T33" fmla="*/ 81 h 322"/>
                <a:gd name="T34" fmla="*/ 54 w 54"/>
                <a:gd name="T35" fmla="*/ 77 h 322"/>
                <a:gd name="T36" fmla="*/ 54 w 54"/>
                <a:gd name="T37" fmla="*/ 63 h 322"/>
                <a:gd name="T38" fmla="*/ 54 w 54"/>
                <a:gd name="T39" fmla="*/ 53 h 322"/>
                <a:gd name="T40" fmla="*/ 54 w 54"/>
                <a:gd name="T41" fmla="*/ 42 h 322"/>
                <a:gd name="T42" fmla="*/ 54 w 54"/>
                <a:gd name="T43" fmla="*/ 32 h 322"/>
                <a:gd name="T44" fmla="*/ 54 w 54"/>
                <a:gd name="T45" fmla="*/ 18 h 322"/>
                <a:gd name="T46" fmla="*/ 54 w 54"/>
                <a:gd name="T47" fmla="*/ 9 h 322"/>
                <a:gd name="T48" fmla="*/ 54 w 54"/>
                <a:gd name="T49" fmla="*/ 0 h 322"/>
                <a:gd name="T50" fmla="*/ 49 w 54"/>
                <a:gd name="T51" fmla="*/ 0 h 322"/>
                <a:gd name="T52" fmla="*/ 7 w 54"/>
                <a:gd name="T53" fmla="*/ 7 h 322"/>
                <a:gd name="T54" fmla="*/ 12 w 54"/>
                <a:gd name="T55" fmla="*/ 7 h 322"/>
                <a:gd name="T56" fmla="*/ 7 w 54"/>
                <a:gd name="T57" fmla="*/ 11 h 322"/>
                <a:gd name="T58" fmla="*/ 7 w 54"/>
                <a:gd name="T59" fmla="*/ 7 h 322"/>
                <a:gd name="T60" fmla="*/ 7 w 54"/>
                <a:gd name="T61" fmla="*/ 21 h 322"/>
                <a:gd name="T62" fmla="*/ 21 w 54"/>
                <a:gd name="T63" fmla="*/ 7 h 322"/>
                <a:gd name="T64" fmla="*/ 33 w 54"/>
                <a:gd name="T65" fmla="*/ 7 h 322"/>
                <a:gd name="T66" fmla="*/ 7 w 54"/>
                <a:gd name="T67" fmla="*/ 35 h 322"/>
                <a:gd name="T68" fmla="*/ 7 w 54"/>
                <a:gd name="T69" fmla="*/ 21 h 322"/>
                <a:gd name="T70" fmla="*/ 7 w 54"/>
                <a:gd name="T71" fmla="*/ 44 h 322"/>
                <a:gd name="T72" fmla="*/ 42 w 54"/>
                <a:gd name="T73" fmla="*/ 7 h 322"/>
                <a:gd name="T74" fmla="*/ 47 w 54"/>
                <a:gd name="T75" fmla="*/ 7 h 322"/>
                <a:gd name="T76" fmla="*/ 47 w 54"/>
                <a:gd name="T77" fmla="*/ 16 h 322"/>
                <a:gd name="T78" fmla="*/ 7 w 54"/>
                <a:gd name="T79" fmla="*/ 56 h 322"/>
                <a:gd name="T80" fmla="*/ 7 w 54"/>
                <a:gd name="T81" fmla="*/ 44 h 322"/>
                <a:gd name="T82" fmla="*/ 47 w 54"/>
                <a:gd name="T83" fmla="*/ 70 h 322"/>
                <a:gd name="T84" fmla="*/ 47 w 54"/>
                <a:gd name="T85" fmla="*/ 74 h 322"/>
                <a:gd name="T86" fmla="*/ 42 w 54"/>
                <a:gd name="T87" fmla="*/ 74 h 322"/>
                <a:gd name="T88" fmla="*/ 47 w 54"/>
                <a:gd name="T89" fmla="*/ 70 h 322"/>
                <a:gd name="T90" fmla="*/ 33 w 54"/>
                <a:gd name="T91" fmla="*/ 74 h 322"/>
                <a:gd name="T92" fmla="*/ 21 w 54"/>
                <a:gd name="T93" fmla="*/ 74 h 322"/>
                <a:gd name="T94" fmla="*/ 47 w 54"/>
                <a:gd name="T95" fmla="*/ 49 h 322"/>
                <a:gd name="T96" fmla="*/ 47 w 54"/>
                <a:gd name="T97" fmla="*/ 60 h 322"/>
                <a:gd name="T98" fmla="*/ 33 w 54"/>
                <a:gd name="T99" fmla="*/ 74 h 322"/>
                <a:gd name="T100" fmla="*/ 7 w 54"/>
                <a:gd name="T101" fmla="*/ 65 h 322"/>
                <a:gd name="T102" fmla="*/ 47 w 54"/>
                <a:gd name="T103" fmla="*/ 25 h 322"/>
                <a:gd name="T104" fmla="*/ 47 w 54"/>
                <a:gd name="T105" fmla="*/ 37 h 322"/>
                <a:gd name="T106" fmla="*/ 12 w 54"/>
                <a:gd name="T107" fmla="*/ 74 h 322"/>
                <a:gd name="T108" fmla="*/ 7 w 54"/>
                <a:gd name="T109" fmla="*/ 74 h 322"/>
                <a:gd name="T110" fmla="*/ 7 w 54"/>
                <a:gd name="T111" fmla="*/ 6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322">
                  <a:moveTo>
                    <a:pt x="49" y="0"/>
                  </a:moveTo>
                  <a:lnTo>
                    <a:pt x="40" y="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0" y="81"/>
                  </a:lnTo>
                  <a:lnTo>
                    <a:pt x="0" y="322"/>
                  </a:lnTo>
                  <a:lnTo>
                    <a:pt x="54" y="322"/>
                  </a:lnTo>
                  <a:lnTo>
                    <a:pt x="54" y="81"/>
                  </a:lnTo>
                  <a:lnTo>
                    <a:pt x="54" y="77"/>
                  </a:lnTo>
                  <a:lnTo>
                    <a:pt x="54" y="63"/>
                  </a:lnTo>
                  <a:lnTo>
                    <a:pt x="54" y="53"/>
                  </a:lnTo>
                  <a:lnTo>
                    <a:pt x="54" y="42"/>
                  </a:lnTo>
                  <a:lnTo>
                    <a:pt x="54" y="32"/>
                  </a:lnTo>
                  <a:lnTo>
                    <a:pt x="54" y="18"/>
                  </a:lnTo>
                  <a:lnTo>
                    <a:pt x="54" y="9"/>
                  </a:lnTo>
                  <a:lnTo>
                    <a:pt x="54" y="0"/>
                  </a:lnTo>
                  <a:lnTo>
                    <a:pt x="49" y="0"/>
                  </a:lnTo>
                  <a:close/>
                  <a:moveTo>
                    <a:pt x="7" y="7"/>
                  </a:moveTo>
                  <a:lnTo>
                    <a:pt x="12" y="7"/>
                  </a:lnTo>
                  <a:lnTo>
                    <a:pt x="7" y="11"/>
                  </a:lnTo>
                  <a:lnTo>
                    <a:pt x="7" y="7"/>
                  </a:lnTo>
                  <a:close/>
                  <a:moveTo>
                    <a:pt x="7" y="21"/>
                  </a:moveTo>
                  <a:lnTo>
                    <a:pt x="21" y="7"/>
                  </a:lnTo>
                  <a:lnTo>
                    <a:pt x="33" y="7"/>
                  </a:lnTo>
                  <a:lnTo>
                    <a:pt x="7" y="35"/>
                  </a:lnTo>
                  <a:lnTo>
                    <a:pt x="7" y="21"/>
                  </a:lnTo>
                  <a:close/>
                  <a:moveTo>
                    <a:pt x="7" y="44"/>
                  </a:moveTo>
                  <a:lnTo>
                    <a:pt x="42" y="7"/>
                  </a:lnTo>
                  <a:lnTo>
                    <a:pt x="47" y="7"/>
                  </a:lnTo>
                  <a:lnTo>
                    <a:pt x="47" y="16"/>
                  </a:lnTo>
                  <a:lnTo>
                    <a:pt x="7" y="56"/>
                  </a:lnTo>
                  <a:lnTo>
                    <a:pt x="7" y="44"/>
                  </a:lnTo>
                  <a:close/>
                  <a:moveTo>
                    <a:pt x="47" y="70"/>
                  </a:moveTo>
                  <a:lnTo>
                    <a:pt x="47" y="74"/>
                  </a:lnTo>
                  <a:lnTo>
                    <a:pt x="42" y="74"/>
                  </a:lnTo>
                  <a:lnTo>
                    <a:pt x="47" y="70"/>
                  </a:lnTo>
                  <a:close/>
                  <a:moveTo>
                    <a:pt x="33" y="74"/>
                  </a:moveTo>
                  <a:lnTo>
                    <a:pt x="21" y="74"/>
                  </a:lnTo>
                  <a:lnTo>
                    <a:pt x="47" y="49"/>
                  </a:lnTo>
                  <a:lnTo>
                    <a:pt x="47" y="60"/>
                  </a:lnTo>
                  <a:lnTo>
                    <a:pt x="33" y="74"/>
                  </a:lnTo>
                  <a:close/>
                  <a:moveTo>
                    <a:pt x="7" y="65"/>
                  </a:moveTo>
                  <a:lnTo>
                    <a:pt x="47" y="25"/>
                  </a:lnTo>
                  <a:lnTo>
                    <a:pt x="47" y="37"/>
                  </a:lnTo>
                  <a:lnTo>
                    <a:pt x="12" y="74"/>
                  </a:lnTo>
                  <a:lnTo>
                    <a:pt x="7" y="74"/>
                  </a:lnTo>
                  <a:lnTo>
                    <a:pt x="7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9353551" y="4941888"/>
              <a:ext cx="85725" cy="574675"/>
            </a:xfrm>
            <a:custGeom>
              <a:avLst/>
              <a:gdLst>
                <a:gd name="T0" fmla="*/ 50 w 54"/>
                <a:gd name="T1" fmla="*/ 0 h 362"/>
                <a:gd name="T2" fmla="*/ 40 w 54"/>
                <a:gd name="T3" fmla="*/ 0 h 362"/>
                <a:gd name="T4" fmla="*/ 29 w 54"/>
                <a:gd name="T5" fmla="*/ 0 h 362"/>
                <a:gd name="T6" fmla="*/ 19 w 54"/>
                <a:gd name="T7" fmla="*/ 0 h 362"/>
                <a:gd name="T8" fmla="*/ 5 w 54"/>
                <a:gd name="T9" fmla="*/ 0 h 362"/>
                <a:gd name="T10" fmla="*/ 0 w 54"/>
                <a:gd name="T11" fmla="*/ 0 h 362"/>
                <a:gd name="T12" fmla="*/ 0 w 54"/>
                <a:gd name="T13" fmla="*/ 5 h 362"/>
                <a:gd name="T14" fmla="*/ 0 w 54"/>
                <a:gd name="T15" fmla="*/ 19 h 362"/>
                <a:gd name="T16" fmla="*/ 0 w 54"/>
                <a:gd name="T17" fmla="*/ 28 h 362"/>
                <a:gd name="T18" fmla="*/ 0 w 54"/>
                <a:gd name="T19" fmla="*/ 40 h 362"/>
                <a:gd name="T20" fmla="*/ 0 w 54"/>
                <a:gd name="T21" fmla="*/ 49 h 362"/>
                <a:gd name="T22" fmla="*/ 0 w 54"/>
                <a:gd name="T23" fmla="*/ 63 h 362"/>
                <a:gd name="T24" fmla="*/ 0 w 54"/>
                <a:gd name="T25" fmla="*/ 72 h 362"/>
                <a:gd name="T26" fmla="*/ 0 w 54"/>
                <a:gd name="T27" fmla="*/ 82 h 362"/>
                <a:gd name="T28" fmla="*/ 0 w 54"/>
                <a:gd name="T29" fmla="*/ 362 h 362"/>
                <a:gd name="T30" fmla="*/ 54 w 54"/>
                <a:gd name="T31" fmla="*/ 362 h 362"/>
                <a:gd name="T32" fmla="*/ 54 w 54"/>
                <a:gd name="T33" fmla="*/ 82 h 362"/>
                <a:gd name="T34" fmla="*/ 54 w 54"/>
                <a:gd name="T35" fmla="*/ 77 h 362"/>
                <a:gd name="T36" fmla="*/ 54 w 54"/>
                <a:gd name="T37" fmla="*/ 63 h 362"/>
                <a:gd name="T38" fmla="*/ 54 w 54"/>
                <a:gd name="T39" fmla="*/ 54 h 362"/>
                <a:gd name="T40" fmla="*/ 54 w 54"/>
                <a:gd name="T41" fmla="*/ 40 h 362"/>
                <a:gd name="T42" fmla="*/ 54 w 54"/>
                <a:gd name="T43" fmla="*/ 30 h 362"/>
                <a:gd name="T44" fmla="*/ 54 w 54"/>
                <a:gd name="T45" fmla="*/ 19 h 362"/>
                <a:gd name="T46" fmla="*/ 54 w 54"/>
                <a:gd name="T47" fmla="*/ 9 h 362"/>
                <a:gd name="T48" fmla="*/ 54 w 54"/>
                <a:gd name="T49" fmla="*/ 0 h 362"/>
                <a:gd name="T50" fmla="*/ 50 w 54"/>
                <a:gd name="T51" fmla="*/ 0 h 362"/>
                <a:gd name="T52" fmla="*/ 8 w 54"/>
                <a:gd name="T53" fmla="*/ 7 h 362"/>
                <a:gd name="T54" fmla="*/ 12 w 54"/>
                <a:gd name="T55" fmla="*/ 7 h 362"/>
                <a:gd name="T56" fmla="*/ 8 w 54"/>
                <a:gd name="T57" fmla="*/ 12 h 362"/>
                <a:gd name="T58" fmla="*/ 8 w 54"/>
                <a:gd name="T59" fmla="*/ 7 h 362"/>
                <a:gd name="T60" fmla="*/ 8 w 54"/>
                <a:gd name="T61" fmla="*/ 21 h 362"/>
                <a:gd name="T62" fmla="*/ 22 w 54"/>
                <a:gd name="T63" fmla="*/ 7 h 362"/>
                <a:gd name="T64" fmla="*/ 33 w 54"/>
                <a:gd name="T65" fmla="*/ 7 h 362"/>
                <a:gd name="T66" fmla="*/ 8 w 54"/>
                <a:gd name="T67" fmla="*/ 33 h 362"/>
                <a:gd name="T68" fmla="*/ 8 w 54"/>
                <a:gd name="T69" fmla="*/ 21 h 362"/>
                <a:gd name="T70" fmla="*/ 8 w 54"/>
                <a:gd name="T71" fmla="*/ 42 h 362"/>
                <a:gd name="T72" fmla="*/ 43 w 54"/>
                <a:gd name="T73" fmla="*/ 7 h 362"/>
                <a:gd name="T74" fmla="*/ 47 w 54"/>
                <a:gd name="T75" fmla="*/ 7 h 362"/>
                <a:gd name="T76" fmla="*/ 47 w 54"/>
                <a:gd name="T77" fmla="*/ 16 h 362"/>
                <a:gd name="T78" fmla="*/ 8 w 54"/>
                <a:gd name="T79" fmla="*/ 56 h 362"/>
                <a:gd name="T80" fmla="*/ 8 w 54"/>
                <a:gd name="T81" fmla="*/ 42 h 362"/>
                <a:gd name="T82" fmla="*/ 47 w 54"/>
                <a:gd name="T83" fmla="*/ 70 h 362"/>
                <a:gd name="T84" fmla="*/ 47 w 54"/>
                <a:gd name="T85" fmla="*/ 75 h 362"/>
                <a:gd name="T86" fmla="*/ 43 w 54"/>
                <a:gd name="T87" fmla="*/ 75 h 362"/>
                <a:gd name="T88" fmla="*/ 47 w 54"/>
                <a:gd name="T89" fmla="*/ 70 h 362"/>
                <a:gd name="T90" fmla="*/ 33 w 54"/>
                <a:gd name="T91" fmla="*/ 75 h 362"/>
                <a:gd name="T92" fmla="*/ 22 w 54"/>
                <a:gd name="T93" fmla="*/ 75 h 362"/>
                <a:gd name="T94" fmla="*/ 47 w 54"/>
                <a:gd name="T95" fmla="*/ 47 h 362"/>
                <a:gd name="T96" fmla="*/ 47 w 54"/>
                <a:gd name="T97" fmla="*/ 61 h 362"/>
                <a:gd name="T98" fmla="*/ 33 w 54"/>
                <a:gd name="T99" fmla="*/ 75 h 362"/>
                <a:gd name="T100" fmla="*/ 8 w 54"/>
                <a:gd name="T101" fmla="*/ 65 h 362"/>
                <a:gd name="T102" fmla="*/ 47 w 54"/>
                <a:gd name="T103" fmla="*/ 26 h 362"/>
                <a:gd name="T104" fmla="*/ 47 w 54"/>
                <a:gd name="T105" fmla="*/ 37 h 362"/>
                <a:gd name="T106" fmla="*/ 12 w 54"/>
                <a:gd name="T107" fmla="*/ 75 h 362"/>
                <a:gd name="T108" fmla="*/ 8 w 54"/>
                <a:gd name="T109" fmla="*/ 75 h 362"/>
                <a:gd name="T110" fmla="*/ 8 w 54"/>
                <a:gd name="T111" fmla="*/ 6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362">
                  <a:moveTo>
                    <a:pt x="50" y="0"/>
                  </a:moveTo>
                  <a:lnTo>
                    <a:pt x="40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0" y="362"/>
                  </a:lnTo>
                  <a:lnTo>
                    <a:pt x="54" y="362"/>
                  </a:lnTo>
                  <a:lnTo>
                    <a:pt x="54" y="82"/>
                  </a:lnTo>
                  <a:lnTo>
                    <a:pt x="54" y="77"/>
                  </a:lnTo>
                  <a:lnTo>
                    <a:pt x="54" y="63"/>
                  </a:lnTo>
                  <a:lnTo>
                    <a:pt x="54" y="54"/>
                  </a:lnTo>
                  <a:lnTo>
                    <a:pt x="54" y="40"/>
                  </a:lnTo>
                  <a:lnTo>
                    <a:pt x="54" y="30"/>
                  </a:lnTo>
                  <a:lnTo>
                    <a:pt x="54" y="19"/>
                  </a:lnTo>
                  <a:lnTo>
                    <a:pt x="54" y="9"/>
                  </a:lnTo>
                  <a:lnTo>
                    <a:pt x="54" y="0"/>
                  </a:lnTo>
                  <a:lnTo>
                    <a:pt x="50" y="0"/>
                  </a:lnTo>
                  <a:close/>
                  <a:moveTo>
                    <a:pt x="8" y="7"/>
                  </a:moveTo>
                  <a:lnTo>
                    <a:pt x="12" y="7"/>
                  </a:lnTo>
                  <a:lnTo>
                    <a:pt x="8" y="12"/>
                  </a:lnTo>
                  <a:lnTo>
                    <a:pt x="8" y="7"/>
                  </a:lnTo>
                  <a:close/>
                  <a:moveTo>
                    <a:pt x="8" y="21"/>
                  </a:moveTo>
                  <a:lnTo>
                    <a:pt x="22" y="7"/>
                  </a:lnTo>
                  <a:lnTo>
                    <a:pt x="33" y="7"/>
                  </a:lnTo>
                  <a:lnTo>
                    <a:pt x="8" y="33"/>
                  </a:lnTo>
                  <a:lnTo>
                    <a:pt x="8" y="21"/>
                  </a:lnTo>
                  <a:close/>
                  <a:moveTo>
                    <a:pt x="8" y="42"/>
                  </a:moveTo>
                  <a:lnTo>
                    <a:pt x="43" y="7"/>
                  </a:lnTo>
                  <a:lnTo>
                    <a:pt x="47" y="7"/>
                  </a:lnTo>
                  <a:lnTo>
                    <a:pt x="47" y="16"/>
                  </a:lnTo>
                  <a:lnTo>
                    <a:pt x="8" y="56"/>
                  </a:lnTo>
                  <a:lnTo>
                    <a:pt x="8" y="42"/>
                  </a:lnTo>
                  <a:close/>
                  <a:moveTo>
                    <a:pt x="47" y="70"/>
                  </a:moveTo>
                  <a:lnTo>
                    <a:pt x="47" y="75"/>
                  </a:lnTo>
                  <a:lnTo>
                    <a:pt x="43" y="75"/>
                  </a:lnTo>
                  <a:lnTo>
                    <a:pt x="47" y="70"/>
                  </a:lnTo>
                  <a:close/>
                  <a:moveTo>
                    <a:pt x="33" y="75"/>
                  </a:moveTo>
                  <a:lnTo>
                    <a:pt x="22" y="75"/>
                  </a:lnTo>
                  <a:lnTo>
                    <a:pt x="47" y="47"/>
                  </a:lnTo>
                  <a:lnTo>
                    <a:pt x="47" y="61"/>
                  </a:lnTo>
                  <a:lnTo>
                    <a:pt x="33" y="75"/>
                  </a:lnTo>
                  <a:close/>
                  <a:moveTo>
                    <a:pt x="8" y="65"/>
                  </a:moveTo>
                  <a:lnTo>
                    <a:pt x="47" y="26"/>
                  </a:lnTo>
                  <a:lnTo>
                    <a:pt x="47" y="37"/>
                  </a:lnTo>
                  <a:lnTo>
                    <a:pt x="12" y="75"/>
                  </a:lnTo>
                  <a:lnTo>
                    <a:pt x="8" y="75"/>
                  </a:lnTo>
                  <a:lnTo>
                    <a:pt x="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9499601" y="4878388"/>
              <a:ext cx="84138" cy="638175"/>
            </a:xfrm>
            <a:custGeom>
              <a:avLst/>
              <a:gdLst>
                <a:gd name="T0" fmla="*/ 49 w 53"/>
                <a:gd name="T1" fmla="*/ 0 h 402"/>
                <a:gd name="T2" fmla="*/ 39 w 53"/>
                <a:gd name="T3" fmla="*/ 0 h 402"/>
                <a:gd name="T4" fmla="*/ 28 w 53"/>
                <a:gd name="T5" fmla="*/ 0 h 402"/>
                <a:gd name="T6" fmla="*/ 18 w 53"/>
                <a:gd name="T7" fmla="*/ 0 h 402"/>
                <a:gd name="T8" fmla="*/ 4 w 53"/>
                <a:gd name="T9" fmla="*/ 0 h 402"/>
                <a:gd name="T10" fmla="*/ 0 w 53"/>
                <a:gd name="T11" fmla="*/ 0 h 402"/>
                <a:gd name="T12" fmla="*/ 0 w 53"/>
                <a:gd name="T13" fmla="*/ 5 h 402"/>
                <a:gd name="T14" fmla="*/ 0 w 53"/>
                <a:gd name="T15" fmla="*/ 16 h 402"/>
                <a:gd name="T16" fmla="*/ 0 w 53"/>
                <a:gd name="T17" fmla="*/ 26 h 402"/>
                <a:gd name="T18" fmla="*/ 0 w 53"/>
                <a:gd name="T19" fmla="*/ 40 h 402"/>
                <a:gd name="T20" fmla="*/ 0 w 53"/>
                <a:gd name="T21" fmla="*/ 49 h 402"/>
                <a:gd name="T22" fmla="*/ 0 w 53"/>
                <a:gd name="T23" fmla="*/ 63 h 402"/>
                <a:gd name="T24" fmla="*/ 0 w 53"/>
                <a:gd name="T25" fmla="*/ 73 h 402"/>
                <a:gd name="T26" fmla="*/ 0 w 53"/>
                <a:gd name="T27" fmla="*/ 80 h 402"/>
                <a:gd name="T28" fmla="*/ 0 w 53"/>
                <a:gd name="T29" fmla="*/ 402 h 402"/>
                <a:gd name="T30" fmla="*/ 53 w 53"/>
                <a:gd name="T31" fmla="*/ 402 h 402"/>
                <a:gd name="T32" fmla="*/ 53 w 53"/>
                <a:gd name="T33" fmla="*/ 80 h 402"/>
                <a:gd name="T34" fmla="*/ 53 w 53"/>
                <a:gd name="T35" fmla="*/ 75 h 402"/>
                <a:gd name="T36" fmla="*/ 53 w 53"/>
                <a:gd name="T37" fmla="*/ 63 h 402"/>
                <a:gd name="T38" fmla="*/ 53 w 53"/>
                <a:gd name="T39" fmla="*/ 54 h 402"/>
                <a:gd name="T40" fmla="*/ 53 w 53"/>
                <a:gd name="T41" fmla="*/ 40 h 402"/>
                <a:gd name="T42" fmla="*/ 53 w 53"/>
                <a:gd name="T43" fmla="*/ 30 h 402"/>
                <a:gd name="T44" fmla="*/ 53 w 53"/>
                <a:gd name="T45" fmla="*/ 19 h 402"/>
                <a:gd name="T46" fmla="*/ 53 w 53"/>
                <a:gd name="T47" fmla="*/ 9 h 402"/>
                <a:gd name="T48" fmla="*/ 53 w 53"/>
                <a:gd name="T49" fmla="*/ 0 h 402"/>
                <a:gd name="T50" fmla="*/ 49 w 53"/>
                <a:gd name="T51" fmla="*/ 0 h 402"/>
                <a:gd name="T52" fmla="*/ 7 w 53"/>
                <a:gd name="T53" fmla="*/ 7 h 402"/>
                <a:gd name="T54" fmla="*/ 11 w 53"/>
                <a:gd name="T55" fmla="*/ 7 h 402"/>
                <a:gd name="T56" fmla="*/ 7 w 53"/>
                <a:gd name="T57" fmla="*/ 9 h 402"/>
                <a:gd name="T58" fmla="*/ 7 w 53"/>
                <a:gd name="T59" fmla="*/ 7 h 402"/>
                <a:gd name="T60" fmla="*/ 7 w 53"/>
                <a:gd name="T61" fmla="*/ 21 h 402"/>
                <a:gd name="T62" fmla="*/ 21 w 53"/>
                <a:gd name="T63" fmla="*/ 7 h 402"/>
                <a:gd name="T64" fmla="*/ 32 w 53"/>
                <a:gd name="T65" fmla="*/ 7 h 402"/>
                <a:gd name="T66" fmla="*/ 7 w 53"/>
                <a:gd name="T67" fmla="*/ 33 h 402"/>
                <a:gd name="T68" fmla="*/ 7 w 53"/>
                <a:gd name="T69" fmla="*/ 21 h 402"/>
                <a:gd name="T70" fmla="*/ 7 w 53"/>
                <a:gd name="T71" fmla="*/ 42 h 402"/>
                <a:gd name="T72" fmla="*/ 44 w 53"/>
                <a:gd name="T73" fmla="*/ 7 h 402"/>
                <a:gd name="T74" fmla="*/ 46 w 53"/>
                <a:gd name="T75" fmla="*/ 7 h 402"/>
                <a:gd name="T76" fmla="*/ 46 w 53"/>
                <a:gd name="T77" fmla="*/ 14 h 402"/>
                <a:gd name="T78" fmla="*/ 7 w 53"/>
                <a:gd name="T79" fmla="*/ 56 h 402"/>
                <a:gd name="T80" fmla="*/ 7 w 53"/>
                <a:gd name="T81" fmla="*/ 42 h 402"/>
                <a:gd name="T82" fmla="*/ 46 w 53"/>
                <a:gd name="T83" fmla="*/ 70 h 402"/>
                <a:gd name="T84" fmla="*/ 46 w 53"/>
                <a:gd name="T85" fmla="*/ 73 h 402"/>
                <a:gd name="T86" fmla="*/ 44 w 53"/>
                <a:gd name="T87" fmla="*/ 73 h 402"/>
                <a:gd name="T88" fmla="*/ 46 w 53"/>
                <a:gd name="T89" fmla="*/ 70 h 402"/>
                <a:gd name="T90" fmla="*/ 32 w 53"/>
                <a:gd name="T91" fmla="*/ 73 h 402"/>
                <a:gd name="T92" fmla="*/ 21 w 53"/>
                <a:gd name="T93" fmla="*/ 73 h 402"/>
                <a:gd name="T94" fmla="*/ 46 w 53"/>
                <a:gd name="T95" fmla="*/ 47 h 402"/>
                <a:gd name="T96" fmla="*/ 46 w 53"/>
                <a:gd name="T97" fmla="*/ 61 h 402"/>
                <a:gd name="T98" fmla="*/ 32 w 53"/>
                <a:gd name="T99" fmla="*/ 73 h 402"/>
                <a:gd name="T100" fmla="*/ 7 w 53"/>
                <a:gd name="T101" fmla="*/ 66 h 402"/>
                <a:gd name="T102" fmla="*/ 46 w 53"/>
                <a:gd name="T103" fmla="*/ 23 h 402"/>
                <a:gd name="T104" fmla="*/ 46 w 53"/>
                <a:gd name="T105" fmla="*/ 37 h 402"/>
                <a:gd name="T106" fmla="*/ 11 w 53"/>
                <a:gd name="T107" fmla="*/ 73 h 402"/>
                <a:gd name="T108" fmla="*/ 7 w 53"/>
                <a:gd name="T109" fmla="*/ 73 h 402"/>
                <a:gd name="T110" fmla="*/ 7 w 53"/>
                <a:gd name="T111" fmla="*/ 66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" h="402">
                  <a:moveTo>
                    <a:pt x="49" y="0"/>
                  </a:moveTo>
                  <a:lnTo>
                    <a:pt x="39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402"/>
                  </a:lnTo>
                  <a:lnTo>
                    <a:pt x="53" y="402"/>
                  </a:lnTo>
                  <a:lnTo>
                    <a:pt x="53" y="80"/>
                  </a:lnTo>
                  <a:lnTo>
                    <a:pt x="53" y="75"/>
                  </a:lnTo>
                  <a:lnTo>
                    <a:pt x="53" y="63"/>
                  </a:lnTo>
                  <a:lnTo>
                    <a:pt x="53" y="54"/>
                  </a:lnTo>
                  <a:lnTo>
                    <a:pt x="53" y="40"/>
                  </a:lnTo>
                  <a:lnTo>
                    <a:pt x="53" y="30"/>
                  </a:lnTo>
                  <a:lnTo>
                    <a:pt x="53" y="19"/>
                  </a:lnTo>
                  <a:lnTo>
                    <a:pt x="53" y="9"/>
                  </a:lnTo>
                  <a:lnTo>
                    <a:pt x="53" y="0"/>
                  </a:lnTo>
                  <a:lnTo>
                    <a:pt x="49" y="0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7" y="9"/>
                  </a:lnTo>
                  <a:lnTo>
                    <a:pt x="7" y="7"/>
                  </a:lnTo>
                  <a:close/>
                  <a:moveTo>
                    <a:pt x="7" y="21"/>
                  </a:moveTo>
                  <a:lnTo>
                    <a:pt x="21" y="7"/>
                  </a:lnTo>
                  <a:lnTo>
                    <a:pt x="32" y="7"/>
                  </a:lnTo>
                  <a:lnTo>
                    <a:pt x="7" y="33"/>
                  </a:lnTo>
                  <a:lnTo>
                    <a:pt x="7" y="21"/>
                  </a:lnTo>
                  <a:close/>
                  <a:moveTo>
                    <a:pt x="7" y="42"/>
                  </a:moveTo>
                  <a:lnTo>
                    <a:pt x="44" y="7"/>
                  </a:lnTo>
                  <a:lnTo>
                    <a:pt x="46" y="7"/>
                  </a:lnTo>
                  <a:lnTo>
                    <a:pt x="46" y="14"/>
                  </a:lnTo>
                  <a:lnTo>
                    <a:pt x="7" y="56"/>
                  </a:lnTo>
                  <a:lnTo>
                    <a:pt x="7" y="42"/>
                  </a:lnTo>
                  <a:close/>
                  <a:moveTo>
                    <a:pt x="46" y="70"/>
                  </a:moveTo>
                  <a:lnTo>
                    <a:pt x="46" y="73"/>
                  </a:lnTo>
                  <a:lnTo>
                    <a:pt x="44" y="73"/>
                  </a:lnTo>
                  <a:lnTo>
                    <a:pt x="46" y="70"/>
                  </a:lnTo>
                  <a:close/>
                  <a:moveTo>
                    <a:pt x="32" y="73"/>
                  </a:moveTo>
                  <a:lnTo>
                    <a:pt x="21" y="73"/>
                  </a:lnTo>
                  <a:lnTo>
                    <a:pt x="46" y="47"/>
                  </a:lnTo>
                  <a:lnTo>
                    <a:pt x="46" y="61"/>
                  </a:lnTo>
                  <a:lnTo>
                    <a:pt x="32" y="73"/>
                  </a:lnTo>
                  <a:close/>
                  <a:moveTo>
                    <a:pt x="7" y="66"/>
                  </a:moveTo>
                  <a:lnTo>
                    <a:pt x="46" y="23"/>
                  </a:lnTo>
                  <a:lnTo>
                    <a:pt x="46" y="37"/>
                  </a:lnTo>
                  <a:lnTo>
                    <a:pt x="11" y="73"/>
                  </a:lnTo>
                  <a:lnTo>
                    <a:pt x="7" y="73"/>
                  </a:lnTo>
                  <a:lnTo>
                    <a:pt x="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8916988" y="4819651"/>
              <a:ext cx="630238" cy="285750"/>
            </a:xfrm>
            <a:custGeom>
              <a:avLst/>
              <a:gdLst>
                <a:gd name="T0" fmla="*/ 2 w 397"/>
                <a:gd name="T1" fmla="*/ 180 h 180"/>
                <a:gd name="T2" fmla="*/ 0 w 397"/>
                <a:gd name="T3" fmla="*/ 173 h 180"/>
                <a:gd name="T4" fmla="*/ 395 w 397"/>
                <a:gd name="T5" fmla="*/ 0 h 180"/>
                <a:gd name="T6" fmla="*/ 397 w 397"/>
                <a:gd name="T7" fmla="*/ 7 h 180"/>
                <a:gd name="T8" fmla="*/ 2 w 397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180">
                  <a:moveTo>
                    <a:pt x="2" y="180"/>
                  </a:moveTo>
                  <a:lnTo>
                    <a:pt x="0" y="173"/>
                  </a:lnTo>
                  <a:lnTo>
                    <a:pt x="395" y="0"/>
                  </a:lnTo>
                  <a:lnTo>
                    <a:pt x="397" y="7"/>
                  </a:lnTo>
                  <a:lnTo>
                    <a:pt x="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9513888" y="4800601"/>
              <a:ext cx="69850" cy="63500"/>
            </a:xfrm>
            <a:custGeom>
              <a:avLst/>
              <a:gdLst>
                <a:gd name="T0" fmla="*/ 19 w 19"/>
                <a:gd name="T1" fmla="*/ 1 h 17"/>
                <a:gd name="T2" fmla="*/ 7 w 19"/>
                <a:gd name="T3" fmla="*/ 17 h 17"/>
                <a:gd name="T4" fmla="*/ 7 w 19"/>
                <a:gd name="T5" fmla="*/ 7 h 17"/>
                <a:gd name="T6" fmla="*/ 0 w 19"/>
                <a:gd name="T7" fmla="*/ 0 h 17"/>
                <a:gd name="T8" fmla="*/ 19 w 19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9" y="1"/>
                  </a:moveTo>
                  <a:cubicBezTo>
                    <a:pt x="15" y="6"/>
                    <a:pt x="10" y="12"/>
                    <a:pt x="7" y="1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3" y="2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924926" y="1652903"/>
            <a:ext cx="655638" cy="760413"/>
            <a:chOff x="8924926" y="1330326"/>
            <a:chExt cx="655638" cy="760413"/>
          </a:xfrm>
          <a:solidFill>
            <a:schemeClr val="accent1"/>
          </a:solidFill>
        </p:grpSpPr>
        <p:sp>
          <p:nvSpPr>
            <p:cNvPr id="33" name="Freeform 24"/>
            <p:cNvSpPr/>
            <p:nvPr/>
          </p:nvSpPr>
          <p:spPr bwMode="auto">
            <a:xfrm>
              <a:off x="9236076" y="1470026"/>
              <a:ext cx="33338" cy="63500"/>
            </a:xfrm>
            <a:custGeom>
              <a:avLst/>
              <a:gdLst>
                <a:gd name="T0" fmla="*/ 5 w 9"/>
                <a:gd name="T1" fmla="*/ 17 h 17"/>
                <a:gd name="T2" fmla="*/ 5 w 9"/>
                <a:gd name="T3" fmla="*/ 17 h 17"/>
                <a:gd name="T4" fmla="*/ 0 w 9"/>
                <a:gd name="T5" fmla="*/ 13 h 17"/>
                <a:gd name="T6" fmla="*/ 0 w 9"/>
                <a:gd name="T7" fmla="*/ 4 h 17"/>
                <a:gd name="T8" fmla="*/ 5 w 9"/>
                <a:gd name="T9" fmla="*/ 0 h 17"/>
                <a:gd name="T10" fmla="*/ 5 w 9"/>
                <a:gd name="T11" fmla="*/ 0 h 17"/>
                <a:gd name="T12" fmla="*/ 9 w 9"/>
                <a:gd name="T13" fmla="*/ 4 h 17"/>
                <a:gd name="T14" fmla="*/ 9 w 9"/>
                <a:gd name="T15" fmla="*/ 13 h 17"/>
                <a:gd name="T16" fmla="*/ 5 w 9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7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9120188" y="1504951"/>
              <a:ext cx="41275" cy="58738"/>
            </a:xfrm>
            <a:custGeom>
              <a:avLst/>
              <a:gdLst>
                <a:gd name="T0" fmla="*/ 10 w 11"/>
                <a:gd name="T1" fmla="*/ 15 h 16"/>
                <a:gd name="T2" fmla="*/ 10 w 11"/>
                <a:gd name="T3" fmla="*/ 15 h 16"/>
                <a:gd name="T4" fmla="*/ 7 w 11"/>
                <a:gd name="T5" fmla="*/ 14 h 16"/>
                <a:gd name="T6" fmla="*/ 1 w 11"/>
                <a:gd name="T7" fmla="*/ 3 h 16"/>
                <a:gd name="T8" fmla="*/ 1 w 11"/>
                <a:gd name="T9" fmla="*/ 0 h 16"/>
                <a:gd name="T10" fmla="*/ 1 w 11"/>
                <a:gd name="T11" fmla="*/ 0 h 16"/>
                <a:gd name="T12" fmla="*/ 4 w 11"/>
                <a:gd name="T13" fmla="*/ 1 h 16"/>
                <a:gd name="T14" fmla="*/ 11 w 11"/>
                <a:gd name="T15" fmla="*/ 12 h 16"/>
                <a:gd name="T16" fmla="*/ 10 w 11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9" y="16"/>
                    <a:pt x="7" y="15"/>
                    <a:pt x="7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4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9031288" y="1593851"/>
              <a:ext cx="55563" cy="39688"/>
            </a:xfrm>
            <a:custGeom>
              <a:avLst/>
              <a:gdLst>
                <a:gd name="T0" fmla="*/ 15 w 15"/>
                <a:gd name="T1" fmla="*/ 10 h 11"/>
                <a:gd name="T2" fmla="*/ 15 w 15"/>
                <a:gd name="T3" fmla="*/ 10 h 11"/>
                <a:gd name="T4" fmla="*/ 12 w 15"/>
                <a:gd name="T5" fmla="*/ 11 h 11"/>
                <a:gd name="T6" fmla="*/ 1 w 15"/>
                <a:gd name="T7" fmla="*/ 4 h 11"/>
                <a:gd name="T8" fmla="*/ 0 w 15"/>
                <a:gd name="T9" fmla="*/ 2 h 11"/>
                <a:gd name="T10" fmla="*/ 0 w 15"/>
                <a:gd name="T11" fmla="*/ 2 h 11"/>
                <a:gd name="T12" fmla="*/ 3 w 15"/>
                <a:gd name="T13" fmla="*/ 1 h 11"/>
                <a:gd name="T14" fmla="*/ 14 w 15"/>
                <a:gd name="T15" fmla="*/ 7 h 11"/>
                <a:gd name="T16" fmla="*/ 15 w 1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1"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8"/>
                    <a:pt x="15" y="9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9031288" y="1816101"/>
              <a:ext cx="55563" cy="41275"/>
            </a:xfrm>
            <a:custGeom>
              <a:avLst/>
              <a:gdLst>
                <a:gd name="T0" fmla="*/ 15 w 15"/>
                <a:gd name="T1" fmla="*/ 2 h 11"/>
                <a:gd name="T2" fmla="*/ 15 w 15"/>
                <a:gd name="T3" fmla="*/ 2 h 11"/>
                <a:gd name="T4" fmla="*/ 14 w 15"/>
                <a:gd name="T5" fmla="*/ 5 h 11"/>
                <a:gd name="T6" fmla="*/ 3 w 15"/>
                <a:gd name="T7" fmla="*/ 11 h 11"/>
                <a:gd name="T8" fmla="*/ 0 w 15"/>
                <a:gd name="T9" fmla="*/ 10 h 11"/>
                <a:gd name="T10" fmla="*/ 0 w 15"/>
                <a:gd name="T11" fmla="*/ 10 h 11"/>
                <a:gd name="T12" fmla="*/ 1 w 15"/>
                <a:gd name="T13" fmla="*/ 7 h 11"/>
                <a:gd name="T14" fmla="*/ 12 w 15"/>
                <a:gd name="T15" fmla="*/ 1 h 11"/>
                <a:gd name="T16" fmla="*/ 15 w 15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1">
                  <a:moveTo>
                    <a:pt x="15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4"/>
                    <a:pt x="14" y="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9120188" y="1890713"/>
              <a:ext cx="41275" cy="58738"/>
            </a:xfrm>
            <a:custGeom>
              <a:avLst/>
              <a:gdLst>
                <a:gd name="T0" fmla="*/ 10 w 11"/>
                <a:gd name="T1" fmla="*/ 1 h 16"/>
                <a:gd name="T2" fmla="*/ 10 w 11"/>
                <a:gd name="T3" fmla="*/ 1 h 16"/>
                <a:gd name="T4" fmla="*/ 11 w 11"/>
                <a:gd name="T5" fmla="*/ 3 h 16"/>
                <a:gd name="T6" fmla="*/ 4 w 11"/>
                <a:gd name="T7" fmla="*/ 14 h 16"/>
                <a:gd name="T8" fmla="*/ 1 w 11"/>
                <a:gd name="T9" fmla="*/ 15 h 16"/>
                <a:gd name="T10" fmla="*/ 1 w 11"/>
                <a:gd name="T11" fmla="*/ 15 h 16"/>
                <a:gd name="T12" fmla="*/ 1 w 11"/>
                <a:gd name="T13" fmla="*/ 12 h 16"/>
                <a:gd name="T14" fmla="*/ 7 w 11"/>
                <a:gd name="T15" fmla="*/ 1 h 16"/>
                <a:gd name="T16" fmla="*/ 10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3"/>
                    <a:pt x="1" y="1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9342438" y="1890713"/>
              <a:ext cx="41275" cy="58738"/>
            </a:xfrm>
            <a:custGeom>
              <a:avLst/>
              <a:gdLst>
                <a:gd name="T0" fmla="*/ 1 w 11"/>
                <a:gd name="T1" fmla="*/ 1 h 16"/>
                <a:gd name="T2" fmla="*/ 1 w 11"/>
                <a:gd name="T3" fmla="*/ 1 h 16"/>
                <a:gd name="T4" fmla="*/ 4 w 11"/>
                <a:gd name="T5" fmla="*/ 1 h 16"/>
                <a:gd name="T6" fmla="*/ 11 w 11"/>
                <a:gd name="T7" fmla="*/ 12 h 16"/>
                <a:gd name="T8" fmla="*/ 10 w 11"/>
                <a:gd name="T9" fmla="*/ 15 h 16"/>
                <a:gd name="T10" fmla="*/ 10 w 11"/>
                <a:gd name="T11" fmla="*/ 15 h 16"/>
                <a:gd name="T12" fmla="*/ 7 w 11"/>
                <a:gd name="T13" fmla="*/ 14 h 16"/>
                <a:gd name="T14" fmla="*/ 1 w 11"/>
                <a:gd name="T15" fmla="*/ 3 h 16"/>
                <a:gd name="T16" fmla="*/ 1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6"/>
                    <a:pt x="8" y="15"/>
                    <a:pt x="7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9417051" y="1816101"/>
              <a:ext cx="60325" cy="41275"/>
            </a:xfrm>
            <a:custGeom>
              <a:avLst/>
              <a:gdLst>
                <a:gd name="T0" fmla="*/ 0 w 16"/>
                <a:gd name="T1" fmla="*/ 2 h 11"/>
                <a:gd name="T2" fmla="*/ 0 w 16"/>
                <a:gd name="T3" fmla="*/ 2 h 11"/>
                <a:gd name="T4" fmla="*/ 3 w 16"/>
                <a:gd name="T5" fmla="*/ 1 h 11"/>
                <a:gd name="T6" fmla="*/ 14 w 16"/>
                <a:gd name="T7" fmla="*/ 7 h 11"/>
                <a:gd name="T8" fmla="*/ 15 w 16"/>
                <a:gd name="T9" fmla="*/ 10 h 11"/>
                <a:gd name="T10" fmla="*/ 15 w 16"/>
                <a:gd name="T11" fmla="*/ 10 h 11"/>
                <a:gd name="T12" fmla="*/ 12 w 16"/>
                <a:gd name="T13" fmla="*/ 11 h 11"/>
                <a:gd name="T14" fmla="*/ 1 w 16"/>
                <a:gd name="T15" fmla="*/ 5 h 11"/>
                <a:gd name="T16" fmla="*/ 0 w 16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1"/>
            <p:cNvSpPr/>
            <p:nvPr/>
          </p:nvSpPr>
          <p:spPr bwMode="auto">
            <a:xfrm>
              <a:off x="9417051" y="1593851"/>
              <a:ext cx="60325" cy="39688"/>
            </a:xfrm>
            <a:custGeom>
              <a:avLst/>
              <a:gdLst>
                <a:gd name="T0" fmla="*/ 0 w 16"/>
                <a:gd name="T1" fmla="*/ 10 h 11"/>
                <a:gd name="T2" fmla="*/ 0 w 16"/>
                <a:gd name="T3" fmla="*/ 10 h 11"/>
                <a:gd name="T4" fmla="*/ 1 w 16"/>
                <a:gd name="T5" fmla="*/ 7 h 11"/>
                <a:gd name="T6" fmla="*/ 12 w 16"/>
                <a:gd name="T7" fmla="*/ 1 h 11"/>
                <a:gd name="T8" fmla="*/ 15 w 16"/>
                <a:gd name="T9" fmla="*/ 2 h 11"/>
                <a:gd name="T10" fmla="*/ 15 w 16"/>
                <a:gd name="T11" fmla="*/ 2 h 11"/>
                <a:gd name="T12" fmla="*/ 14 w 16"/>
                <a:gd name="T13" fmla="*/ 4 h 11"/>
                <a:gd name="T14" fmla="*/ 3 w 16"/>
                <a:gd name="T15" fmla="*/ 11 h 11"/>
                <a:gd name="T16" fmla="*/ 0 w 16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2"/>
            <p:cNvSpPr/>
            <p:nvPr/>
          </p:nvSpPr>
          <p:spPr bwMode="auto">
            <a:xfrm>
              <a:off x="9342438" y="1504951"/>
              <a:ext cx="41275" cy="58738"/>
            </a:xfrm>
            <a:custGeom>
              <a:avLst/>
              <a:gdLst>
                <a:gd name="T0" fmla="*/ 1 w 11"/>
                <a:gd name="T1" fmla="*/ 15 h 16"/>
                <a:gd name="T2" fmla="*/ 1 w 11"/>
                <a:gd name="T3" fmla="*/ 15 h 16"/>
                <a:gd name="T4" fmla="*/ 1 w 11"/>
                <a:gd name="T5" fmla="*/ 12 h 16"/>
                <a:gd name="T6" fmla="*/ 7 w 11"/>
                <a:gd name="T7" fmla="*/ 1 h 16"/>
                <a:gd name="T8" fmla="*/ 10 w 11"/>
                <a:gd name="T9" fmla="*/ 0 h 16"/>
                <a:gd name="T10" fmla="*/ 10 w 11"/>
                <a:gd name="T11" fmla="*/ 0 h 16"/>
                <a:gd name="T12" fmla="*/ 11 w 11"/>
                <a:gd name="T13" fmla="*/ 3 h 16"/>
                <a:gd name="T14" fmla="*/ 4 w 11"/>
                <a:gd name="T15" fmla="*/ 14 h 16"/>
                <a:gd name="T16" fmla="*/ 1 w 11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2" y="16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3"/>
            <p:cNvSpPr/>
            <p:nvPr/>
          </p:nvSpPr>
          <p:spPr bwMode="auto">
            <a:xfrm>
              <a:off x="8997951" y="1711326"/>
              <a:ext cx="63500" cy="30163"/>
            </a:xfrm>
            <a:custGeom>
              <a:avLst/>
              <a:gdLst>
                <a:gd name="T0" fmla="*/ 17 w 17"/>
                <a:gd name="T1" fmla="*/ 4 h 8"/>
                <a:gd name="T2" fmla="*/ 17 w 17"/>
                <a:gd name="T3" fmla="*/ 4 h 8"/>
                <a:gd name="T4" fmla="*/ 13 w 17"/>
                <a:gd name="T5" fmla="*/ 8 h 8"/>
                <a:gd name="T6" fmla="*/ 4 w 17"/>
                <a:gd name="T7" fmla="*/ 8 h 8"/>
                <a:gd name="T8" fmla="*/ 0 w 17"/>
                <a:gd name="T9" fmla="*/ 4 h 8"/>
                <a:gd name="T10" fmla="*/ 0 w 17"/>
                <a:gd name="T11" fmla="*/ 4 h 8"/>
                <a:gd name="T12" fmla="*/ 4 w 17"/>
                <a:gd name="T13" fmla="*/ 0 h 8"/>
                <a:gd name="T14" fmla="*/ 13 w 17"/>
                <a:gd name="T15" fmla="*/ 0 h 8"/>
                <a:gd name="T16" fmla="*/ 17 w 17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6"/>
                    <a:pt x="15" y="8"/>
                    <a:pt x="1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4"/>
            <p:cNvSpPr/>
            <p:nvPr/>
          </p:nvSpPr>
          <p:spPr bwMode="auto">
            <a:xfrm>
              <a:off x="9236076" y="1919288"/>
              <a:ext cx="33338" cy="60325"/>
            </a:xfrm>
            <a:custGeom>
              <a:avLst/>
              <a:gdLst>
                <a:gd name="T0" fmla="*/ 5 w 9"/>
                <a:gd name="T1" fmla="*/ 0 h 16"/>
                <a:gd name="T2" fmla="*/ 5 w 9"/>
                <a:gd name="T3" fmla="*/ 0 h 16"/>
                <a:gd name="T4" fmla="*/ 9 w 9"/>
                <a:gd name="T5" fmla="*/ 4 h 16"/>
                <a:gd name="T6" fmla="*/ 9 w 9"/>
                <a:gd name="T7" fmla="*/ 12 h 16"/>
                <a:gd name="T8" fmla="*/ 5 w 9"/>
                <a:gd name="T9" fmla="*/ 16 h 16"/>
                <a:gd name="T10" fmla="*/ 5 w 9"/>
                <a:gd name="T11" fmla="*/ 16 h 16"/>
                <a:gd name="T12" fmla="*/ 0 w 9"/>
                <a:gd name="T13" fmla="*/ 12 h 16"/>
                <a:gd name="T14" fmla="*/ 0 w 9"/>
                <a:gd name="T15" fmla="*/ 4 h 16"/>
                <a:gd name="T16" fmla="*/ 5 w 9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7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6"/>
                    <a:pt x="0" y="15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5"/>
            <p:cNvSpPr/>
            <p:nvPr/>
          </p:nvSpPr>
          <p:spPr bwMode="auto">
            <a:xfrm>
              <a:off x="9444038" y="1711326"/>
              <a:ext cx="61913" cy="30163"/>
            </a:xfrm>
            <a:custGeom>
              <a:avLst/>
              <a:gdLst>
                <a:gd name="T0" fmla="*/ 0 w 17"/>
                <a:gd name="T1" fmla="*/ 4 h 8"/>
                <a:gd name="T2" fmla="*/ 0 w 17"/>
                <a:gd name="T3" fmla="*/ 4 h 8"/>
                <a:gd name="T4" fmla="*/ 4 w 17"/>
                <a:gd name="T5" fmla="*/ 0 h 8"/>
                <a:gd name="T6" fmla="*/ 13 w 17"/>
                <a:gd name="T7" fmla="*/ 0 h 8"/>
                <a:gd name="T8" fmla="*/ 17 w 17"/>
                <a:gd name="T9" fmla="*/ 4 h 8"/>
                <a:gd name="T10" fmla="*/ 17 w 17"/>
                <a:gd name="T11" fmla="*/ 4 h 8"/>
                <a:gd name="T12" fmla="*/ 13 w 17"/>
                <a:gd name="T13" fmla="*/ 8 h 8"/>
                <a:gd name="T14" fmla="*/ 4 w 17"/>
                <a:gd name="T15" fmla="*/ 8 h 8"/>
                <a:gd name="T16" fmla="*/ 0 w 17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6"/>
                    <a:pt x="15" y="8"/>
                    <a:pt x="1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6"/>
            <p:cNvSpPr/>
            <p:nvPr/>
          </p:nvSpPr>
          <p:spPr bwMode="auto">
            <a:xfrm>
              <a:off x="9120188" y="1641476"/>
              <a:ext cx="334963" cy="315913"/>
            </a:xfrm>
            <a:custGeom>
              <a:avLst/>
              <a:gdLst>
                <a:gd name="T0" fmla="*/ 90 w 90"/>
                <a:gd name="T1" fmla="*/ 11 h 85"/>
                <a:gd name="T2" fmla="*/ 89 w 90"/>
                <a:gd name="T3" fmla="*/ 6 h 85"/>
                <a:gd name="T4" fmla="*/ 43 w 90"/>
                <a:gd name="T5" fmla="*/ 18 h 85"/>
                <a:gd name="T6" fmla="*/ 39 w 90"/>
                <a:gd name="T7" fmla="*/ 15 h 85"/>
                <a:gd name="T8" fmla="*/ 41 w 90"/>
                <a:gd name="T9" fmla="*/ 8 h 85"/>
                <a:gd name="T10" fmla="*/ 38 w 90"/>
                <a:gd name="T11" fmla="*/ 7 h 85"/>
                <a:gd name="T12" fmla="*/ 37 w 90"/>
                <a:gd name="T13" fmla="*/ 14 h 85"/>
                <a:gd name="T14" fmla="*/ 36 w 90"/>
                <a:gd name="T15" fmla="*/ 14 h 85"/>
                <a:gd name="T16" fmla="*/ 31 w 90"/>
                <a:gd name="T17" fmla="*/ 16 h 85"/>
                <a:gd name="T18" fmla="*/ 4 w 90"/>
                <a:gd name="T19" fmla="*/ 0 h 85"/>
                <a:gd name="T20" fmla="*/ 0 w 90"/>
                <a:gd name="T21" fmla="*/ 7 h 85"/>
                <a:gd name="T22" fmla="*/ 27 w 90"/>
                <a:gd name="T23" fmla="*/ 23 h 85"/>
                <a:gd name="T24" fmla="*/ 20 w 90"/>
                <a:gd name="T25" fmla="*/ 24 h 85"/>
                <a:gd name="T26" fmla="*/ 21 w 90"/>
                <a:gd name="T27" fmla="*/ 29 h 85"/>
                <a:gd name="T28" fmla="*/ 28 w 90"/>
                <a:gd name="T29" fmla="*/ 27 h 85"/>
                <a:gd name="T30" fmla="*/ 32 w 90"/>
                <a:gd name="T31" fmla="*/ 31 h 85"/>
                <a:gd name="T32" fmla="*/ 18 w 90"/>
                <a:gd name="T33" fmla="*/ 85 h 85"/>
                <a:gd name="T34" fmla="*/ 20 w 90"/>
                <a:gd name="T35" fmla="*/ 85 h 85"/>
                <a:gd name="T36" fmla="*/ 35 w 90"/>
                <a:gd name="T37" fmla="*/ 31 h 85"/>
                <a:gd name="T38" fmla="*/ 36 w 90"/>
                <a:gd name="T39" fmla="*/ 31 h 85"/>
                <a:gd name="T40" fmla="*/ 40 w 90"/>
                <a:gd name="T41" fmla="*/ 30 h 85"/>
                <a:gd name="T42" fmla="*/ 47 w 90"/>
                <a:gd name="T43" fmla="*/ 34 h 85"/>
                <a:gd name="T44" fmla="*/ 51 w 90"/>
                <a:gd name="T45" fmla="*/ 27 h 85"/>
                <a:gd name="T46" fmla="*/ 44 w 90"/>
                <a:gd name="T47" fmla="*/ 23 h 85"/>
                <a:gd name="T48" fmla="*/ 90 w 90"/>
                <a:gd name="T49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85">
                  <a:moveTo>
                    <a:pt x="90" y="11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7"/>
                    <a:pt x="41" y="16"/>
                    <a:pt x="39" y="15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4" y="14"/>
                    <a:pt x="33" y="15"/>
                    <a:pt x="31" y="1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9"/>
                    <a:pt x="31" y="30"/>
                    <a:pt x="32" y="3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7" y="31"/>
                    <a:pt x="39" y="31"/>
                    <a:pt x="40" y="3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44" y="23"/>
                    <a:pt x="44" y="23"/>
                    <a:pt x="44" y="23"/>
                  </a:cubicBezTo>
                  <a:lnTo>
                    <a:pt x="9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8924926" y="1330326"/>
              <a:ext cx="655638" cy="760413"/>
            </a:xfrm>
            <a:custGeom>
              <a:avLst/>
              <a:gdLst>
                <a:gd name="T0" fmla="*/ 138 w 177"/>
                <a:gd name="T1" fmla="*/ 175 h 205"/>
                <a:gd name="T2" fmla="*/ 173 w 177"/>
                <a:gd name="T3" fmla="*/ 107 h 205"/>
                <a:gd name="T4" fmla="*/ 142 w 177"/>
                <a:gd name="T5" fmla="*/ 41 h 205"/>
                <a:gd name="T6" fmla="*/ 147 w 177"/>
                <a:gd name="T7" fmla="*/ 34 h 205"/>
                <a:gd name="T8" fmla="*/ 165 w 177"/>
                <a:gd name="T9" fmla="*/ 54 h 205"/>
                <a:gd name="T10" fmla="*/ 169 w 177"/>
                <a:gd name="T11" fmla="*/ 50 h 205"/>
                <a:gd name="T12" fmla="*/ 156 w 177"/>
                <a:gd name="T13" fmla="*/ 11 h 205"/>
                <a:gd name="T14" fmla="*/ 114 w 177"/>
                <a:gd name="T15" fmla="*/ 11 h 205"/>
                <a:gd name="T16" fmla="*/ 112 w 177"/>
                <a:gd name="T17" fmla="*/ 17 h 205"/>
                <a:gd name="T18" fmla="*/ 137 w 177"/>
                <a:gd name="T19" fmla="*/ 27 h 205"/>
                <a:gd name="T20" fmla="*/ 132 w 177"/>
                <a:gd name="T21" fmla="*/ 34 h 205"/>
                <a:gd name="T22" fmla="*/ 93 w 177"/>
                <a:gd name="T23" fmla="*/ 22 h 205"/>
                <a:gd name="T24" fmla="*/ 93 w 177"/>
                <a:gd name="T25" fmla="*/ 16 h 205"/>
                <a:gd name="T26" fmla="*/ 97 w 177"/>
                <a:gd name="T27" fmla="*/ 16 h 205"/>
                <a:gd name="T28" fmla="*/ 101 w 177"/>
                <a:gd name="T29" fmla="*/ 11 h 205"/>
                <a:gd name="T30" fmla="*/ 101 w 177"/>
                <a:gd name="T31" fmla="*/ 11 h 205"/>
                <a:gd name="T32" fmla="*/ 97 w 177"/>
                <a:gd name="T33" fmla="*/ 7 h 205"/>
                <a:gd name="T34" fmla="*/ 80 w 177"/>
                <a:gd name="T35" fmla="*/ 7 h 205"/>
                <a:gd name="T36" fmla="*/ 76 w 177"/>
                <a:gd name="T37" fmla="*/ 11 h 205"/>
                <a:gd name="T38" fmla="*/ 76 w 177"/>
                <a:gd name="T39" fmla="*/ 11 h 205"/>
                <a:gd name="T40" fmla="*/ 80 w 177"/>
                <a:gd name="T41" fmla="*/ 16 h 205"/>
                <a:gd name="T42" fmla="*/ 84 w 177"/>
                <a:gd name="T43" fmla="*/ 16 h 205"/>
                <a:gd name="T44" fmla="*/ 84 w 177"/>
                <a:gd name="T45" fmla="*/ 22 h 205"/>
                <a:gd name="T46" fmla="*/ 45 w 177"/>
                <a:gd name="T47" fmla="*/ 34 h 205"/>
                <a:gd name="T48" fmla="*/ 41 w 177"/>
                <a:gd name="T49" fmla="*/ 27 h 205"/>
                <a:gd name="T50" fmla="*/ 65 w 177"/>
                <a:gd name="T51" fmla="*/ 17 h 205"/>
                <a:gd name="T52" fmla="*/ 63 w 177"/>
                <a:gd name="T53" fmla="*/ 11 h 205"/>
                <a:gd name="T54" fmla="*/ 21 w 177"/>
                <a:gd name="T55" fmla="*/ 11 h 205"/>
                <a:gd name="T56" fmla="*/ 8 w 177"/>
                <a:gd name="T57" fmla="*/ 50 h 205"/>
                <a:gd name="T58" fmla="*/ 12 w 177"/>
                <a:gd name="T59" fmla="*/ 54 h 205"/>
                <a:gd name="T60" fmla="*/ 30 w 177"/>
                <a:gd name="T61" fmla="*/ 34 h 205"/>
                <a:gd name="T62" fmla="*/ 35 w 177"/>
                <a:gd name="T63" fmla="*/ 41 h 205"/>
                <a:gd name="T64" fmla="*/ 4 w 177"/>
                <a:gd name="T65" fmla="*/ 107 h 205"/>
                <a:gd name="T66" fmla="*/ 39 w 177"/>
                <a:gd name="T67" fmla="*/ 175 h 205"/>
                <a:gd name="T68" fmla="*/ 30 w 177"/>
                <a:gd name="T69" fmla="*/ 192 h 205"/>
                <a:gd name="T70" fmla="*/ 33 w 177"/>
                <a:gd name="T71" fmla="*/ 203 h 205"/>
                <a:gd name="T72" fmla="*/ 33 w 177"/>
                <a:gd name="T73" fmla="*/ 203 h 205"/>
                <a:gd name="T74" fmla="*/ 45 w 177"/>
                <a:gd name="T75" fmla="*/ 200 h 205"/>
                <a:gd name="T76" fmla="*/ 54 w 177"/>
                <a:gd name="T77" fmla="*/ 184 h 205"/>
                <a:gd name="T78" fmla="*/ 89 w 177"/>
                <a:gd name="T79" fmla="*/ 191 h 205"/>
                <a:gd name="T80" fmla="*/ 123 w 177"/>
                <a:gd name="T81" fmla="*/ 184 h 205"/>
                <a:gd name="T82" fmla="*/ 133 w 177"/>
                <a:gd name="T83" fmla="*/ 200 h 205"/>
                <a:gd name="T84" fmla="*/ 144 w 177"/>
                <a:gd name="T85" fmla="*/ 203 h 205"/>
                <a:gd name="T86" fmla="*/ 144 w 177"/>
                <a:gd name="T87" fmla="*/ 203 h 205"/>
                <a:gd name="T88" fmla="*/ 147 w 177"/>
                <a:gd name="T89" fmla="*/ 192 h 205"/>
                <a:gd name="T90" fmla="*/ 138 w 177"/>
                <a:gd name="T91" fmla="*/ 175 h 205"/>
                <a:gd name="T92" fmla="*/ 13 w 177"/>
                <a:gd name="T93" fmla="*/ 107 h 205"/>
                <a:gd name="T94" fmla="*/ 89 w 177"/>
                <a:gd name="T95" fmla="*/ 31 h 205"/>
                <a:gd name="T96" fmla="*/ 165 w 177"/>
                <a:gd name="T97" fmla="*/ 107 h 205"/>
                <a:gd name="T98" fmla="*/ 89 w 177"/>
                <a:gd name="T99" fmla="*/ 183 h 205"/>
                <a:gd name="T100" fmla="*/ 13 w 177"/>
                <a:gd name="T101" fmla="*/ 10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" h="205">
                  <a:moveTo>
                    <a:pt x="138" y="175"/>
                  </a:moveTo>
                  <a:cubicBezTo>
                    <a:pt x="159" y="160"/>
                    <a:pt x="173" y="135"/>
                    <a:pt x="173" y="107"/>
                  </a:cubicBezTo>
                  <a:cubicBezTo>
                    <a:pt x="173" y="80"/>
                    <a:pt x="161" y="57"/>
                    <a:pt x="142" y="41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4" y="40"/>
                    <a:pt x="160" y="47"/>
                    <a:pt x="165" y="54"/>
                  </a:cubicBezTo>
                  <a:cubicBezTo>
                    <a:pt x="167" y="53"/>
                    <a:pt x="168" y="52"/>
                    <a:pt x="169" y="50"/>
                  </a:cubicBezTo>
                  <a:cubicBezTo>
                    <a:pt x="177" y="39"/>
                    <a:pt x="171" y="22"/>
                    <a:pt x="156" y="11"/>
                  </a:cubicBezTo>
                  <a:cubicBezTo>
                    <a:pt x="141" y="0"/>
                    <a:pt x="122" y="0"/>
                    <a:pt x="114" y="11"/>
                  </a:cubicBezTo>
                  <a:cubicBezTo>
                    <a:pt x="113" y="13"/>
                    <a:pt x="112" y="15"/>
                    <a:pt x="112" y="17"/>
                  </a:cubicBezTo>
                  <a:cubicBezTo>
                    <a:pt x="120" y="19"/>
                    <a:pt x="129" y="22"/>
                    <a:pt x="137" y="27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0" y="27"/>
                    <a:pt x="107" y="23"/>
                    <a:pt x="93" y="22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9" y="16"/>
                    <a:pt x="101" y="14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99" y="7"/>
                    <a:pt x="97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8" y="7"/>
                    <a:pt x="76" y="9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4"/>
                    <a:pt x="78" y="16"/>
                    <a:pt x="80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70" y="23"/>
                    <a:pt x="57" y="27"/>
                    <a:pt x="45" y="3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8" y="22"/>
                    <a:pt x="57" y="19"/>
                    <a:pt x="65" y="17"/>
                  </a:cubicBezTo>
                  <a:cubicBezTo>
                    <a:pt x="65" y="15"/>
                    <a:pt x="64" y="13"/>
                    <a:pt x="63" y="11"/>
                  </a:cubicBezTo>
                  <a:cubicBezTo>
                    <a:pt x="55" y="0"/>
                    <a:pt x="37" y="0"/>
                    <a:pt x="21" y="11"/>
                  </a:cubicBezTo>
                  <a:cubicBezTo>
                    <a:pt x="6" y="22"/>
                    <a:pt x="0" y="39"/>
                    <a:pt x="8" y="50"/>
                  </a:cubicBezTo>
                  <a:cubicBezTo>
                    <a:pt x="9" y="52"/>
                    <a:pt x="10" y="53"/>
                    <a:pt x="12" y="54"/>
                  </a:cubicBezTo>
                  <a:cubicBezTo>
                    <a:pt x="17" y="47"/>
                    <a:pt x="23" y="40"/>
                    <a:pt x="30" y="3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16" y="57"/>
                    <a:pt x="4" y="80"/>
                    <a:pt x="4" y="107"/>
                  </a:cubicBezTo>
                  <a:cubicBezTo>
                    <a:pt x="4" y="135"/>
                    <a:pt x="18" y="160"/>
                    <a:pt x="39" y="175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28" y="196"/>
                    <a:pt x="29" y="201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7" y="205"/>
                    <a:pt x="42" y="204"/>
                    <a:pt x="45" y="200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64" y="189"/>
                    <a:pt x="76" y="191"/>
                    <a:pt x="89" y="191"/>
                  </a:cubicBezTo>
                  <a:cubicBezTo>
                    <a:pt x="101" y="191"/>
                    <a:pt x="113" y="189"/>
                    <a:pt x="123" y="184"/>
                  </a:cubicBezTo>
                  <a:cubicBezTo>
                    <a:pt x="133" y="200"/>
                    <a:pt x="133" y="200"/>
                    <a:pt x="133" y="200"/>
                  </a:cubicBezTo>
                  <a:cubicBezTo>
                    <a:pt x="135" y="204"/>
                    <a:pt x="140" y="205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8" y="201"/>
                    <a:pt x="150" y="196"/>
                    <a:pt x="147" y="192"/>
                  </a:cubicBezTo>
                  <a:lnTo>
                    <a:pt x="138" y="175"/>
                  </a:lnTo>
                  <a:close/>
                  <a:moveTo>
                    <a:pt x="13" y="107"/>
                  </a:moveTo>
                  <a:cubicBezTo>
                    <a:pt x="13" y="65"/>
                    <a:pt x="47" y="31"/>
                    <a:pt x="89" y="31"/>
                  </a:cubicBezTo>
                  <a:cubicBezTo>
                    <a:pt x="131" y="31"/>
                    <a:pt x="165" y="65"/>
                    <a:pt x="165" y="107"/>
                  </a:cubicBezTo>
                  <a:cubicBezTo>
                    <a:pt x="165" y="149"/>
                    <a:pt x="131" y="183"/>
                    <a:pt x="89" y="183"/>
                  </a:cubicBezTo>
                  <a:cubicBezTo>
                    <a:pt x="47" y="183"/>
                    <a:pt x="13" y="149"/>
                    <a:pt x="13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842376" y="3345178"/>
            <a:ext cx="815975" cy="815975"/>
            <a:chOff x="8842376" y="3022601"/>
            <a:chExt cx="815975" cy="815975"/>
          </a:xfrm>
          <a:solidFill>
            <a:schemeClr val="accent2"/>
          </a:solidFill>
        </p:grpSpPr>
        <p:sp>
          <p:nvSpPr>
            <p:cNvPr id="48" name="Freeform 38"/>
            <p:cNvSpPr/>
            <p:nvPr/>
          </p:nvSpPr>
          <p:spPr bwMode="auto">
            <a:xfrm>
              <a:off x="9172576" y="3352801"/>
              <a:ext cx="155575" cy="160338"/>
            </a:xfrm>
            <a:custGeom>
              <a:avLst/>
              <a:gdLst>
                <a:gd name="T0" fmla="*/ 18 w 42"/>
                <a:gd name="T1" fmla="*/ 25 h 43"/>
                <a:gd name="T2" fmla="*/ 23 w 42"/>
                <a:gd name="T3" fmla="*/ 5 h 43"/>
                <a:gd name="T4" fmla="*/ 25 w 42"/>
                <a:gd name="T5" fmla="*/ 1 h 43"/>
                <a:gd name="T6" fmla="*/ 7 w 42"/>
                <a:gd name="T7" fmla="*/ 6 h 43"/>
                <a:gd name="T8" fmla="*/ 7 w 42"/>
                <a:gd name="T9" fmla="*/ 35 h 43"/>
                <a:gd name="T10" fmla="*/ 36 w 42"/>
                <a:gd name="T11" fmla="*/ 35 h 43"/>
                <a:gd name="T12" fmla="*/ 41 w 42"/>
                <a:gd name="T13" fmla="*/ 18 h 43"/>
                <a:gd name="T14" fmla="*/ 38 w 42"/>
                <a:gd name="T15" fmla="*/ 19 h 43"/>
                <a:gd name="T16" fmla="*/ 18 w 42"/>
                <a:gd name="T1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3">
                  <a:moveTo>
                    <a:pt x="18" y="2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8" y="0"/>
                    <a:pt x="12" y="2"/>
                    <a:pt x="7" y="6"/>
                  </a:cubicBezTo>
                  <a:cubicBezTo>
                    <a:pt x="0" y="14"/>
                    <a:pt x="0" y="27"/>
                    <a:pt x="7" y="35"/>
                  </a:cubicBezTo>
                  <a:cubicBezTo>
                    <a:pt x="15" y="43"/>
                    <a:pt x="28" y="43"/>
                    <a:pt x="36" y="35"/>
                  </a:cubicBezTo>
                  <a:cubicBezTo>
                    <a:pt x="40" y="30"/>
                    <a:pt x="42" y="24"/>
                    <a:pt x="41" y="18"/>
                  </a:cubicBezTo>
                  <a:cubicBezTo>
                    <a:pt x="38" y="19"/>
                    <a:pt x="38" y="19"/>
                    <a:pt x="38" y="19"/>
                  </a:cubicBezTo>
                  <a:lnTo>
                    <a:pt x="1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005888" y="3181351"/>
              <a:ext cx="493713" cy="493713"/>
            </a:xfrm>
            <a:custGeom>
              <a:avLst/>
              <a:gdLst>
                <a:gd name="T0" fmla="*/ 99 w 133"/>
                <a:gd name="T1" fmla="*/ 42 h 133"/>
                <a:gd name="T2" fmla="*/ 95 w 133"/>
                <a:gd name="T3" fmla="*/ 95 h 133"/>
                <a:gd name="T4" fmla="*/ 38 w 133"/>
                <a:gd name="T5" fmla="*/ 95 h 133"/>
                <a:gd name="T6" fmla="*/ 38 w 133"/>
                <a:gd name="T7" fmla="*/ 38 h 133"/>
                <a:gd name="T8" fmla="*/ 91 w 133"/>
                <a:gd name="T9" fmla="*/ 35 h 133"/>
                <a:gd name="T10" fmla="*/ 100 w 133"/>
                <a:gd name="T11" fmla="*/ 26 h 133"/>
                <a:gd name="T12" fmla="*/ 105 w 133"/>
                <a:gd name="T13" fmla="*/ 20 h 133"/>
                <a:gd name="T14" fmla="*/ 24 w 133"/>
                <a:gd name="T15" fmla="*/ 24 h 133"/>
                <a:gd name="T16" fmla="*/ 24 w 133"/>
                <a:gd name="T17" fmla="*/ 109 h 133"/>
                <a:gd name="T18" fmla="*/ 109 w 133"/>
                <a:gd name="T19" fmla="*/ 109 h 133"/>
                <a:gd name="T20" fmla="*/ 113 w 133"/>
                <a:gd name="T21" fmla="*/ 28 h 133"/>
                <a:gd name="T22" fmla="*/ 107 w 133"/>
                <a:gd name="T23" fmla="*/ 33 h 133"/>
                <a:gd name="T24" fmla="*/ 99 w 133"/>
                <a:gd name="T25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33">
                  <a:moveTo>
                    <a:pt x="99" y="42"/>
                  </a:moveTo>
                  <a:cubicBezTo>
                    <a:pt x="111" y="58"/>
                    <a:pt x="109" y="81"/>
                    <a:pt x="95" y="95"/>
                  </a:cubicBezTo>
                  <a:cubicBezTo>
                    <a:pt x="79" y="111"/>
                    <a:pt x="54" y="111"/>
                    <a:pt x="38" y="95"/>
                  </a:cubicBezTo>
                  <a:cubicBezTo>
                    <a:pt x="22" y="79"/>
                    <a:pt x="22" y="54"/>
                    <a:pt x="38" y="38"/>
                  </a:cubicBezTo>
                  <a:cubicBezTo>
                    <a:pt x="53" y="24"/>
                    <a:pt x="75" y="23"/>
                    <a:pt x="91" y="3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82" y="0"/>
                    <a:pt x="46" y="2"/>
                    <a:pt x="24" y="24"/>
                  </a:cubicBezTo>
                  <a:cubicBezTo>
                    <a:pt x="0" y="48"/>
                    <a:pt x="0" y="86"/>
                    <a:pt x="24" y="109"/>
                  </a:cubicBezTo>
                  <a:cubicBezTo>
                    <a:pt x="47" y="133"/>
                    <a:pt x="86" y="133"/>
                    <a:pt x="109" y="109"/>
                  </a:cubicBezTo>
                  <a:cubicBezTo>
                    <a:pt x="132" y="87"/>
                    <a:pt x="133" y="52"/>
                    <a:pt x="113" y="28"/>
                  </a:cubicBezTo>
                  <a:cubicBezTo>
                    <a:pt x="107" y="33"/>
                    <a:pt x="107" y="33"/>
                    <a:pt x="107" y="33"/>
                  </a:cubicBezTo>
                  <a:lnTo>
                    <a:pt x="9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0"/>
            <p:cNvSpPr/>
            <p:nvPr/>
          </p:nvSpPr>
          <p:spPr bwMode="auto">
            <a:xfrm>
              <a:off x="8842376" y="3022601"/>
              <a:ext cx="815975" cy="815975"/>
            </a:xfrm>
            <a:custGeom>
              <a:avLst/>
              <a:gdLst>
                <a:gd name="T0" fmla="*/ 194 w 220"/>
                <a:gd name="T1" fmla="*/ 55 h 220"/>
                <a:gd name="T2" fmla="*/ 183 w 220"/>
                <a:gd name="T3" fmla="*/ 56 h 220"/>
                <a:gd name="T4" fmla="*/ 171 w 220"/>
                <a:gd name="T5" fmla="*/ 57 h 220"/>
                <a:gd name="T6" fmla="*/ 171 w 220"/>
                <a:gd name="T7" fmla="*/ 57 h 220"/>
                <a:gd name="T8" fmla="*/ 167 w 220"/>
                <a:gd name="T9" fmla="*/ 167 h 220"/>
                <a:gd name="T10" fmla="*/ 54 w 220"/>
                <a:gd name="T11" fmla="*/ 167 h 220"/>
                <a:gd name="T12" fmla="*/ 54 w 220"/>
                <a:gd name="T13" fmla="*/ 53 h 220"/>
                <a:gd name="T14" fmla="*/ 164 w 220"/>
                <a:gd name="T15" fmla="*/ 49 h 220"/>
                <a:gd name="T16" fmla="*/ 164 w 220"/>
                <a:gd name="T17" fmla="*/ 49 h 220"/>
                <a:gd name="T18" fmla="*/ 165 w 220"/>
                <a:gd name="T19" fmla="*/ 38 h 220"/>
                <a:gd name="T20" fmla="*/ 166 w 220"/>
                <a:gd name="T21" fmla="*/ 26 h 220"/>
                <a:gd name="T22" fmla="*/ 166 w 220"/>
                <a:gd name="T23" fmla="*/ 26 h 220"/>
                <a:gd name="T24" fmla="*/ 39 w 220"/>
                <a:gd name="T25" fmla="*/ 39 h 220"/>
                <a:gd name="T26" fmla="*/ 39 w 220"/>
                <a:gd name="T27" fmla="*/ 181 h 220"/>
                <a:gd name="T28" fmla="*/ 182 w 220"/>
                <a:gd name="T29" fmla="*/ 181 h 220"/>
                <a:gd name="T30" fmla="*/ 195 w 220"/>
                <a:gd name="T31" fmla="*/ 54 h 220"/>
                <a:gd name="T32" fmla="*/ 194 w 220"/>
                <a:gd name="T33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220">
                  <a:moveTo>
                    <a:pt x="194" y="5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99" y="88"/>
                    <a:pt x="198" y="136"/>
                    <a:pt x="167" y="167"/>
                  </a:cubicBezTo>
                  <a:cubicBezTo>
                    <a:pt x="136" y="198"/>
                    <a:pt x="85" y="198"/>
                    <a:pt x="54" y="167"/>
                  </a:cubicBezTo>
                  <a:cubicBezTo>
                    <a:pt x="22" y="135"/>
                    <a:pt x="22" y="84"/>
                    <a:pt x="54" y="53"/>
                  </a:cubicBezTo>
                  <a:cubicBezTo>
                    <a:pt x="84" y="23"/>
                    <a:pt x="132" y="21"/>
                    <a:pt x="164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27" y="0"/>
                    <a:pt x="74" y="4"/>
                    <a:pt x="39" y="39"/>
                  </a:cubicBezTo>
                  <a:cubicBezTo>
                    <a:pt x="0" y="78"/>
                    <a:pt x="0" y="141"/>
                    <a:pt x="39" y="181"/>
                  </a:cubicBezTo>
                  <a:cubicBezTo>
                    <a:pt x="79" y="220"/>
                    <a:pt x="142" y="220"/>
                    <a:pt x="182" y="181"/>
                  </a:cubicBezTo>
                  <a:cubicBezTo>
                    <a:pt x="216" y="146"/>
                    <a:pt x="220" y="93"/>
                    <a:pt x="195" y="54"/>
                  </a:cubicBezTo>
                  <a:lnTo>
                    <a:pt x="194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253538" y="3059113"/>
              <a:ext cx="371475" cy="371475"/>
            </a:xfrm>
            <a:custGeom>
              <a:avLst/>
              <a:gdLst>
                <a:gd name="T0" fmla="*/ 180 w 234"/>
                <a:gd name="T1" fmla="*/ 61 h 234"/>
                <a:gd name="T2" fmla="*/ 171 w 234"/>
                <a:gd name="T3" fmla="*/ 61 h 234"/>
                <a:gd name="T4" fmla="*/ 171 w 234"/>
                <a:gd name="T5" fmla="*/ 54 h 234"/>
                <a:gd name="T6" fmla="*/ 176 w 234"/>
                <a:gd name="T7" fmla="*/ 0 h 234"/>
                <a:gd name="T8" fmla="*/ 134 w 234"/>
                <a:gd name="T9" fmla="*/ 40 h 234"/>
                <a:gd name="T10" fmla="*/ 129 w 234"/>
                <a:gd name="T11" fmla="*/ 94 h 234"/>
                <a:gd name="T12" fmla="*/ 24 w 234"/>
                <a:gd name="T13" fmla="*/ 201 h 234"/>
                <a:gd name="T14" fmla="*/ 24 w 234"/>
                <a:gd name="T15" fmla="*/ 152 h 234"/>
                <a:gd name="T16" fmla="*/ 3 w 234"/>
                <a:gd name="T17" fmla="*/ 222 h 234"/>
                <a:gd name="T18" fmla="*/ 3 w 234"/>
                <a:gd name="T19" fmla="*/ 222 h 234"/>
                <a:gd name="T20" fmla="*/ 0 w 234"/>
                <a:gd name="T21" fmla="*/ 234 h 234"/>
                <a:gd name="T22" fmla="*/ 0 w 234"/>
                <a:gd name="T23" fmla="*/ 234 h 234"/>
                <a:gd name="T24" fmla="*/ 0 w 234"/>
                <a:gd name="T25" fmla="*/ 234 h 234"/>
                <a:gd name="T26" fmla="*/ 7 w 234"/>
                <a:gd name="T27" fmla="*/ 232 h 234"/>
                <a:gd name="T28" fmla="*/ 12 w 234"/>
                <a:gd name="T29" fmla="*/ 229 h 234"/>
                <a:gd name="T30" fmla="*/ 12 w 234"/>
                <a:gd name="T31" fmla="*/ 229 h 234"/>
                <a:gd name="T32" fmla="*/ 82 w 234"/>
                <a:gd name="T33" fmla="*/ 208 h 234"/>
                <a:gd name="T34" fmla="*/ 31 w 234"/>
                <a:gd name="T35" fmla="*/ 208 h 234"/>
                <a:gd name="T36" fmla="*/ 138 w 234"/>
                <a:gd name="T37" fmla="*/ 103 h 234"/>
                <a:gd name="T38" fmla="*/ 192 w 234"/>
                <a:gd name="T39" fmla="*/ 98 h 234"/>
                <a:gd name="T40" fmla="*/ 234 w 234"/>
                <a:gd name="T41" fmla="*/ 56 h 234"/>
                <a:gd name="T42" fmla="*/ 180 w 234"/>
                <a:gd name="T43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34">
                  <a:moveTo>
                    <a:pt x="180" y="61"/>
                  </a:moveTo>
                  <a:lnTo>
                    <a:pt x="171" y="61"/>
                  </a:lnTo>
                  <a:lnTo>
                    <a:pt x="171" y="54"/>
                  </a:lnTo>
                  <a:lnTo>
                    <a:pt x="176" y="0"/>
                  </a:lnTo>
                  <a:lnTo>
                    <a:pt x="134" y="40"/>
                  </a:lnTo>
                  <a:lnTo>
                    <a:pt x="129" y="94"/>
                  </a:lnTo>
                  <a:lnTo>
                    <a:pt x="24" y="201"/>
                  </a:lnTo>
                  <a:lnTo>
                    <a:pt x="24" y="152"/>
                  </a:lnTo>
                  <a:lnTo>
                    <a:pt x="3" y="222"/>
                  </a:lnTo>
                  <a:lnTo>
                    <a:pt x="3" y="222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7" y="232"/>
                  </a:lnTo>
                  <a:lnTo>
                    <a:pt x="12" y="229"/>
                  </a:lnTo>
                  <a:lnTo>
                    <a:pt x="12" y="229"/>
                  </a:lnTo>
                  <a:lnTo>
                    <a:pt x="82" y="208"/>
                  </a:lnTo>
                  <a:lnTo>
                    <a:pt x="31" y="208"/>
                  </a:lnTo>
                  <a:lnTo>
                    <a:pt x="138" y="103"/>
                  </a:lnTo>
                  <a:lnTo>
                    <a:pt x="192" y="98"/>
                  </a:lnTo>
                  <a:lnTo>
                    <a:pt x="234" y="56"/>
                  </a:lnTo>
                  <a:lnTo>
                    <a:pt x="18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12700" y="1229040"/>
            <a:ext cx="1609725" cy="1614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45"/>
          <p:cNvSpPr/>
          <p:nvPr/>
        </p:nvSpPr>
        <p:spPr bwMode="auto">
          <a:xfrm>
            <a:off x="1622425" y="1229040"/>
            <a:ext cx="604838" cy="1614488"/>
          </a:xfrm>
          <a:custGeom>
            <a:avLst/>
            <a:gdLst>
              <a:gd name="T0" fmla="*/ 381 w 381"/>
              <a:gd name="T1" fmla="*/ 891 h 1017"/>
              <a:gd name="T2" fmla="*/ 0 w 381"/>
              <a:gd name="T3" fmla="*/ 1017 h 1017"/>
              <a:gd name="T4" fmla="*/ 0 w 381"/>
              <a:gd name="T5" fmla="*/ 0 h 1017"/>
              <a:gd name="T6" fmla="*/ 381 w 381"/>
              <a:gd name="T7" fmla="*/ 129 h 1017"/>
              <a:gd name="T8" fmla="*/ 381 w 381"/>
              <a:gd name="T9" fmla="*/ 89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017">
                <a:moveTo>
                  <a:pt x="381" y="891"/>
                </a:moveTo>
                <a:lnTo>
                  <a:pt x="0" y="1017"/>
                </a:lnTo>
                <a:lnTo>
                  <a:pt x="0" y="0"/>
                </a:lnTo>
                <a:lnTo>
                  <a:pt x="381" y="129"/>
                </a:lnTo>
                <a:lnTo>
                  <a:pt x="381" y="8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12700" y="2943540"/>
            <a:ext cx="1609725" cy="1616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9"/>
          <p:cNvSpPr/>
          <p:nvPr/>
        </p:nvSpPr>
        <p:spPr bwMode="auto">
          <a:xfrm>
            <a:off x="1622425" y="2943540"/>
            <a:ext cx="604838" cy="1616075"/>
          </a:xfrm>
          <a:custGeom>
            <a:avLst/>
            <a:gdLst>
              <a:gd name="T0" fmla="*/ 381 w 381"/>
              <a:gd name="T1" fmla="*/ 891 h 1018"/>
              <a:gd name="T2" fmla="*/ 0 w 381"/>
              <a:gd name="T3" fmla="*/ 1018 h 1018"/>
              <a:gd name="T4" fmla="*/ 0 w 381"/>
              <a:gd name="T5" fmla="*/ 0 h 1018"/>
              <a:gd name="T6" fmla="*/ 381 w 381"/>
              <a:gd name="T7" fmla="*/ 129 h 1018"/>
              <a:gd name="T8" fmla="*/ 381 w 381"/>
              <a:gd name="T9" fmla="*/ 891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018">
                <a:moveTo>
                  <a:pt x="381" y="891"/>
                </a:moveTo>
                <a:lnTo>
                  <a:pt x="0" y="1018"/>
                </a:lnTo>
                <a:lnTo>
                  <a:pt x="0" y="0"/>
                </a:lnTo>
                <a:lnTo>
                  <a:pt x="381" y="129"/>
                </a:lnTo>
                <a:lnTo>
                  <a:pt x="381" y="8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12700" y="4659628"/>
            <a:ext cx="1609725" cy="1614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3"/>
          <p:cNvSpPr/>
          <p:nvPr/>
        </p:nvSpPr>
        <p:spPr bwMode="auto">
          <a:xfrm>
            <a:off x="1622425" y="4659628"/>
            <a:ext cx="604838" cy="1614488"/>
          </a:xfrm>
          <a:custGeom>
            <a:avLst/>
            <a:gdLst>
              <a:gd name="T0" fmla="*/ 381 w 381"/>
              <a:gd name="T1" fmla="*/ 891 h 1017"/>
              <a:gd name="T2" fmla="*/ 0 w 381"/>
              <a:gd name="T3" fmla="*/ 1017 h 1017"/>
              <a:gd name="T4" fmla="*/ 0 w 381"/>
              <a:gd name="T5" fmla="*/ 0 h 1017"/>
              <a:gd name="T6" fmla="*/ 381 w 381"/>
              <a:gd name="T7" fmla="*/ 128 h 1017"/>
              <a:gd name="T8" fmla="*/ 381 w 381"/>
              <a:gd name="T9" fmla="*/ 89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017">
                <a:moveTo>
                  <a:pt x="381" y="891"/>
                </a:moveTo>
                <a:lnTo>
                  <a:pt x="0" y="1017"/>
                </a:lnTo>
                <a:lnTo>
                  <a:pt x="0" y="0"/>
                </a:lnTo>
                <a:lnTo>
                  <a:pt x="381" y="128"/>
                </a:lnTo>
                <a:lnTo>
                  <a:pt x="381" y="8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587375" y="1597340"/>
            <a:ext cx="460375" cy="846138"/>
          </a:xfrm>
          <a:custGeom>
            <a:avLst/>
            <a:gdLst>
              <a:gd name="T0" fmla="*/ 75 w 290"/>
              <a:gd name="T1" fmla="*/ 425 h 533"/>
              <a:gd name="T2" fmla="*/ 54 w 290"/>
              <a:gd name="T3" fmla="*/ 533 h 533"/>
              <a:gd name="T4" fmla="*/ 0 w 290"/>
              <a:gd name="T5" fmla="*/ 533 h 533"/>
              <a:gd name="T6" fmla="*/ 101 w 290"/>
              <a:gd name="T7" fmla="*/ 0 h 533"/>
              <a:gd name="T8" fmla="*/ 187 w 290"/>
              <a:gd name="T9" fmla="*/ 0 h 533"/>
              <a:gd name="T10" fmla="*/ 290 w 290"/>
              <a:gd name="T11" fmla="*/ 533 h 533"/>
              <a:gd name="T12" fmla="*/ 231 w 290"/>
              <a:gd name="T13" fmla="*/ 533 h 533"/>
              <a:gd name="T14" fmla="*/ 210 w 290"/>
              <a:gd name="T15" fmla="*/ 425 h 533"/>
              <a:gd name="T16" fmla="*/ 75 w 290"/>
              <a:gd name="T17" fmla="*/ 425 h 533"/>
              <a:gd name="T18" fmla="*/ 82 w 290"/>
              <a:gd name="T19" fmla="*/ 374 h 533"/>
              <a:gd name="T20" fmla="*/ 201 w 290"/>
              <a:gd name="T21" fmla="*/ 374 h 533"/>
              <a:gd name="T22" fmla="*/ 140 w 290"/>
              <a:gd name="T23" fmla="*/ 65 h 533"/>
              <a:gd name="T24" fmla="*/ 82 w 290"/>
              <a:gd name="T25" fmla="*/ 37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" h="533">
                <a:moveTo>
                  <a:pt x="75" y="425"/>
                </a:moveTo>
                <a:lnTo>
                  <a:pt x="54" y="533"/>
                </a:lnTo>
                <a:lnTo>
                  <a:pt x="0" y="533"/>
                </a:lnTo>
                <a:lnTo>
                  <a:pt x="101" y="0"/>
                </a:lnTo>
                <a:lnTo>
                  <a:pt x="187" y="0"/>
                </a:lnTo>
                <a:lnTo>
                  <a:pt x="290" y="533"/>
                </a:lnTo>
                <a:lnTo>
                  <a:pt x="231" y="533"/>
                </a:lnTo>
                <a:lnTo>
                  <a:pt x="210" y="425"/>
                </a:lnTo>
                <a:lnTo>
                  <a:pt x="75" y="425"/>
                </a:lnTo>
                <a:close/>
                <a:moveTo>
                  <a:pt x="82" y="374"/>
                </a:moveTo>
                <a:lnTo>
                  <a:pt x="201" y="374"/>
                </a:lnTo>
                <a:lnTo>
                  <a:pt x="140" y="65"/>
                </a:lnTo>
                <a:lnTo>
                  <a:pt x="82" y="374"/>
                </a:lnTo>
                <a:close/>
              </a:path>
            </a:pathLst>
          </a:cu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628650" y="3311840"/>
            <a:ext cx="388938" cy="846138"/>
          </a:xfrm>
          <a:custGeom>
            <a:avLst/>
            <a:gdLst>
              <a:gd name="T0" fmla="*/ 51 w 105"/>
              <a:gd name="T1" fmla="*/ 0 h 228"/>
              <a:gd name="T2" fmla="*/ 101 w 105"/>
              <a:gd name="T3" fmla="*/ 50 h 228"/>
              <a:gd name="T4" fmla="*/ 101 w 105"/>
              <a:gd name="T5" fmla="*/ 61 h 228"/>
              <a:gd name="T6" fmla="*/ 74 w 105"/>
              <a:gd name="T7" fmla="*/ 106 h 228"/>
              <a:gd name="T8" fmla="*/ 105 w 105"/>
              <a:gd name="T9" fmla="*/ 155 h 228"/>
              <a:gd name="T10" fmla="*/ 105 w 105"/>
              <a:gd name="T11" fmla="*/ 175 h 228"/>
              <a:gd name="T12" fmla="*/ 53 w 105"/>
              <a:gd name="T13" fmla="*/ 228 h 228"/>
              <a:gd name="T14" fmla="*/ 0 w 105"/>
              <a:gd name="T15" fmla="*/ 228 h 228"/>
              <a:gd name="T16" fmla="*/ 0 w 105"/>
              <a:gd name="T17" fmla="*/ 0 h 228"/>
              <a:gd name="T18" fmla="*/ 51 w 105"/>
              <a:gd name="T19" fmla="*/ 0 h 228"/>
              <a:gd name="T20" fmla="*/ 45 w 105"/>
              <a:gd name="T21" fmla="*/ 97 h 228"/>
              <a:gd name="T22" fmla="*/ 76 w 105"/>
              <a:gd name="T23" fmla="*/ 66 h 228"/>
              <a:gd name="T24" fmla="*/ 76 w 105"/>
              <a:gd name="T25" fmla="*/ 53 h 228"/>
              <a:gd name="T26" fmla="*/ 51 w 105"/>
              <a:gd name="T27" fmla="*/ 23 h 228"/>
              <a:gd name="T28" fmla="*/ 26 w 105"/>
              <a:gd name="T29" fmla="*/ 23 h 228"/>
              <a:gd name="T30" fmla="*/ 26 w 105"/>
              <a:gd name="T31" fmla="*/ 97 h 228"/>
              <a:gd name="T32" fmla="*/ 45 w 105"/>
              <a:gd name="T33" fmla="*/ 97 h 228"/>
              <a:gd name="T34" fmla="*/ 53 w 105"/>
              <a:gd name="T35" fmla="*/ 205 h 228"/>
              <a:gd name="T36" fmla="*/ 80 w 105"/>
              <a:gd name="T37" fmla="*/ 174 h 228"/>
              <a:gd name="T38" fmla="*/ 80 w 105"/>
              <a:gd name="T39" fmla="*/ 154 h 228"/>
              <a:gd name="T40" fmla="*/ 48 w 105"/>
              <a:gd name="T41" fmla="*/ 120 h 228"/>
              <a:gd name="T42" fmla="*/ 26 w 105"/>
              <a:gd name="T43" fmla="*/ 120 h 228"/>
              <a:gd name="T44" fmla="*/ 26 w 105"/>
              <a:gd name="T45" fmla="*/ 205 h 228"/>
              <a:gd name="T46" fmla="*/ 53 w 105"/>
              <a:gd name="T47" fmla="*/ 20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5" h="228">
                <a:moveTo>
                  <a:pt x="51" y="0"/>
                </a:moveTo>
                <a:cubicBezTo>
                  <a:pt x="87" y="0"/>
                  <a:pt x="101" y="17"/>
                  <a:pt x="101" y="50"/>
                </a:cubicBezTo>
                <a:cubicBezTo>
                  <a:pt x="101" y="61"/>
                  <a:pt x="101" y="61"/>
                  <a:pt x="101" y="61"/>
                </a:cubicBezTo>
                <a:cubicBezTo>
                  <a:pt x="101" y="85"/>
                  <a:pt x="94" y="100"/>
                  <a:pt x="74" y="106"/>
                </a:cubicBezTo>
                <a:cubicBezTo>
                  <a:pt x="96" y="113"/>
                  <a:pt x="105" y="130"/>
                  <a:pt x="105" y="155"/>
                </a:cubicBezTo>
                <a:cubicBezTo>
                  <a:pt x="105" y="175"/>
                  <a:pt x="105" y="175"/>
                  <a:pt x="105" y="175"/>
                </a:cubicBezTo>
                <a:cubicBezTo>
                  <a:pt x="105" y="209"/>
                  <a:pt x="88" y="228"/>
                  <a:pt x="53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0"/>
                  <a:pt x="0" y="0"/>
                  <a:pt x="0" y="0"/>
                </a:cubicBezTo>
                <a:lnTo>
                  <a:pt x="51" y="0"/>
                </a:lnTo>
                <a:close/>
                <a:moveTo>
                  <a:pt x="45" y="97"/>
                </a:moveTo>
                <a:cubicBezTo>
                  <a:pt x="65" y="97"/>
                  <a:pt x="76" y="90"/>
                  <a:pt x="76" y="66"/>
                </a:cubicBezTo>
                <a:cubicBezTo>
                  <a:pt x="76" y="53"/>
                  <a:pt x="76" y="53"/>
                  <a:pt x="76" y="53"/>
                </a:cubicBezTo>
                <a:cubicBezTo>
                  <a:pt x="76" y="33"/>
                  <a:pt x="69" y="23"/>
                  <a:pt x="51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97"/>
                  <a:pt x="26" y="97"/>
                  <a:pt x="26" y="97"/>
                </a:cubicBezTo>
                <a:lnTo>
                  <a:pt x="45" y="97"/>
                </a:lnTo>
                <a:close/>
                <a:moveTo>
                  <a:pt x="53" y="205"/>
                </a:moveTo>
                <a:cubicBezTo>
                  <a:pt x="71" y="205"/>
                  <a:pt x="80" y="195"/>
                  <a:pt x="80" y="174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80" y="128"/>
                  <a:pt x="70" y="120"/>
                  <a:pt x="48" y="120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205"/>
                  <a:pt x="26" y="205"/>
                  <a:pt x="26" y="205"/>
                </a:cubicBezTo>
                <a:lnTo>
                  <a:pt x="53" y="205"/>
                </a:lnTo>
                <a:close/>
              </a:path>
            </a:pathLst>
          </a:cu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6"/>
          <p:cNvSpPr/>
          <p:nvPr/>
        </p:nvSpPr>
        <p:spPr bwMode="auto">
          <a:xfrm>
            <a:off x="628650" y="5015228"/>
            <a:ext cx="381000" cy="865188"/>
          </a:xfrm>
          <a:custGeom>
            <a:avLst/>
            <a:gdLst>
              <a:gd name="T0" fmla="*/ 103 w 103"/>
              <a:gd name="T1" fmla="*/ 58 h 233"/>
              <a:gd name="T2" fmla="*/ 103 w 103"/>
              <a:gd name="T3" fmla="*/ 78 h 233"/>
              <a:gd name="T4" fmla="*/ 79 w 103"/>
              <a:gd name="T5" fmla="*/ 78 h 233"/>
              <a:gd name="T6" fmla="*/ 79 w 103"/>
              <a:gd name="T7" fmla="*/ 57 h 233"/>
              <a:gd name="T8" fmla="*/ 52 w 103"/>
              <a:gd name="T9" fmla="*/ 24 h 233"/>
              <a:gd name="T10" fmla="*/ 25 w 103"/>
              <a:gd name="T11" fmla="*/ 57 h 233"/>
              <a:gd name="T12" fmla="*/ 25 w 103"/>
              <a:gd name="T13" fmla="*/ 177 h 233"/>
              <a:gd name="T14" fmla="*/ 52 w 103"/>
              <a:gd name="T15" fmla="*/ 210 h 233"/>
              <a:gd name="T16" fmla="*/ 79 w 103"/>
              <a:gd name="T17" fmla="*/ 177 h 233"/>
              <a:gd name="T18" fmla="*/ 79 w 103"/>
              <a:gd name="T19" fmla="*/ 148 h 233"/>
              <a:gd name="T20" fmla="*/ 103 w 103"/>
              <a:gd name="T21" fmla="*/ 148 h 233"/>
              <a:gd name="T22" fmla="*/ 103 w 103"/>
              <a:gd name="T23" fmla="*/ 176 h 233"/>
              <a:gd name="T24" fmla="*/ 51 w 103"/>
              <a:gd name="T25" fmla="*/ 233 h 233"/>
              <a:gd name="T26" fmla="*/ 0 w 103"/>
              <a:gd name="T27" fmla="*/ 176 h 233"/>
              <a:gd name="T28" fmla="*/ 0 w 103"/>
              <a:gd name="T29" fmla="*/ 58 h 233"/>
              <a:gd name="T30" fmla="*/ 51 w 103"/>
              <a:gd name="T31" fmla="*/ 0 h 233"/>
              <a:gd name="T32" fmla="*/ 103 w 103"/>
              <a:gd name="T33" fmla="*/ 5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" h="233">
                <a:moveTo>
                  <a:pt x="103" y="58"/>
                </a:moveTo>
                <a:cubicBezTo>
                  <a:pt x="103" y="78"/>
                  <a:pt x="103" y="78"/>
                  <a:pt x="103" y="78"/>
                </a:cubicBezTo>
                <a:cubicBezTo>
                  <a:pt x="79" y="78"/>
                  <a:pt x="79" y="78"/>
                  <a:pt x="79" y="7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36"/>
                  <a:pt x="71" y="24"/>
                  <a:pt x="52" y="24"/>
                </a:cubicBezTo>
                <a:cubicBezTo>
                  <a:pt x="34" y="24"/>
                  <a:pt x="25" y="36"/>
                  <a:pt x="25" y="57"/>
                </a:cubicBezTo>
                <a:cubicBezTo>
                  <a:pt x="25" y="177"/>
                  <a:pt x="25" y="177"/>
                  <a:pt x="25" y="177"/>
                </a:cubicBezTo>
                <a:cubicBezTo>
                  <a:pt x="25" y="198"/>
                  <a:pt x="34" y="210"/>
                  <a:pt x="52" y="210"/>
                </a:cubicBezTo>
                <a:cubicBezTo>
                  <a:pt x="71" y="210"/>
                  <a:pt x="79" y="198"/>
                  <a:pt x="79" y="177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3" y="211"/>
                  <a:pt x="87" y="233"/>
                  <a:pt x="51" y="233"/>
                </a:cubicBezTo>
                <a:cubicBezTo>
                  <a:pt x="16" y="233"/>
                  <a:pt x="0" y="211"/>
                  <a:pt x="0" y="1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3"/>
                  <a:pt x="16" y="0"/>
                  <a:pt x="51" y="0"/>
                </a:cubicBezTo>
                <a:cubicBezTo>
                  <a:pt x="87" y="0"/>
                  <a:pt x="103" y="23"/>
                  <a:pt x="103" y="58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矩形 323"/>
          <p:cNvSpPr>
            <a:spLocks noChangeArrowheads="1"/>
          </p:cNvSpPr>
          <p:nvPr/>
        </p:nvSpPr>
        <p:spPr bwMode="auto">
          <a:xfrm>
            <a:off x="2396886" y="1741009"/>
            <a:ext cx="6000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600" dirty="0"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2" name="矩形 323"/>
          <p:cNvSpPr>
            <a:spLocks noChangeArrowheads="1"/>
          </p:cNvSpPr>
          <p:nvPr/>
        </p:nvSpPr>
        <p:spPr bwMode="auto">
          <a:xfrm>
            <a:off x="2396886" y="3452236"/>
            <a:ext cx="6000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600" dirty="0"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3" name="矩形 323"/>
          <p:cNvSpPr>
            <a:spLocks noChangeArrowheads="1"/>
          </p:cNvSpPr>
          <p:nvPr/>
        </p:nvSpPr>
        <p:spPr bwMode="auto">
          <a:xfrm>
            <a:off x="2396886" y="5155722"/>
            <a:ext cx="6000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600" dirty="0"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17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6702425" y="2338388"/>
            <a:ext cx="266700" cy="43656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57341A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1225" y="2800283"/>
            <a:ext cx="6057900" cy="2655887"/>
            <a:chOff x="911225" y="2800283"/>
            <a:chExt cx="6057900" cy="2655887"/>
          </a:xfrm>
          <a:solidFill>
            <a:schemeClr val="accent4"/>
          </a:solidFill>
        </p:grpSpPr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238500" y="4316345"/>
              <a:ext cx="254000" cy="250825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5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0"/>
                  </a:cubicBezTo>
                  <a:cubicBezTo>
                    <a:pt x="16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640388" y="4190933"/>
              <a:ext cx="254000" cy="250825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366838" y="4667183"/>
              <a:ext cx="254000" cy="249237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5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5" y="13"/>
                    <a:pt x="7" y="16"/>
                    <a:pt x="10" y="16"/>
                  </a:cubicBezTo>
                  <a:cubicBezTo>
                    <a:pt x="14" y="16"/>
                    <a:pt x="16" y="13"/>
                    <a:pt x="16" y="10"/>
                  </a:cubicBezTo>
                  <a:cubicBezTo>
                    <a:pt x="16" y="7"/>
                    <a:pt x="14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428875" y="3941695"/>
              <a:ext cx="254000" cy="24923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465638" y="3801995"/>
              <a:ext cx="252412" cy="250825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5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6"/>
                    <a:pt x="4" y="10"/>
                  </a:cubicBezTo>
                  <a:cubicBezTo>
                    <a:pt x="4" y="13"/>
                    <a:pt x="7" y="15"/>
                    <a:pt x="10" y="15"/>
                  </a:cubicBezTo>
                  <a:cubicBezTo>
                    <a:pt x="13" y="15"/>
                    <a:pt x="16" y="13"/>
                    <a:pt x="16" y="10"/>
                  </a:cubicBezTo>
                  <a:cubicBezTo>
                    <a:pt x="16" y="6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6702425" y="2800283"/>
              <a:ext cx="266700" cy="250825"/>
            </a:xfrm>
            <a:custGeom>
              <a:avLst/>
              <a:gdLst>
                <a:gd name="T0" fmla="*/ 11 w 21"/>
                <a:gd name="T1" fmla="*/ 20 h 20"/>
                <a:gd name="T2" fmla="*/ 0 w 21"/>
                <a:gd name="T3" fmla="*/ 10 h 20"/>
                <a:gd name="T4" fmla="*/ 11 w 21"/>
                <a:gd name="T5" fmla="*/ 0 h 20"/>
                <a:gd name="T6" fmla="*/ 21 w 21"/>
                <a:gd name="T7" fmla="*/ 10 h 20"/>
                <a:gd name="T8" fmla="*/ 11 w 21"/>
                <a:gd name="T9" fmla="*/ 20 h 20"/>
                <a:gd name="T10" fmla="*/ 11 w 21"/>
                <a:gd name="T11" fmla="*/ 4 h 20"/>
                <a:gd name="T12" fmla="*/ 5 w 21"/>
                <a:gd name="T13" fmla="*/ 10 h 20"/>
                <a:gd name="T14" fmla="*/ 11 w 21"/>
                <a:gd name="T15" fmla="*/ 16 h 20"/>
                <a:gd name="T16" fmla="*/ 16 w 21"/>
                <a:gd name="T17" fmla="*/ 10 h 20"/>
                <a:gd name="T18" fmla="*/ 11 w 21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0">
                  <a:moveTo>
                    <a:pt x="11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lose/>
                  <a:moveTo>
                    <a:pt x="11" y="4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5" y="13"/>
                    <a:pt x="7" y="16"/>
                    <a:pt x="11" y="16"/>
                  </a:cubicBezTo>
                  <a:cubicBezTo>
                    <a:pt x="14" y="16"/>
                    <a:pt x="16" y="13"/>
                    <a:pt x="16" y="10"/>
                  </a:cubicBezTo>
                  <a:cubicBezTo>
                    <a:pt x="16" y="7"/>
                    <a:pt x="14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911225" y="4841808"/>
              <a:ext cx="519113" cy="614362"/>
            </a:xfrm>
            <a:custGeom>
              <a:avLst/>
              <a:gdLst>
                <a:gd name="T0" fmla="*/ 18 w 370"/>
                <a:gd name="T1" fmla="*/ 444 h 444"/>
                <a:gd name="T2" fmla="*/ 0 w 370"/>
                <a:gd name="T3" fmla="*/ 425 h 444"/>
                <a:gd name="T4" fmla="*/ 352 w 370"/>
                <a:gd name="T5" fmla="*/ 0 h 444"/>
                <a:gd name="T6" fmla="*/ 370 w 370"/>
                <a:gd name="T7" fmla="*/ 18 h 444"/>
                <a:gd name="T8" fmla="*/ 18 w 370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444">
                  <a:moveTo>
                    <a:pt x="18" y="444"/>
                  </a:moveTo>
                  <a:lnTo>
                    <a:pt x="0" y="425"/>
                  </a:lnTo>
                  <a:lnTo>
                    <a:pt x="352" y="0"/>
                  </a:lnTo>
                  <a:lnTo>
                    <a:pt x="370" y="18"/>
                  </a:lnTo>
                  <a:lnTo>
                    <a:pt x="18" y="4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570038" y="4090920"/>
              <a:ext cx="898525" cy="638175"/>
            </a:xfrm>
            <a:custGeom>
              <a:avLst/>
              <a:gdLst>
                <a:gd name="T0" fmla="*/ 18 w 641"/>
                <a:gd name="T1" fmla="*/ 462 h 462"/>
                <a:gd name="T2" fmla="*/ 0 w 641"/>
                <a:gd name="T3" fmla="*/ 444 h 462"/>
                <a:gd name="T4" fmla="*/ 631 w 641"/>
                <a:gd name="T5" fmla="*/ 0 h 462"/>
                <a:gd name="T6" fmla="*/ 641 w 641"/>
                <a:gd name="T7" fmla="*/ 18 h 462"/>
                <a:gd name="T8" fmla="*/ 18 w 641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1" h="462">
                  <a:moveTo>
                    <a:pt x="18" y="462"/>
                  </a:moveTo>
                  <a:lnTo>
                    <a:pt x="0" y="444"/>
                  </a:lnTo>
                  <a:lnTo>
                    <a:pt x="631" y="0"/>
                  </a:lnTo>
                  <a:lnTo>
                    <a:pt x="641" y="18"/>
                  </a:lnTo>
                  <a:lnTo>
                    <a:pt x="18" y="4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644775" y="4065520"/>
              <a:ext cx="631825" cy="414338"/>
            </a:xfrm>
            <a:custGeom>
              <a:avLst/>
              <a:gdLst>
                <a:gd name="T0" fmla="*/ 442 w 451"/>
                <a:gd name="T1" fmla="*/ 299 h 299"/>
                <a:gd name="T2" fmla="*/ 0 w 451"/>
                <a:gd name="T3" fmla="*/ 27 h 299"/>
                <a:gd name="T4" fmla="*/ 9 w 451"/>
                <a:gd name="T5" fmla="*/ 0 h 299"/>
                <a:gd name="T6" fmla="*/ 451 w 451"/>
                <a:gd name="T7" fmla="*/ 272 h 299"/>
                <a:gd name="T8" fmla="*/ 442 w 451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299">
                  <a:moveTo>
                    <a:pt x="442" y="299"/>
                  </a:moveTo>
                  <a:lnTo>
                    <a:pt x="0" y="27"/>
                  </a:lnTo>
                  <a:lnTo>
                    <a:pt x="9" y="0"/>
                  </a:lnTo>
                  <a:lnTo>
                    <a:pt x="451" y="272"/>
                  </a:lnTo>
                  <a:lnTo>
                    <a:pt x="44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454400" y="3928995"/>
              <a:ext cx="1049338" cy="538163"/>
            </a:xfrm>
            <a:custGeom>
              <a:avLst/>
              <a:gdLst>
                <a:gd name="T0" fmla="*/ 9 w 749"/>
                <a:gd name="T1" fmla="*/ 389 h 389"/>
                <a:gd name="T2" fmla="*/ 0 w 749"/>
                <a:gd name="T3" fmla="*/ 362 h 389"/>
                <a:gd name="T4" fmla="*/ 740 w 749"/>
                <a:gd name="T5" fmla="*/ 0 h 389"/>
                <a:gd name="T6" fmla="*/ 749 w 749"/>
                <a:gd name="T7" fmla="*/ 27 h 389"/>
                <a:gd name="T8" fmla="*/ 9 w 749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389">
                  <a:moveTo>
                    <a:pt x="9" y="389"/>
                  </a:moveTo>
                  <a:lnTo>
                    <a:pt x="0" y="362"/>
                  </a:lnTo>
                  <a:lnTo>
                    <a:pt x="740" y="0"/>
                  </a:lnTo>
                  <a:lnTo>
                    <a:pt x="749" y="27"/>
                  </a:lnTo>
                  <a:lnTo>
                    <a:pt x="9" y="3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4679950" y="3928995"/>
              <a:ext cx="998538" cy="436563"/>
            </a:xfrm>
            <a:custGeom>
              <a:avLst/>
              <a:gdLst>
                <a:gd name="T0" fmla="*/ 704 w 713"/>
                <a:gd name="T1" fmla="*/ 316 h 316"/>
                <a:gd name="T2" fmla="*/ 0 w 713"/>
                <a:gd name="T3" fmla="*/ 18 h 316"/>
                <a:gd name="T4" fmla="*/ 9 w 713"/>
                <a:gd name="T5" fmla="*/ 0 h 316"/>
                <a:gd name="T6" fmla="*/ 713 w 713"/>
                <a:gd name="T7" fmla="*/ 289 h 316"/>
                <a:gd name="T8" fmla="*/ 704 w 713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316">
                  <a:moveTo>
                    <a:pt x="704" y="316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713" y="289"/>
                  </a:lnTo>
                  <a:lnTo>
                    <a:pt x="704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830888" y="2976495"/>
              <a:ext cx="973137" cy="1314450"/>
            </a:xfrm>
            <a:custGeom>
              <a:avLst/>
              <a:gdLst>
                <a:gd name="T0" fmla="*/ 27 w 695"/>
                <a:gd name="T1" fmla="*/ 950 h 950"/>
                <a:gd name="T2" fmla="*/ 0 w 695"/>
                <a:gd name="T3" fmla="*/ 941 h 950"/>
                <a:gd name="T4" fmla="*/ 677 w 695"/>
                <a:gd name="T5" fmla="*/ 0 h 950"/>
                <a:gd name="T6" fmla="*/ 695 w 695"/>
                <a:gd name="T7" fmla="*/ 18 h 950"/>
                <a:gd name="T8" fmla="*/ 27 w 695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950">
                  <a:moveTo>
                    <a:pt x="27" y="950"/>
                  </a:moveTo>
                  <a:lnTo>
                    <a:pt x="0" y="941"/>
                  </a:lnTo>
                  <a:lnTo>
                    <a:pt x="677" y="0"/>
                  </a:lnTo>
                  <a:lnTo>
                    <a:pt x="695" y="18"/>
                  </a:lnTo>
                  <a:lnTo>
                    <a:pt x="27" y="9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57341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3" name="Freeform 6"/>
          <p:cNvSpPr/>
          <p:nvPr/>
        </p:nvSpPr>
        <p:spPr bwMode="auto">
          <a:xfrm rot="10800000">
            <a:off x="1658938" y="3127375"/>
            <a:ext cx="276225" cy="4254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98525" y="3363845"/>
            <a:ext cx="5905500" cy="1616075"/>
            <a:chOff x="898525" y="3363845"/>
            <a:chExt cx="5905500" cy="1616075"/>
          </a:xfrm>
          <a:solidFill>
            <a:schemeClr val="accent2"/>
          </a:solidFill>
        </p:grpSpPr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1671638" y="3652770"/>
              <a:ext cx="252412" cy="263525"/>
            </a:xfrm>
            <a:custGeom>
              <a:avLst/>
              <a:gdLst>
                <a:gd name="T0" fmla="*/ 126075 w 20"/>
                <a:gd name="T1" fmla="*/ 262968 h 21"/>
                <a:gd name="T2" fmla="*/ 0 w 20"/>
                <a:gd name="T3" fmla="*/ 137745 h 21"/>
                <a:gd name="T4" fmla="*/ 126075 w 20"/>
                <a:gd name="T5" fmla="*/ 0 h 21"/>
                <a:gd name="T6" fmla="*/ 252150 w 20"/>
                <a:gd name="T7" fmla="*/ 137745 h 21"/>
                <a:gd name="T8" fmla="*/ 126075 w 20"/>
                <a:gd name="T9" fmla="*/ 262968 h 21"/>
                <a:gd name="T10" fmla="*/ 126075 w 20"/>
                <a:gd name="T11" fmla="*/ 62611 h 21"/>
                <a:gd name="T12" fmla="*/ 50430 w 20"/>
                <a:gd name="T13" fmla="*/ 137745 h 21"/>
                <a:gd name="T14" fmla="*/ 126075 w 20"/>
                <a:gd name="T15" fmla="*/ 200357 h 21"/>
                <a:gd name="T16" fmla="*/ 201720 w 20"/>
                <a:gd name="T17" fmla="*/ 137745 h 21"/>
                <a:gd name="T18" fmla="*/ 126075 w 20"/>
                <a:gd name="T19" fmla="*/ 62611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16"/>
                    <a:pt x="16" y="21"/>
                    <a:pt x="10" y="21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1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1"/>
                  </a:cubicBezTo>
                  <a:cubicBezTo>
                    <a:pt x="16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03463" y="4578283"/>
              <a:ext cx="252412" cy="250825"/>
            </a:xfrm>
            <a:custGeom>
              <a:avLst/>
              <a:gdLst>
                <a:gd name="T0" fmla="*/ 126776 w 20"/>
                <a:gd name="T1" fmla="*/ 250512 h 20"/>
                <a:gd name="T2" fmla="*/ 0 w 20"/>
                <a:gd name="T3" fmla="*/ 125256 h 20"/>
                <a:gd name="T4" fmla="*/ 126776 w 20"/>
                <a:gd name="T5" fmla="*/ 0 h 20"/>
                <a:gd name="T6" fmla="*/ 253552 w 20"/>
                <a:gd name="T7" fmla="*/ 125256 h 20"/>
                <a:gd name="T8" fmla="*/ 126776 w 20"/>
                <a:gd name="T9" fmla="*/ 250512 h 20"/>
                <a:gd name="T10" fmla="*/ 126776 w 20"/>
                <a:gd name="T11" fmla="*/ 50102 h 20"/>
                <a:gd name="T12" fmla="*/ 50710 w 20"/>
                <a:gd name="T13" fmla="*/ 125256 h 20"/>
                <a:gd name="T14" fmla="*/ 126776 w 20"/>
                <a:gd name="T15" fmla="*/ 200410 h 20"/>
                <a:gd name="T16" fmla="*/ 202842 w 20"/>
                <a:gd name="T17" fmla="*/ 125256 h 20"/>
                <a:gd name="T18" fmla="*/ 126776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3187700" y="3363845"/>
              <a:ext cx="252413" cy="250825"/>
            </a:xfrm>
            <a:custGeom>
              <a:avLst/>
              <a:gdLst>
                <a:gd name="T0" fmla="*/ 126075 w 20"/>
                <a:gd name="T1" fmla="*/ 250512 h 20"/>
                <a:gd name="T2" fmla="*/ 0 w 20"/>
                <a:gd name="T3" fmla="*/ 125256 h 20"/>
                <a:gd name="T4" fmla="*/ 126075 w 20"/>
                <a:gd name="T5" fmla="*/ 0 h 20"/>
                <a:gd name="T6" fmla="*/ 252150 w 20"/>
                <a:gd name="T7" fmla="*/ 125256 h 20"/>
                <a:gd name="T8" fmla="*/ 126075 w 20"/>
                <a:gd name="T9" fmla="*/ 250512 h 20"/>
                <a:gd name="T10" fmla="*/ 126075 w 20"/>
                <a:gd name="T11" fmla="*/ 50102 h 20"/>
                <a:gd name="T12" fmla="*/ 50430 w 20"/>
                <a:gd name="T13" fmla="*/ 125256 h 20"/>
                <a:gd name="T14" fmla="*/ 126075 w 20"/>
                <a:gd name="T15" fmla="*/ 200410 h 20"/>
                <a:gd name="T16" fmla="*/ 201720 w 20"/>
                <a:gd name="T17" fmla="*/ 125256 h 20"/>
                <a:gd name="T18" fmla="*/ 126075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4124325" y="4179820"/>
              <a:ext cx="252413" cy="249238"/>
            </a:xfrm>
            <a:custGeom>
              <a:avLst/>
              <a:gdLst>
                <a:gd name="T0" fmla="*/ 126075 w 20"/>
                <a:gd name="T1" fmla="*/ 250512 h 20"/>
                <a:gd name="T2" fmla="*/ 0 w 20"/>
                <a:gd name="T3" fmla="*/ 125256 h 20"/>
                <a:gd name="T4" fmla="*/ 126075 w 20"/>
                <a:gd name="T5" fmla="*/ 0 h 20"/>
                <a:gd name="T6" fmla="*/ 252150 w 20"/>
                <a:gd name="T7" fmla="*/ 125256 h 20"/>
                <a:gd name="T8" fmla="*/ 126075 w 20"/>
                <a:gd name="T9" fmla="*/ 250512 h 20"/>
                <a:gd name="T10" fmla="*/ 126075 w 20"/>
                <a:gd name="T11" fmla="*/ 50102 h 20"/>
                <a:gd name="T12" fmla="*/ 63038 w 20"/>
                <a:gd name="T13" fmla="*/ 125256 h 20"/>
                <a:gd name="T14" fmla="*/ 126075 w 20"/>
                <a:gd name="T15" fmla="*/ 200410 h 20"/>
                <a:gd name="T16" fmla="*/ 201720 w 20"/>
                <a:gd name="T17" fmla="*/ 125256 h 20"/>
                <a:gd name="T18" fmla="*/ 126075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5" y="13"/>
                    <a:pt x="7" y="16"/>
                    <a:pt x="10" y="16"/>
                  </a:cubicBezTo>
                  <a:cubicBezTo>
                    <a:pt x="14" y="16"/>
                    <a:pt x="16" y="13"/>
                    <a:pt x="16" y="10"/>
                  </a:cubicBezTo>
                  <a:cubicBezTo>
                    <a:pt x="16" y="7"/>
                    <a:pt x="14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173663" y="3401945"/>
              <a:ext cx="252412" cy="250825"/>
            </a:xfrm>
            <a:custGeom>
              <a:avLst/>
              <a:gdLst>
                <a:gd name="T0" fmla="*/ 126776 w 20"/>
                <a:gd name="T1" fmla="*/ 250512 h 20"/>
                <a:gd name="T2" fmla="*/ 0 w 20"/>
                <a:gd name="T3" fmla="*/ 125256 h 20"/>
                <a:gd name="T4" fmla="*/ 126776 w 20"/>
                <a:gd name="T5" fmla="*/ 0 h 20"/>
                <a:gd name="T6" fmla="*/ 253552 w 20"/>
                <a:gd name="T7" fmla="*/ 125256 h 20"/>
                <a:gd name="T8" fmla="*/ 126776 w 20"/>
                <a:gd name="T9" fmla="*/ 250512 h 20"/>
                <a:gd name="T10" fmla="*/ 126776 w 20"/>
                <a:gd name="T11" fmla="*/ 62628 h 20"/>
                <a:gd name="T12" fmla="*/ 63388 w 20"/>
                <a:gd name="T13" fmla="*/ 125256 h 20"/>
                <a:gd name="T14" fmla="*/ 126776 w 20"/>
                <a:gd name="T15" fmla="*/ 200410 h 20"/>
                <a:gd name="T16" fmla="*/ 202842 w 20"/>
                <a:gd name="T17" fmla="*/ 125256 h 20"/>
                <a:gd name="T18" fmla="*/ 126776 w 20"/>
                <a:gd name="T19" fmla="*/ 6262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5"/>
                  </a:moveTo>
                  <a:cubicBezTo>
                    <a:pt x="7" y="5"/>
                    <a:pt x="5" y="7"/>
                    <a:pt x="5" y="10"/>
                  </a:cubicBezTo>
                  <a:cubicBezTo>
                    <a:pt x="5" y="14"/>
                    <a:pt x="7" y="16"/>
                    <a:pt x="10" y="16"/>
                  </a:cubicBezTo>
                  <a:cubicBezTo>
                    <a:pt x="14" y="16"/>
                    <a:pt x="16" y="14"/>
                    <a:pt x="16" y="10"/>
                  </a:cubicBezTo>
                  <a:cubicBezTo>
                    <a:pt x="16" y="7"/>
                    <a:pt x="14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6551613" y="3752783"/>
              <a:ext cx="252412" cy="250825"/>
            </a:xfrm>
            <a:custGeom>
              <a:avLst/>
              <a:gdLst>
                <a:gd name="T0" fmla="*/ 126075 w 20"/>
                <a:gd name="T1" fmla="*/ 250512 h 20"/>
                <a:gd name="T2" fmla="*/ 0 w 20"/>
                <a:gd name="T3" fmla="*/ 125256 h 20"/>
                <a:gd name="T4" fmla="*/ 126075 w 20"/>
                <a:gd name="T5" fmla="*/ 0 h 20"/>
                <a:gd name="T6" fmla="*/ 252150 w 20"/>
                <a:gd name="T7" fmla="*/ 125256 h 20"/>
                <a:gd name="T8" fmla="*/ 126075 w 20"/>
                <a:gd name="T9" fmla="*/ 250512 h 20"/>
                <a:gd name="T10" fmla="*/ 126075 w 20"/>
                <a:gd name="T11" fmla="*/ 50102 h 20"/>
                <a:gd name="T12" fmla="*/ 50430 w 20"/>
                <a:gd name="T13" fmla="*/ 125256 h 20"/>
                <a:gd name="T14" fmla="*/ 126075 w 20"/>
                <a:gd name="T15" fmla="*/ 200410 h 20"/>
                <a:gd name="T16" fmla="*/ 201720 w 20"/>
                <a:gd name="T17" fmla="*/ 125256 h 20"/>
                <a:gd name="T18" fmla="*/ 126075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898525" y="3852795"/>
              <a:ext cx="847725" cy="1127125"/>
            </a:xfrm>
            <a:custGeom>
              <a:avLst/>
              <a:gdLst>
                <a:gd name="T0" fmla="*/ 37823 w 605"/>
                <a:gd name="T1" fmla="*/ 1127996 h 815"/>
                <a:gd name="T2" fmla="*/ 0 w 605"/>
                <a:gd name="T3" fmla="*/ 1103083 h 815"/>
                <a:gd name="T4" fmla="*/ 822291 w 605"/>
                <a:gd name="T5" fmla="*/ 0 h 815"/>
                <a:gd name="T6" fmla="*/ 847506 w 605"/>
                <a:gd name="T7" fmla="*/ 24913 h 815"/>
                <a:gd name="T8" fmla="*/ 37823 w 605"/>
                <a:gd name="T9" fmla="*/ 1127996 h 8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5" h="815">
                  <a:moveTo>
                    <a:pt x="27" y="815"/>
                  </a:moveTo>
                  <a:lnTo>
                    <a:pt x="0" y="797"/>
                  </a:lnTo>
                  <a:lnTo>
                    <a:pt x="587" y="0"/>
                  </a:lnTo>
                  <a:lnTo>
                    <a:pt x="605" y="18"/>
                  </a:lnTo>
                  <a:lnTo>
                    <a:pt x="27" y="8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>
              <a:off x="1873250" y="3814695"/>
              <a:ext cx="504825" cy="827088"/>
            </a:xfrm>
            <a:custGeom>
              <a:avLst/>
              <a:gdLst>
                <a:gd name="T0" fmla="*/ 467879 w 361"/>
                <a:gd name="T1" fmla="*/ 826275 h 597"/>
                <a:gd name="T2" fmla="*/ 0 w 361"/>
                <a:gd name="T3" fmla="*/ 24913 h 597"/>
                <a:gd name="T4" fmla="*/ 37823 w 361"/>
                <a:gd name="T5" fmla="*/ 0 h 597"/>
                <a:gd name="T6" fmla="*/ 505702 w 361"/>
                <a:gd name="T7" fmla="*/ 813819 h 597"/>
                <a:gd name="T8" fmla="*/ 467879 w 361"/>
                <a:gd name="T9" fmla="*/ 826275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597">
                  <a:moveTo>
                    <a:pt x="334" y="597"/>
                  </a:moveTo>
                  <a:lnTo>
                    <a:pt x="0" y="18"/>
                  </a:lnTo>
                  <a:lnTo>
                    <a:pt x="27" y="0"/>
                  </a:lnTo>
                  <a:lnTo>
                    <a:pt x="361" y="588"/>
                  </a:lnTo>
                  <a:lnTo>
                    <a:pt x="334" y="5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2493963" y="3552758"/>
              <a:ext cx="795337" cy="1101725"/>
            </a:xfrm>
            <a:custGeom>
              <a:avLst/>
              <a:gdLst>
                <a:gd name="T0" fmla="*/ 25215 w 568"/>
                <a:gd name="T1" fmla="*/ 1101699 h 796"/>
                <a:gd name="T2" fmla="*/ 0 w 568"/>
                <a:gd name="T3" fmla="*/ 1076786 h 796"/>
                <a:gd name="T4" fmla="*/ 757852 w 568"/>
                <a:gd name="T5" fmla="*/ 0 h 796"/>
                <a:gd name="T6" fmla="*/ 795675 w 568"/>
                <a:gd name="T7" fmla="*/ 24913 h 796"/>
                <a:gd name="T8" fmla="*/ 25215 w 568"/>
                <a:gd name="T9" fmla="*/ 1101699 h 7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8" h="796">
                  <a:moveTo>
                    <a:pt x="18" y="796"/>
                  </a:moveTo>
                  <a:lnTo>
                    <a:pt x="0" y="778"/>
                  </a:lnTo>
                  <a:lnTo>
                    <a:pt x="541" y="0"/>
                  </a:lnTo>
                  <a:lnTo>
                    <a:pt x="568" y="18"/>
                  </a:lnTo>
                  <a:lnTo>
                    <a:pt x="18" y="7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3376613" y="3552758"/>
              <a:ext cx="811212" cy="688975"/>
            </a:xfrm>
            <a:custGeom>
              <a:avLst/>
              <a:gdLst>
                <a:gd name="T0" fmla="*/ 784468 w 578"/>
                <a:gd name="T1" fmla="*/ 689254 h 498"/>
                <a:gd name="T2" fmla="*/ 0 w 578"/>
                <a:gd name="T3" fmla="*/ 24913 h 498"/>
                <a:gd name="T4" fmla="*/ 25215 w 578"/>
                <a:gd name="T5" fmla="*/ 0 h 498"/>
                <a:gd name="T6" fmla="*/ 809683 w 578"/>
                <a:gd name="T7" fmla="*/ 664341 h 498"/>
                <a:gd name="T8" fmla="*/ 784468 w 578"/>
                <a:gd name="T9" fmla="*/ 689254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8" h="498">
                  <a:moveTo>
                    <a:pt x="560" y="498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578" y="480"/>
                  </a:lnTo>
                  <a:lnTo>
                    <a:pt x="560" y="4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Freeform 30"/>
            <p:cNvSpPr/>
            <p:nvPr/>
          </p:nvSpPr>
          <p:spPr bwMode="auto">
            <a:xfrm>
              <a:off x="4338638" y="3589270"/>
              <a:ext cx="909637" cy="714375"/>
            </a:xfrm>
            <a:custGeom>
              <a:avLst/>
              <a:gdLst>
                <a:gd name="T0" fmla="*/ 25215 w 650"/>
                <a:gd name="T1" fmla="*/ 714167 h 516"/>
                <a:gd name="T2" fmla="*/ 0 w 650"/>
                <a:gd name="T3" fmla="*/ 676798 h 516"/>
                <a:gd name="T4" fmla="*/ 885328 w 650"/>
                <a:gd name="T5" fmla="*/ 0 h 516"/>
                <a:gd name="T6" fmla="*/ 910543 w 650"/>
                <a:gd name="T7" fmla="*/ 37369 h 516"/>
                <a:gd name="T8" fmla="*/ 25215 w 650"/>
                <a:gd name="T9" fmla="*/ 714167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0" h="516">
                  <a:moveTo>
                    <a:pt x="18" y="516"/>
                  </a:moveTo>
                  <a:lnTo>
                    <a:pt x="0" y="489"/>
                  </a:lnTo>
                  <a:lnTo>
                    <a:pt x="632" y="0"/>
                  </a:lnTo>
                  <a:lnTo>
                    <a:pt x="650" y="27"/>
                  </a:lnTo>
                  <a:lnTo>
                    <a:pt x="18" y="5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Freeform 31"/>
            <p:cNvSpPr/>
            <p:nvPr/>
          </p:nvSpPr>
          <p:spPr bwMode="auto">
            <a:xfrm>
              <a:off x="5402263" y="3527358"/>
              <a:ext cx="1187450" cy="349250"/>
            </a:xfrm>
            <a:custGeom>
              <a:avLst/>
              <a:gdLst>
                <a:gd name="T0" fmla="*/ 1175301 w 848"/>
                <a:gd name="T1" fmla="*/ 350164 h 253"/>
                <a:gd name="T2" fmla="*/ 0 w 848"/>
                <a:gd name="T3" fmla="*/ 37369 h 253"/>
                <a:gd name="T4" fmla="*/ 12608 w 848"/>
                <a:gd name="T5" fmla="*/ 0 h 253"/>
                <a:gd name="T6" fmla="*/ 1187909 w 848"/>
                <a:gd name="T7" fmla="*/ 312795 h 253"/>
                <a:gd name="T8" fmla="*/ 1175301 w 848"/>
                <a:gd name="T9" fmla="*/ 350164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8" h="253">
                  <a:moveTo>
                    <a:pt x="839" y="253"/>
                  </a:moveTo>
                  <a:lnTo>
                    <a:pt x="0" y="27"/>
                  </a:lnTo>
                  <a:lnTo>
                    <a:pt x="9" y="0"/>
                  </a:lnTo>
                  <a:lnTo>
                    <a:pt x="848" y="226"/>
                  </a:lnTo>
                  <a:lnTo>
                    <a:pt x="839" y="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7" name="Freeform 7"/>
          <p:cNvSpPr/>
          <p:nvPr/>
        </p:nvSpPr>
        <p:spPr bwMode="auto">
          <a:xfrm rot="10800000">
            <a:off x="3087688" y="2487613"/>
            <a:ext cx="277812" cy="43815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23925" y="3001895"/>
            <a:ext cx="6551613" cy="2178050"/>
            <a:chOff x="923925" y="3001895"/>
            <a:chExt cx="6551613" cy="2178050"/>
          </a:xfrm>
          <a:solidFill>
            <a:schemeClr val="accent3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3074988" y="3001895"/>
              <a:ext cx="265112" cy="249238"/>
            </a:xfrm>
            <a:custGeom>
              <a:avLst/>
              <a:gdLst>
                <a:gd name="T0" fmla="*/ 126075 w 21"/>
                <a:gd name="T1" fmla="*/ 250512 h 20"/>
                <a:gd name="T2" fmla="*/ 0 w 21"/>
                <a:gd name="T3" fmla="*/ 125256 h 20"/>
                <a:gd name="T4" fmla="*/ 126075 w 21"/>
                <a:gd name="T5" fmla="*/ 0 h 20"/>
                <a:gd name="T6" fmla="*/ 264758 w 21"/>
                <a:gd name="T7" fmla="*/ 125256 h 20"/>
                <a:gd name="T8" fmla="*/ 126075 w 21"/>
                <a:gd name="T9" fmla="*/ 250512 h 20"/>
                <a:gd name="T10" fmla="*/ 126075 w 21"/>
                <a:gd name="T11" fmla="*/ 50102 h 20"/>
                <a:gd name="T12" fmla="*/ 63038 w 21"/>
                <a:gd name="T13" fmla="*/ 125256 h 20"/>
                <a:gd name="T14" fmla="*/ 126075 w 21"/>
                <a:gd name="T15" fmla="*/ 200410 h 20"/>
                <a:gd name="T16" fmla="*/ 201720 w 21"/>
                <a:gd name="T17" fmla="*/ 125256 h 20"/>
                <a:gd name="T18" fmla="*/ 126075 w 21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ubicBezTo>
                    <a:pt x="21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5" y="13"/>
                    <a:pt x="7" y="16"/>
                    <a:pt x="10" y="16"/>
                  </a:cubicBezTo>
                  <a:cubicBezTo>
                    <a:pt x="14" y="16"/>
                    <a:pt x="16" y="13"/>
                    <a:pt x="16" y="10"/>
                  </a:cubicBezTo>
                  <a:cubicBezTo>
                    <a:pt x="16" y="7"/>
                    <a:pt x="14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2138363" y="3678170"/>
              <a:ext cx="252412" cy="250825"/>
            </a:xfrm>
            <a:custGeom>
              <a:avLst/>
              <a:gdLst>
                <a:gd name="T0" fmla="*/ 126075 w 20"/>
                <a:gd name="T1" fmla="*/ 250512 h 20"/>
                <a:gd name="T2" fmla="*/ 0 w 20"/>
                <a:gd name="T3" fmla="*/ 125256 h 20"/>
                <a:gd name="T4" fmla="*/ 126075 w 20"/>
                <a:gd name="T5" fmla="*/ 0 h 20"/>
                <a:gd name="T6" fmla="*/ 252150 w 20"/>
                <a:gd name="T7" fmla="*/ 125256 h 20"/>
                <a:gd name="T8" fmla="*/ 126075 w 20"/>
                <a:gd name="T9" fmla="*/ 250512 h 20"/>
                <a:gd name="T10" fmla="*/ 126075 w 20"/>
                <a:gd name="T11" fmla="*/ 50102 h 20"/>
                <a:gd name="T12" fmla="*/ 63038 w 20"/>
                <a:gd name="T13" fmla="*/ 125256 h 20"/>
                <a:gd name="T14" fmla="*/ 126075 w 20"/>
                <a:gd name="T15" fmla="*/ 187884 h 20"/>
                <a:gd name="T16" fmla="*/ 201720 w 20"/>
                <a:gd name="T17" fmla="*/ 125256 h 20"/>
                <a:gd name="T18" fmla="*/ 126075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10"/>
                  </a:cubicBezTo>
                  <a:cubicBezTo>
                    <a:pt x="5" y="13"/>
                    <a:pt x="7" y="15"/>
                    <a:pt x="10" y="15"/>
                  </a:cubicBezTo>
                  <a:cubicBezTo>
                    <a:pt x="13" y="15"/>
                    <a:pt x="16" y="13"/>
                    <a:pt x="16" y="10"/>
                  </a:cubicBezTo>
                  <a:cubicBezTo>
                    <a:pt x="16" y="6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3806825" y="3703570"/>
              <a:ext cx="254000" cy="261938"/>
            </a:xfrm>
            <a:custGeom>
              <a:avLst/>
              <a:gdLst>
                <a:gd name="T0" fmla="*/ 126776 w 20"/>
                <a:gd name="T1" fmla="*/ 262968 h 21"/>
                <a:gd name="T2" fmla="*/ 0 w 20"/>
                <a:gd name="T3" fmla="*/ 125223 h 21"/>
                <a:gd name="T4" fmla="*/ 126776 w 20"/>
                <a:gd name="T5" fmla="*/ 0 h 21"/>
                <a:gd name="T6" fmla="*/ 253552 w 20"/>
                <a:gd name="T7" fmla="*/ 125223 h 21"/>
                <a:gd name="T8" fmla="*/ 126776 w 20"/>
                <a:gd name="T9" fmla="*/ 262968 h 21"/>
                <a:gd name="T10" fmla="*/ 126776 w 20"/>
                <a:gd name="T11" fmla="*/ 62611 h 21"/>
                <a:gd name="T12" fmla="*/ 50710 w 20"/>
                <a:gd name="T13" fmla="*/ 125223 h 21"/>
                <a:gd name="T14" fmla="*/ 126776 w 20"/>
                <a:gd name="T15" fmla="*/ 200357 h 21"/>
                <a:gd name="T16" fmla="*/ 202842 w 20"/>
                <a:gd name="T17" fmla="*/ 125223 h 21"/>
                <a:gd name="T18" fmla="*/ 126776 w 20"/>
                <a:gd name="T19" fmla="*/ 62611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6"/>
                    <a:pt x="15" y="21"/>
                    <a:pt x="10" y="21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0"/>
                  </a:cubicBezTo>
                  <a:cubicBezTo>
                    <a:pt x="16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4830763" y="4140133"/>
              <a:ext cx="254000" cy="250825"/>
            </a:xfrm>
            <a:custGeom>
              <a:avLst/>
              <a:gdLst>
                <a:gd name="T0" fmla="*/ 126776 w 20"/>
                <a:gd name="T1" fmla="*/ 250512 h 20"/>
                <a:gd name="T2" fmla="*/ 0 w 20"/>
                <a:gd name="T3" fmla="*/ 125256 h 20"/>
                <a:gd name="T4" fmla="*/ 126776 w 20"/>
                <a:gd name="T5" fmla="*/ 0 h 20"/>
                <a:gd name="T6" fmla="*/ 253552 w 20"/>
                <a:gd name="T7" fmla="*/ 125256 h 20"/>
                <a:gd name="T8" fmla="*/ 126776 w 20"/>
                <a:gd name="T9" fmla="*/ 250512 h 20"/>
                <a:gd name="T10" fmla="*/ 126776 w 20"/>
                <a:gd name="T11" fmla="*/ 50102 h 20"/>
                <a:gd name="T12" fmla="*/ 50710 w 20"/>
                <a:gd name="T13" fmla="*/ 125256 h 20"/>
                <a:gd name="T14" fmla="*/ 126776 w 20"/>
                <a:gd name="T15" fmla="*/ 187884 h 20"/>
                <a:gd name="T16" fmla="*/ 202842 w 20"/>
                <a:gd name="T17" fmla="*/ 125256 h 20"/>
                <a:gd name="T18" fmla="*/ 126776 w 20"/>
                <a:gd name="T19" fmla="*/ 50102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5"/>
                    <a:pt x="10" y="15"/>
                  </a:cubicBezTo>
                  <a:cubicBezTo>
                    <a:pt x="13" y="15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5818188" y="3189220"/>
              <a:ext cx="252412" cy="250825"/>
            </a:xfrm>
            <a:custGeom>
              <a:avLst/>
              <a:gdLst>
                <a:gd name="T0" fmla="*/ 126776 w 20"/>
                <a:gd name="T1" fmla="*/ 250512 h 20"/>
                <a:gd name="T2" fmla="*/ 0 w 20"/>
                <a:gd name="T3" fmla="*/ 125256 h 20"/>
                <a:gd name="T4" fmla="*/ 126776 w 20"/>
                <a:gd name="T5" fmla="*/ 0 h 20"/>
                <a:gd name="T6" fmla="*/ 253552 w 20"/>
                <a:gd name="T7" fmla="*/ 125256 h 20"/>
                <a:gd name="T8" fmla="*/ 126776 w 20"/>
                <a:gd name="T9" fmla="*/ 250512 h 20"/>
                <a:gd name="T10" fmla="*/ 126776 w 20"/>
                <a:gd name="T11" fmla="*/ 62628 h 20"/>
                <a:gd name="T12" fmla="*/ 63388 w 20"/>
                <a:gd name="T13" fmla="*/ 125256 h 20"/>
                <a:gd name="T14" fmla="*/ 126776 w 20"/>
                <a:gd name="T15" fmla="*/ 200410 h 20"/>
                <a:gd name="T16" fmla="*/ 202842 w 20"/>
                <a:gd name="T17" fmla="*/ 125256 h 20"/>
                <a:gd name="T18" fmla="*/ 126776 w 20"/>
                <a:gd name="T19" fmla="*/ 6262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5"/>
                  </a:moveTo>
                  <a:cubicBezTo>
                    <a:pt x="7" y="5"/>
                    <a:pt x="5" y="7"/>
                    <a:pt x="5" y="10"/>
                  </a:cubicBezTo>
                  <a:cubicBezTo>
                    <a:pt x="5" y="14"/>
                    <a:pt x="7" y="16"/>
                    <a:pt x="10" y="16"/>
                  </a:cubicBezTo>
                  <a:cubicBezTo>
                    <a:pt x="14" y="16"/>
                    <a:pt x="16" y="14"/>
                    <a:pt x="16" y="10"/>
                  </a:cubicBezTo>
                  <a:cubicBezTo>
                    <a:pt x="16" y="7"/>
                    <a:pt x="14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7221538" y="3189220"/>
              <a:ext cx="254000" cy="250825"/>
            </a:xfrm>
            <a:custGeom>
              <a:avLst/>
              <a:gdLst>
                <a:gd name="T0" fmla="*/ 126776 w 20"/>
                <a:gd name="T1" fmla="*/ 250512 h 20"/>
                <a:gd name="T2" fmla="*/ 0 w 20"/>
                <a:gd name="T3" fmla="*/ 125256 h 20"/>
                <a:gd name="T4" fmla="*/ 126776 w 20"/>
                <a:gd name="T5" fmla="*/ 0 h 20"/>
                <a:gd name="T6" fmla="*/ 253552 w 20"/>
                <a:gd name="T7" fmla="*/ 125256 h 20"/>
                <a:gd name="T8" fmla="*/ 126776 w 20"/>
                <a:gd name="T9" fmla="*/ 250512 h 20"/>
                <a:gd name="T10" fmla="*/ 126776 w 20"/>
                <a:gd name="T11" fmla="*/ 62628 h 20"/>
                <a:gd name="T12" fmla="*/ 50710 w 20"/>
                <a:gd name="T13" fmla="*/ 125256 h 20"/>
                <a:gd name="T14" fmla="*/ 126776 w 20"/>
                <a:gd name="T15" fmla="*/ 200410 h 20"/>
                <a:gd name="T16" fmla="*/ 202842 w 20"/>
                <a:gd name="T17" fmla="*/ 125256 h 20"/>
                <a:gd name="T18" fmla="*/ 126776 w 20"/>
                <a:gd name="T19" fmla="*/ 6262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6"/>
                    <a:pt x="15" y="20"/>
                    <a:pt x="10" y="20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0"/>
                  </a:cubicBezTo>
                  <a:cubicBezTo>
                    <a:pt x="16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923925" y="3865495"/>
              <a:ext cx="1290638" cy="1314450"/>
            </a:xfrm>
            <a:custGeom>
              <a:avLst/>
              <a:gdLst>
                <a:gd name="T0" fmla="*/ 37823 w 921"/>
                <a:gd name="T1" fmla="*/ 1314842 h 950"/>
                <a:gd name="T2" fmla="*/ 0 w 921"/>
                <a:gd name="T3" fmla="*/ 1289929 h 950"/>
                <a:gd name="T4" fmla="*/ 1264955 w 921"/>
                <a:gd name="T5" fmla="*/ 0 h 950"/>
                <a:gd name="T6" fmla="*/ 1290170 w 921"/>
                <a:gd name="T7" fmla="*/ 26297 h 950"/>
                <a:gd name="T8" fmla="*/ 37823 w 921"/>
                <a:gd name="T9" fmla="*/ 1314842 h 9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1" h="950">
                  <a:moveTo>
                    <a:pt x="27" y="950"/>
                  </a:moveTo>
                  <a:lnTo>
                    <a:pt x="0" y="932"/>
                  </a:lnTo>
                  <a:lnTo>
                    <a:pt x="903" y="0"/>
                  </a:lnTo>
                  <a:lnTo>
                    <a:pt x="921" y="19"/>
                  </a:lnTo>
                  <a:lnTo>
                    <a:pt x="27" y="9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2328863" y="3152708"/>
              <a:ext cx="796925" cy="587375"/>
            </a:xfrm>
            <a:custGeom>
              <a:avLst/>
              <a:gdLst>
                <a:gd name="T0" fmla="*/ 25215 w 569"/>
                <a:gd name="T1" fmla="*/ 588219 h 425"/>
                <a:gd name="T2" fmla="*/ 0 w 569"/>
                <a:gd name="T3" fmla="*/ 563306 h 425"/>
                <a:gd name="T4" fmla="*/ 771861 w 569"/>
                <a:gd name="T5" fmla="*/ 0 h 425"/>
                <a:gd name="T6" fmla="*/ 797076 w 569"/>
                <a:gd name="T7" fmla="*/ 24913 h 425"/>
                <a:gd name="T8" fmla="*/ 25215 w 569"/>
                <a:gd name="T9" fmla="*/ 588219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9" h="425">
                  <a:moveTo>
                    <a:pt x="18" y="425"/>
                  </a:moveTo>
                  <a:lnTo>
                    <a:pt x="0" y="407"/>
                  </a:lnTo>
                  <a:lnTo>
                    <a:pt x="551" y="0"/>
                  </a:lnTo>
                  <a:lnTo>
                    <a:pt x="569" y="18"/>
                  </a:lnTo>
                  <a:lnTo>
                    <a:pt x="18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3289300" y="3152708"/>
              <a:ext cx="581025" cy="625475"/>
            </a:xfrm>
            <a:custGeom>
              <a:avLst/>
              <a:gdLst>
                <a:gd name="T0" fmla="*/ 556132 w 415"/>
                <a:gd name="T1" fmla="*/ 625588 h 452"/>
                <a:gd name="T2" fmla="*/ 0 w 415"/>
                <a:gd name="T3" fmla="*/ 37369 h 452"/>
                <a:gd name="T4" fmla="*/ 25215 w 415"/>
                <a:gd name="T5" fmla="*/ 0 h 452"/>
                <a:gd name="T6" fmla="*/ 581347 w 415"/>
                <a:gd name="T7" fmla="*/ 600675 h 452"/>
                <a:gd name="T8" fmla="*/ 556132 w 415"/>
                <a:gd name="T9" fmla="*/ 625588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5" h="452">
                  <a:moveTo>
                    <a:pt x="397" y="452"/>
                  </a:moveTo>
                  <a:lnTo>
                    <a:pt x="0" y="27"/>
                  </a:lnTo>
                  <a:lnTo>
                    <a:pt x="18" y="0"/>
                  </a:lnTo>
                  <a:lnTo>
                    <a:pt x="415" y="434"/>
                  </a:lnTo>
                  <a:lnTo>
                    <a:pt x="397" y="4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4022725" y="3852795"/>
              <a:ext cx="833438" cy="401638"/>
            </a:xfrm>
            <a:custGeom>
              <a:avLst/>
              <a:gdLst>
                <a:gd name="T0" fmla="*/ 820890 w 595"/>
                <a:gd name="T1" fmla="*/ 401373 h 290"/>
                <a:gd name="T2" fmla="*/ 0 w 595"/>
                <a:gd name="T3" fmla="*/ 38753 h 290"/>
                <a:gd name="T4" fmla="*/ 12608 w 595"/>
                <a:gd name="T5" fmla="*/ 0 h 290"/>
                <a:gd name="T6" fmla="*/ 833498 w 595"/>
                <a:gd name="T7" fmla="*/ 364004 h 290"/>
                <a:gd name="T8" fmla="*/ 820890 w 595"/>
                <a:gd name="T9" fmla="*/ 401373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0">
                  <a:moveTo>
                    <a:pt x="586" y="290"/>
                  </a:moveTo>
                  <a:lnTo>
                    <a:pt x="0" y="28"/>
                  </a:lnTo>
                  <a:lnTo>
                    <a:pt x="9" y="0"/>
                  </a:lnTo>
                  <a:lnTo>
                    <a:pt x="595" y="263"/>
                  </a:lnTo>
                  <a:lnTo>
                    <a:pt x="586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5033963" y="3363845"/>
              <a:ext cx="847725" cy="877888"/>
            </a:xfrm>
            <a:custGeom>
              <a:avLst/>
              <a:gdLst>
                <a:gd name="T0" fmla="*/ 37823 w 605"/>
                <a:gd name="T1" fmla="*/ 877484 h 634"/>
                <a:gd name="T2" fmla="*/ 0 w 605"/>
                <a:gd name="T3" fmla="*/ 852571 h 634"/>
                <a:gd name="T4" fmla="*/ 820890 w 605"/>
                <a:gd name="T5" fmla="*/ 0 h 634"/>
                <a:gd name="T6" fmla="*/ 847506 w 605"/>
                <a:gd name="T7" fmla="*/ 26297 h 634"/>
                <a:gd name="T8" fmla="*/ 37823 w 605"/>
                <a:gd name="T9" fmla="*/ 877484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5" h="634">
                  <a:moveTo>
                    <a:pt x="27" y="634"/>
                  </a:moveTo>
                  <a:lnTo>
                    <a:pt x="0" y="616"/>
                  </a:lnTo>
                  <a:lnTo>
                    <a:pt x="586" y="0"/>
                  </a:lnTo>
                  <a:lnTo>
                    <a:pt x="605" y="19"/>
                  </a:lnTo>
                  <a:lnTo>
                    <a:pt x="27" y="6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6045200" y="3301933"/>
              <a:ext cx="1201738" cy="3651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1360488" y="2557463"/>
            <a:ext cx="1003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34%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2" name="TextBox 43"/>
          <p:cNvSpPr txBox="1">
            <a:spLocks noChangeArrowheads="1"/>
          </p:cNvSpPr>
          <p:nvPr/>
        </p:nvSpPr>
        <p:spPr bwMode="auto">
          <a:xfrm>
            <a:off x="6408738" y="1798638"/>
            <a:ext cx="106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4"/>
                </a:solidFill>
              </a:rPr>
              <a:t>79%</a:t>
            </a:r>
            <a:endParaRPr lang="zh-CN" altLang="en-US" sz="3600">
              <a:solidFill>
                <a:schemeClr val="accent4"/>
              </a:solidFill>
            </a:endParaRPr>
          </a:p>
        </p:txBody>
      </p:sp>
      <p:sp>
        <p:nvSpPr>
          <p:cNvPr id="53" name="TextBox 44"/>
          <p:cNvSpPr txBox="1">
            <a:spLocks noChangeArrowheads="1"/>
          </p:cNvSpPr>
          <p:nvPr/>
        </p:nvSpPr>
        <p:spPr bwMode="auto">
          <a:xfrm>
            <a:off x="2782888" y="1939925"/>
            <a:ext cx="1011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accent3"/>
                </a:solidFill>
              </a:rPr>
              <a:t>63%</a:t>
            </a:r>
            <a:endParaRPr lang="zh-CN" altLang="en-US" sz="3600" dirty="0">
              <a:solidFill>
                <a:schemeClr val="accent3"/>
              </a:solidFill>
            </a:endParaRPr>
          </a:p>
        </p:txBody>
      </p:sp>
      <p:cxnSp>
        <p:nvCxnSpPr>
          <p:cNvPr id="54" name="Straight Connector 45"/>
          <p:cNvCxnSpPr/>
          <p:nvPr/>
        </p:nvCxnSpPr>
        <p:spPr>
          <a:xfrm flipH="1">
            <a:off x="911225" y="1798638"/>
            <a:ext cx="12700" cy="3937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46"/>
          <p:cNvCxnSpPr/>
          <p:nvPr/>
        </p:nvCxnSpPr>
        <p:spPr>
          <a:xfrm>
            <a:off x="563563" y="5456238"/>
            <a:ext cx="716438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750888" y="5664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</a:rPr>
              <a:t>0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57" name="Rectangle 51"/>
          <p:cNvSpPr/>
          <p:nvPr/>
        </p:nvSpPr>
        <p:spPr>
          <a:xfrm>
            <a:off x="8267700" y="1770063"/>
            <a:ext cx="3228975" cy="9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 52"/>
          <p:cNvSpPr/>
          <p:nvPr/>
        </p:nvSpPr>
        <p:spPr>
          <a:xfrm>
            <a:off x="8281988" y="5605463"/>
            <a:ext cx="3228975" cy="10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8280400" y="1219200"/>
            <a:ext cx="323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0" name="TextBox 53"/>
          <p:cNvSpPr txBox="1">
            <a:spLocks noChangeArrowheads="1"/>
          </p:cNvSpPr>
          <p:nvPr/>
        </p:nvSpPr>
        <p:spPr bwMode="auto">
          <a:xfrm>
            <a:off x="8294688" y="1892300"/>
            <a:ext cx="32639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sz="1800" dirty="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</a:t>
            </a:r>
            <a:r>
              <a:rPr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亮亮图文旗舰店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https://liangliangtuwen.tmall.com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亮亮图文旗舰店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https://liangliangtuwen.tmall.com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37" grpId="0" animBg="1"/>
      <p:bldP spid="51" grpId="0"/>
      <p:bldP spid="52" grpId="0"/>
      <p:bldP spid="53" grpId="0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18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1163638" y="1546225"/>
            <a:ext cx="1497012" cy="1497013"/>
            <a:chOff x="811213" y="1901825"/>
            <a:chExt cx="1992312" cy="1990725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811213" y="1901825"/>
              <a:ext cx="1992312" cy="1990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246188" y="2247900"/>
              <a:ext cx="1104900" cy="573088"/>
            </a:xfrm>
            <a:custGeom>
              <a:avLst/>
              <a:gdLst>
                <a:gd name="T0" fmla="*/ 0 w 696"/>
                <a:gd name="T1" fmla="*/ 2147483646 h 361"/>
                <a:gd name="T2" fmla="*/ 2147483646 w 696"/>
                <a:gd name="T3" fmla="*/ 0 h 361"/>
                <a:gd name="T4" fmla="*/ 2147483646 w 696"/>
                <a:gd name="T5" fmla="*/ 2147483646 h 361"/>
                <a:gd name="T6" fmla="*/ 0 w 696"/>
                <a:gd name="T7" fmla="*/ 2147483646 h 3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471613" y="2414588"/>
              <a:ext cx="635000" cy="301625"/>
            </a:xfrm>
            <a:custGeom>
              <a:avLst/>
              <a:gdLst>
                <a:gd name="T0" fmla="*/ 0 w 400"/>
                <a:gd name="T1" fmla="*/ 2147483646 h 190"/>
                <a:gd name="T2" fmla="*/ 2147483646 w 400"/>
                <a:gd name="T3" fmla="*/ 0 h 190"/>
                <a:gd name="T4" fmla="*/ 2147483646 w 400"/>
                <a:gd name="T5" fmla="*/ 2147483646 h 190"/>
                <a:gd name="T6" fmla="*/ 0 w 400"/>
                <a:gd name="T7" fmla="*/ 2147483646 h 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2954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5735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0193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2954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65735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0193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2954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65735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0193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2954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65735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0193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355725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72878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09073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260475" y="3435350"/>
              <a:ext cx="1052512" cy="349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246188" y="3484563"/>
              <a:ext cx="1090612" cy="52388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4"/>
          <p:cNvGrpSpPr/>
          <p:nvPr/>
        </p:nvGrpSpPr>
        <p:grpSpPr bwMode="auto">
          <a:xfrm>
            <a:off x="3948113" y="1546225"/>
            <a:ext cx="1497012" cy="1497013"/>
            <a:chOff x="4006850" y="1838325"/>
            <a:chExt cx="1992313" cy="1990725"/>
          </a:xfrm>
        </p:grpSpPr>
        <p:sp>
          <p:nvSpPr>
            <p:cNvPr id="31" name="Oval 42"/>
            <p:cNvSpPr>
              <a:spLocks noChangeArrowheads="1"/>
            </p:cNvSpPr>
            <p:nvPr/>
          </p:nvSpPr>
          <p:spPr bwMode="auto">
            <a:xfrm>
              <a:off x="4006850" y="1838325"/>
              <a:ext cx="1992313" cy="1990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Freeform 43"/>
            <p:cNvSpPr/>
            <p:nvPr/>
          </p:nvSpPr>
          <p:spPr bwMode="auto">
            <a:xfrm>
              <a:off x="5119688" y="2559050"/>
              <a:ext cx="490538" cy="595313"/>
            </a:xfrm>
            <a:custGeom>
              <a:avLst/>
              <a:gdLst>
                <a:gd name="T0" fmla="*/ 2147483646 w 309"/>
                <a:gd name="T1" fmla="*/ 2147483646 h 375"/>
                <a:gd name="T2" fmla="*/ 2147483646 w 309"/>
                <a:gd name="T3" fmla="*/ 2147483646 h 375"/>
                <a:gd name="T4" fmla="*/ 0 w 309"/>
                <a:gd name="T5" fmla="*/ 2147483646 h 375"/>
                <a:gd name="T6" fmla="*/ 2147483646 w 309"/>
                <a:gd name="T7" fmla="*/ 0 h 375"/>
                <a:gd name="T8" fmla="*/ 2147483646 w 309"/>
                <a:gd name="T9" fmla="*/ 2147483646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/>
            <p:nvPr/>
          </p:nvSpPr>
          <p:spPr bwMode="auto">
            <a:xfrm>
              <a:off x="4765675" y="2562225"/>
              <a:ext cx="444500" cy="627063"/>
            </a:xfrm>
            <a:custGeom>
              <a:avLst/>
              <a:gdLst>
                <a:gd name="T0" fmla="*/ 2147483646 w 280"/>
                <a:gd name="T1" fmla="*/ 2147483646 h 395"/>
                <a:gd name="T2" fmla="*/ 0 w 280"/>
                <a:gd name="T3" fmla="*/ 2147483646 h 395"/>
                <a:gd name="T4" fmla="*/ 2147483646 w 280"/>
                <a:gd name="T5" fmla="*/ 0 h 395"/>
                <a:gd name="T6" fmla="*/ 2147483646 w 280"/>
                <a:gd name="T7" fmla="*/ 2147483646 h 395"/>
                <a:gd name="T8" fmla="*/ 2147483646 w 280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/>
            <p:nvPr/>
          </p:nvSpPr>
          <p:spPr bwMode="auto">
            <a:xfrm>
              <a:off x="4297363" y="2646363"/>
              <a:ext cx="504825" cy="579438"/>
            </a:xfrm>
            <a:custGeom>
              <a:avLst/>
              <a:gdLst>
                <a:gd name="T0" fmla="*/ 0 w 318"/>
                <a:gd name="T1" fmla="*/ 2147483646 h 365"/>
                <a:gd name="T2" fmla="*/ 2147483646 w 318"/>
                <a:gd name="T3" fmla="*/ 0 h 365"/>
                <a:gd name="T4" fmla="*/ 2147483646 w 318"/>
                <a:gd name="T5" fmla="*/ 2147483646 h 365"/>
                <a:gd name="T6" fmla="*/ 2147483646 w 318"/>
                <a:gd name="T7" fmla="*/ 2147483646 h 365"/>
                <a:gd name="T8" fmla="*/ 0 w 318"/>
                <a:gd name="T9" fmla="*/ 214748364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6"/>
            <p:cNvSpPr>
              <a:spLocks noChangeArrowheads="1"/>
            </p:cNvSpPr>
            <p:nvPr/>
          </p:nvSpPr>
          <p:spPr bwMode="auto">
            <a:xfrm>
              <a:off x="4264025" y="29178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47"/>
            <p:cNvSpPr>
              <a:spLocks noChangeArrowheads="1"/>
            </p:cNvSpPr>
            <p:nvPr/>
          </p:nvSpPr>
          <p:spPr bwMode="auto">
            <a:xfrm>
              <a:off x="4357688" y="2995613"/>
              <a:ext cx="153988" cy="1555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Oval 48"/>
            <p:cNvSpPr>
              <a:spLocks noChangeArrowheads="1"/>
            </p:cNvSpPr>
            <p:nvPr/>
          </p:nvSpPr>
          <p:spPr bwMode="auto">
            <a:xfrm>
              <a:off x="4640263" y="2449513"/>
              <a:ext cx="347663" cy="34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Oval 49"/>
            <p:cNvSpPr>
              <a:spLocks noChangeArrowheads="1"/>
            </p:cNvSpPr>
            <p:nvPr/>
          </p:nvSpPr>
          <p:spPr bwMode="auto">
            <a:xfrm>
              <a:off x="5002213" y="2947988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>
              <a:off x="5387975" y="2397125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>
              <a:off x="4735513" y="2547938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5097463" y="3041650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5481638" y="2490788"/>
              <a:ext cx="158750" cy="1587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6"/>
          <p:cNvGrpSpPr/>
          <p:nvPr/>
        </p:nvGrpSpPr>
        <p:grpSpPr bwMode="auto">
          <a:xfrm>
            <a:off x="9504363" y="1550988"/>
            <a:ext cx="1506537" cy="1508125"/>
            <a:chOff x="9339263" y="1700213"/>
            <a:chExt cx="2005012" cy="2006600"/>
          </a:xfrm>
          <a:solidFill>
            <a:schemeClr val="bg1"/>
          </a:solidFill>
        </p:grpSpPr>
        <p:sp>
          <p:nvSpPr>
            <p:cNvPr id="44" name="Oval 57"/>
            <p:cNvSpPr>
              <a:spLocks noChangeArrowheads="1"/>
            </p:cNvSpPr>
            <p:nvPr/>
          </p:nvSpPr>
          <p:spPr bwMode="auto">
            <a:xfrm>
              <a:off x="9339263" y="1700213"/>
              <a:ext cx="2005012" cy="200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58"/>
            <p:cNvSpPr/>
            <p:nvPr/>
          </p:nvSpPr>
          <p:spPr bwMode="auto">
            <a:xfrm>
              <a:off x="9767888" y="2193926"/>
              <a:ext cx="265112" cy="271463"/>
            </a:xfrm>
            <a:custGeom>
              <a:avLst/>
              <a:gdLst>
                <a:gd name="T0" fmla="*/ 2147483646 w 167"/>
                <a:gd name="T1" fmla="*/ 2147483646 h 171"/>
                <a:gd name="T2" fmla="*/ 2147483646 w 167"/>
                <a:gd name="T3" fmla="*/ 2147483646 h 171"/>
                <a:gd name="T4" fmla="*/ 2147483646 w 167"/>
                <a:gd name="T5" fmla="*/ 2147483646 h 171"/>
                <a:gd name="T6" fmla="*/ 2147483646 w 167"/>
                <a:gd name="T7" fmla="*/ 2147483646 h 171"/>
                <a:gd name="T8" fmla="*/ 0 w 167"/>
                <a:gd name="T9" fmla="*/ 2147483646 h 171"/>
                <a:gd name="T10" fmla="*/ 2147483646 w 167"/>
                <a:gd name="T11" fmla="*/ 2147483646 h 171"/>
                <a:gd name="T12" fmla="*/ 2147483646 w 167"/>
                <a:gd name="T13" fmla="*/ 0 h 171"/>
                <a:gd name="T14" fmla="*/ 2147483646 w 167"/>
                <a:gd name="T15" fmla="*/ 2147483646 h 171"/>
                <a:gd name="T16" fmla="*/ 2147483646 w 167"/>
                <a:gd name="T17" fmla="*/ 2147483646 h 171"/>
                <a:gd name="T18" fmla="*/ 2147483646 w 167"/>
                <a:gd name="T19" fmla="*/ 2147483646 h 171"/>
                <a:gd name="T20" fmla="*/ 2147483646 w 167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9"/>
            <p:cNvSpPr/>
            <p:nvPr/>
          </p:nvSpPr>
          <p:spPr bwMode="auto">
            <a:xfrm>
              <a:off x="10688638" y="2379663"/>
              <a:ext cx="153987" cy="161925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0 w 97"/>
                <a:gd name="T9" fmla="*/ 2147483646 h 102"/>
                <a:gd name="T10" fmla="*/ 2147483646 w 97"/>
                <a:gd name="T11" fmla="*/ 2147483646 h 102"/>
                <a:gd name="T12" fmla="*/ 2147483646 w 97"/>
                <a:gd name="T13" fmla="*/ 0 h 102"/>
                <a:gd name="T14" fmla="*/ 2147483646 w 97"/>
                <a:gd name="T15" fmla="*/ 2147483646 h 102"/>
                <a:gd name="T16" fmla="*/ 2147483646 w 97"/>
                <a:gd name="T17" fmla="*/ 2147483646 h 102"/>
                <a:gd name="T18" fmla="*/ 2147483646 w 97"/>
                <a:gd name="T19" fmla="*/ 2147483646 h 102"/>
                <a:gd name="T20" fmla="*/ 2147483646 w 97"/>
                <a:gd name="T21" fmla="*/ 2147483646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0"/>
            <p:cNvSpPr/>
            <p:nvPr/>
          </p:nvSpPr>
          <p:spPr bwMode="auto">
            <a:xfrm>
              <a:off x="10548938" y="2262188"/>
              <a:ext cx="87312" cy="90488"/>
            </a:xfrm>
            <a:custGeom>
              <a:avLst/>
              <a:gdLst>
                <a:gd name="T0" fmla="*/ 2147483646 w 55"/>
                <a:gd name="T1" fmla="*/ 2147483646 h 57"/>
                <a:gd name="T2" fmla="*/ 2147483646 w 55"/>
                <a:gd name="T3" fmla="*/ 2147483646 h 57"/>
                <a:gd name="T4" fmla="*/ 2147483646 w 55"/>
                <a:gd name="T5" fmla="*/ 2147483646 h 57"/>
                <a:gd name="T6" fmla="*/ 2147483646 w 55"/>
                <a:gd name="T7" fmla="*/ 2147483646 h 57"/>
                <a:gd name="T8" fmla="*/ 0 w 55"/>
                <a:gd name="T9" fmla="*/ 2147483646 h 57"/>
                <a:gd name="T10" fmla="*/ 2147483646 w 55"/>
                <a:gd name="T11" fmla="*/ 2147483646 h 57"/>
                <a:gd name="T12" fmla="*/ 2147483646 w 55"/>
                <a:gd name="T13" fmla="*/ 0 h 57"/>
                <a:gd name="T14" fmla="*/ 2147483646 w 55"/>
                <a:gd name="T15" fmla="*/ 2147483646 h 57"/>
                <a:gd name="T16" fmla="*/ 2147483646 w 55"/>
                <a:gd name="T17" fmla="*/ 2147483646 h 57"/>
                <a:gd name="T18" fmla="*/ 2147483646 w 55"/>
                <a:gd name="T19" fmla="*/ 2147483646 h 57"/>
                <a:gd name="T20" fmla="*/ 2147483646 w 55"/>
                <a:gd name="T21" fmla="*/ 214748364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1"/>
            <p:cNvSpPr/>
            <p:nvPr/>
          </p:nvSpPr>
          <p:spPr bwMode="auto">
            <a:xfrm>
              <a:off x="10050463" y="2114551"/>
              <a:ext cx="155575" cy="158750"/>
            </a:xfrm>
            <a:custGeom>
              <a:avLst/>
              <a:gdLst>
                <a:gd name="T0" fmla="*/ 2147483646 w 98"/>
                <a:gd name="T1" fmla="*/ 2147483646 h 100"/>
                <a:gd name="T2" fmla="*/ 2147483646 w 98"/>
                <a:gd name="T3" fmla="*/ 2147483646 h 100"/>
                <a:gd name="T4" fmla="*/ 2147483646 w 98"/>
                <a:gd name="T5" fmla="*/ 2147483646 h 100"/>
                <a:gd name="T6" fmla="*/ 2147483646 w 98"/>
                <a:gd name="T7" fmla="*/ 2147483646 h 100"/>
                <a:gd name="T8" fmla="*/ 0 w 98"/>
                <a:gd name="T9" fmla="*/ 2147483646 h 100"/>
                <a:gd name="T10" fmla="*/ 2147483646 w 98"/>
                <a:gd name="T11" fmla="*/ 2147483646 h 100"/>
                <a:gd name="T12" fmla="*/ 2147483646 w 98"/>
                <a:gd name="T13" fmla="*/ 0 h 100"/>
                <a:gd name="T14" fmla="*/ 2147483646 w 98"/>
                <a:gd name="T15" fmla="*/ 2147483646 h 100"/>
                <a:gd name="T16" fmla="*/ 2147483646 w 98"/>
                <a:gd name="T17" fmla="*/ 2147483646 h 100"/>
                <a:gd name="T18" fmla="*/ 2147483646 w 98"/>
                <a:gd name="T19" fmla="*/ 2147483646 h 100"/>
                <a:gd name="T20" fmla="*/ 2147483646 w 98"/>
                <a:gd name="T21" fmla="*/ 2147483646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2"/>
            <p:cNvSpPr/>
            <p:nvPr/>
          </p:nvSpPr>
          <p:spPr bwMode="auto">
            <a:xfrm>
              <a:off x="10137775" y="2368551"/>
              <a:ext cx="419100" cy="165100"/>
            </a:xfrm>
            <a:custGeom>
              <a:avLst/>
              <a:gdLst>
                <a:gd name="T0" fmla="*/ 2147483646 w 264"/>
                <a:gd name="T1" fmla="*/ 0 h 104"/>
                <a:gd name="T2" fmla="*/ 2147483646 w 264"/>
                <a:gd name="T3" fmla="*/ 0 h 104"/>
                <a:gd name="T4" fmla="*/ 2147483646 w 264"/>
                <a:gd name="T5" fmla="*/ 2147483646 h 104"/>
                <a:gd name="T6" fmla="*/ 0 w 264"/>
                <a:gd name="T7" fmla="*/ 2147483646 h 104"/>
                <a:gd name="T8" fmla="*/ 2147483646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3"/>
            <p:cNvSpPr/>
            <p:nvPr/>
          </p:nvSpPr>
          <p:spPr bwMode="auto">
            <a:xfrm>
              <a:off x="9855200" y="2579688"/>
              <a:ext cx="474662" cy="165100"/>
            </a:xfrm>
            <a:custGeom>
              <a:avLst/>
              <a:gdLst>
                <a:gd name="T0" fmla="*/ 2147483646 w 299"/>
                <a:gd name="T1" fmla="*/ 0 h 104"/>
                <a:gd name="T2" fmla="*/ 2147483646 w 299"/>
                <a:gd name="T3" fmla="*/ 0 h 104"/>
                <a:gd name="T4" fmla="*/ 2147483646 w 299"/>
                <a:gd name="T5" fmla="*/ 2147483646 h 104"/>
                <a:gd name="T6" fmla="*/ 0 w 299"/>
                <a:gd name="T7" fmla="*/ 2147483646 h 104"/>
                <a:gd name="T8" fmla="*/ 2147483646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4"/>
            <p:cNvSpPr/>
            <p:nvPr/>
          </p:nvSpPr>
          <p:spPr bwMode="auto">
            <a:xfrm>
              <a:off x="10356850" y="2579688"/>
              <a:ext cx="477837" cy="165100"/>
            </a:xfrm>
            <a:custGeom>
              <a:avLst/>
              <a:gdLst>
                <a:gd name="T0" fmla="*/ 2147483646 w 301"/>
                <a:gd name="T1" fmla="*/ 0 h 104"/>
                <a:gd name="T2" fmla="*/ 2147483646 w 301"/>
                <a:gd name="T3" fmla="*/ 0 h 104"/>
                <a:gd name="T4" fmla="*/ 2147483646 w 301"/>
                <a:gd name="T5" fmla="*/ 2147483646 h 104"/>
                <a:gd name="T6" fmla="*/ 0 w 301"/>
                <a:gd name="T7" fmla="*/ 2147483646 h 104"/>
                <a:gd name="T8" fmla="*/ 2147483646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5"/>
            <p:cNvSpPr/>
            <p:nvPr/>
          </p:nvSpPr>
          <p:spPr bwMode="auto">
            <a:xfrm>
              <a:off x="9605963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10104438" y="2801938"/>
              <a:ext cx="477837" cy="166688"/>
            </a:xfrm>
            <a:custGeom>
              <a:avLst/>
              <a:gdLst>
                <a:gd name="T0" fmla="*/ 2147483646 w 301"/>
                <a:gd name="T1" fmla="*/ 0 h 105"/>
                <a:gd name="T2" fmla="*/ 2147483646 w 301"/>
                <a:gd name="T3" fmla="*/ 0 h 105"/>
                <a:gd name="T4" fmla="*/ 2147483646 w 301"/>
                <a:gd name="T5" fmla="*/ 2147483646 h 105"/>
                <a:gd name="T6" fmla="*/ 0 w 301"/>
                <a:gd name="T7" fmla="*/ 2147483646 h 105"/>
                <a:gd name="T8" fmla="*/ 2147483646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7"/>
            <p:cNvSpPr/>
            <p:nvPr/>
          </p:nvSpPr>
          <p:spPr bwMode="auto">
            <a:xfrm>
              <a:off x="10601325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5"/>
          <p:cNvGrpSpPr/>
          <p:nvPr/>
        </p:nvGrpSpPr>
        <p:grpSpPr bwMode="auto">
          <a:xfrm>
            <a:off x="6716713" y="1546225"/>
            <a:ext cx="1498600" cy="1498600"/>
            <a:chOff x="6816725" y="1885156"/>
            <a:chExt cx="1990725" cy="1992313"/>
          </a:xfrm>
        </p:grpSpPr>
        <p:sp>
          <p:nvSpPr>
            <p:cNvPr id="56" name="Oval 103"/>
            <p:cNvSpPr>
              <a:spLocks noChangeArrowheads="1"/>
            </p:cNvSpPr>
            <p:nvPr/>
          </p:nvSpPr>
          <p:spPr bwMode="auto">
            <a:xfrm>
              <a:off x="6816725" y="1885156"/>
              <a:ext cx="1990725" cy="1992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Rectangle 104"/>
            <p:cNvSpPr>
              <a:spLocks noChangeArrowheads="1"/>
            </p:cNvSpPr>
            <p:nvPr/>
          </p:nvSpPr>
          <p:spPr bwMode="auto">
            <a:xfrm>
              <a:off x="7383463" y="3145631"/>
              <a:ext cx="83978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Rectangle 105"/>
            <p:cNvSpPr>
              <a:spLocks noChangeArrowheads="1"/>
            </p:cNvSpPr>
            <p:nvPr/>
          </p:nvSpPr>
          <p:spPr bwMode="auto">
            <a:xfrm>
              <a:off x="7458075" y="2799556"/>
              <a:ext cx="106363" cy="301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Rectangle 106"/>
            <p:cNvSpPr>
              <a:spLocks noChangeArrowheads="1"/>
            </p:cNvSpPr>
            <p:nvPr/>
          </p:nvSpPr>
          <p:spPr bwMode="auto">
            <a:xfrm>
              <a:off x="7654925" y="2742406"/>
              <a:ext cx="104775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7835900" y="2655094"/>
              <a:ext cx="104775" cy="446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8027988" y="2561431"/>
              <a:ext cx="104775" cy="539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2" name="矩形 117"/>
          <p:cNvSpPr>
            <a:spLocks noChangeArrowheads="1"/>
          </p:cNvSpPr>
          <p:nvPr/>
        </p:nvSpPr>
        <p:spPr bwMode="auto">
          <a:xfrm>
            <a:off x="896938" y="325913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3" name="矩形 124"/>
          <p:cNvSpPr>
            <a:spLocks noChangeArrowheads="1"/>
          </p:cNvSpPr>
          <p:nvPr/>
        </p:nvSpPr>
        <p:spPr bwMode="auto">
          <a:xfrm>
            <a:off x="741363" y="3792538"/>
            <a:ext cx="2341562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4" name="矩形 125"/>
          <p:cNvSpPr>
            <a:spLocks noChangeArrowheads="1"/>
          </p:cNvSpPr>
          <p:nvPr/>
        </p:nvSpPr>
        <p:spPr bwMode="auto">
          <a:xfrm>
            <a:off x="3487738" y="3805238"/>
            <a:ext cx="2417762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5" name="矩形 126"/>
          <p:cNvSpPr>
            <a:spLocks noChangeArrowheads="1"/>
          </p:cNvSpPr>
          <p:nvPr/>
        </p:nvSpPr>
        <p:spPr bwMode="auto">
          <a:xfrm>
            <a:off x="6273800" y="3805238"/>
            <a:ext cx="238283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6" name="矩形 127"/>
          <p:cNvSpPr>
            <a:spLocks noChangeArrowheads="1"/>
          </p:cNvSpPr>
          <p:nvPr/>
        </p:nvSpPr>
        <p:spPr bwMode="auto">
          <a:xfrm>
            <a:off x="9061450" y="3805238"/>
            <a:ext cx="239077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67" name="矩形 128"/>
          <p:cNvSpPr>
            <a:spLocks noChangeArrowheads="1"/>
          </p:cNvSpPr>
          <p:nvPr/>
        </p:nvSpPr>
        <p:spPr bwMode="auto">
          <a:xfrm>
            <a:off x="3681413" y="32591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8" name="矩形 129"/>
          <p:cNvSpPr>
            <a:spLocks noChangeArrowheads="1"/>
          </p:cNvSpPr>
          <p:nvPr/>
        </p:nvSpPr>
        <p:spPr bwMode="auto">
          <a:xfrm>
            <a:off x="6450013" y="32591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69" name="矩形 130"/>
          <p:cNvSpPr>
            <a:spLocks noChangeArrowheads="1"/>
          </p:cNvSpPr>
          <p:nvPr/>
        </p:nvSpPr>
        <p:spPr bwMode="auto">
          <a:xfrm>
            <a:off x="9242425" y="3259138"/>
            <a:ext cx="203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45161" y="4121518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0" y="2817766"/>
            <a:ext cx="6811514" cy="409881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96254" y="1055315"/>
            <a:ext cx="242039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1765804" y="2059490"/>
            <a:ext cx="2332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110615" y="181160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636306" y="2077737"/>
            <a:ext cx="42098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110615" y="254419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636306" y="2809797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10615" y="3276785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6636306" y="3541857"/>
            <a:ext cx="442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10615" y="400778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6636306" y="4273917"/>
            <a:ext cx="442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20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9"/>
          <p:cNvSpPr/>
          <p:nvPr>
            <p:custDataLst>
              <p:tags r:id="rId3"/>
            </p:custDataLst>
          </p:nvPr>
        </p:nvSpPr>
        <p:spPr>
          <a:xfrm>
            <a:off x="2767013" y="203835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MH_Other_10"/>
          <p:cNvSpPr/>
          <p:nvPr>
            <p:custDataLst>
              <p:tags r:id="rId4"/>
            </p:custDataLst>
          </p:nvPr>
        </p:nvSpPr>
        <p:spPr>
          <a:xfrm>
            <a:off x="2767013" y="296545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11"/>
          <p:cNvSpPr/>
          <p:nvPr>
            <p:custDataLst>
              <p:tags r:id="rId5"/>
            </p:custDataLst>
          </p:nvPr>
        </p:nvSpPr>
        <p:spPr>
          <a:xfrm>
            <a:off x="2767013" y="3892550"/>
            <a:ext cx="2108200" cy="65405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Other_12"/>
          <p:cNvSpPr/>
          <p:nvPr>
            <p:custDataLst>
              <p:tags r:id="rId6"/>
            </p:custDataLst>
          </p:nvPr>
        </p:nvSpPr>
        <p:spPr>
          <a:xfrm>
            <a:off x="2767013" y="4818063"/>
            <a:ext cx="2108200" cy="655637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725613" y="2038350"/>
            <a:ext cx="1990725" cy="655638"/>
            <a:chOff x="1725709" y="2037977"/>
            <a:chExt cx="1990726" cy="655638"/>
          </a:xfrm>
        </p:grpSpPr>
        <p:sp>
          <p:nvSpPr>
            <p:cNvPr id="14" name="MH_Other_1"/>
            <p:cNvSpPr/>
            <p:nvPr>
              <p:custDataLst>
                <p:tags r:id="rId16"/>
              </p:custDataLst>
            </p:nvPr>
          </p:nvSpPr>
          <p:spPr>
            <a:xfrm flipV="1">
              <a:off x="3605310" y="25920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17"/>
              </p:custDataLst>
            </p:nvPr>
          </p:nvSpPr>
          <p:spPr>
            <a:xfrm>
              <a:off x="3605310" y="20379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18"/>
              </p:custDataLst>
            </p:nvPr>
          </p:nvSpPr>
          <p:spPr>
            <a:xfrm>
              <a:off x="1725709" y="2037977"/>
              <a:ext cx="1879601" cy="6556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725613" y="2965450"/>
            <a:ext cx="1990725" cy="655638"/>
            <a:chOff x="1725709" y="2965077"/>
            <a:chExt cx="1990726" cy="655638"/>
          </a:xfrm>
        </p:grpSpPr>
        <p:sp>
          <p:nvSpPr>
            <p:cNvPr id="18" name="MH_Other_3"/>
            <p:cNvSpPr/>
            <p:nvPr>
              <p:custDataLst>
                <p:tags r:id="rId13"/>
              </p:custDataLst>
            </p:nvPr>
          </p:nvSpPr>
          <p:spPr>
            <a:xfrm flipV="1">
              <a:off x="3605310" y="35191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MH_Other_4"/>
            <p:cNvSpPr/>
            <p:nvPr>
              <p:custDataLst>
                <p:tags r:id="rId14"/>
              </p:custDataLst>
            </p:nvPr>
          </p:nvSpPr>
          <p:spPr>
            <a:xfrm>
              <a:off x="3605310" y="29650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MH_SubTitle_2"/>
            <p:cNvSpPr/>
            <p:nvPr>
              <p:custDataLst>
                <p:tags r:id="rId15"/>
              </p:custDataLst>
            </p:nvPr>
          </p:nvSpPr>
          <p:spPr>
            <a:xfrm>
              <a:off x="1725709" y="2965077"/>
              <a:ext cx="1879601" cy="655638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725613" y="3892550"/>
            <a:ext cx="1990725" cy="654050"/>
            <a:chOff x="1725709" y="3892177"/>
            <a:chExt cx="1990726" cy="654050"/>
          </a:xfrm>
        </p:grpSpPr>
        <p:sp>
          <p:nvSpPr>
            <p:cNvPr id="22" name="MH_Other_5"/>
            <p:cNvSpPr/>
            <p:nvPr>
              <p:custDataLst>
                <p:tags r:id="rId10"/>
              </p:custDataLst>
            </p:nvPr>
          </p:nvSpPr>
          <p:spPr>
            <a:xfrm flipV="1">
              <a:off x="3605310" y="444462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MH_Other_6"/>
            <p:cNvSpPr/>
            <p:nvPr>
              <p:custDataLst>
                <p:tags r:id="rId11"/>
              </p:custDataLst>
            </p:nvPr>
          </p:nvSpPr>
          <p:spPr>
            <a:xfrm>
              <a:off x="3605310" y="3892177"/>
              <a:ext cx="111125" cy="100013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MH_SubTitle_3"/>
            <p:cNvSpPr/>
            <p:nvPr>
              <p:custDataLst>
                <p:tags r:id="rId12"/>
              </p:custDataLst>
            </p:nvPr>
          </p:nvSpPr>
          <p:spPr>
            <a:xfrm>
              <a:off x="1725709" y="3892177"/>
              <a:ext cx="1879601" cy="654050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725613" y="4818063"/>
            <a:ext cx="1990725" cy="655637"/>
            <a:chOff x="1725709" y="4817690"/>
            <a:chExt cx="1990726" cy="655638"/>
          </a:xfrm>
        </p:grpSpPr>
        <p:sp>
          <p:nvSpPr>
            <p:cNvPr id="26" name="MH_Other_7"/>
            <p:cNvSpPr/>
            <p:nvPr>
              <p:custDataLst>
                <p:tags r:id="rId7"/>
              </p:custDataLst>
            </p:nvPr>
          </p:nvSpPr>
          <p:spPr>
            <a:xfrm flipV="1">
              <a:off x="3605310" y="537172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MH_Other_8"/>
            <p:cNvSpPr/>
            <p:nvPr>
              <p:custDataLst>
                <p:tags r:id="rId8"/>
              </p:custDataLst>
            </p:nvPr>
          </p:nvSpPr>
          <p:spPr>
            <a:xfrm>
              <a:off x="3605310" y="481769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MH_SubTitle_4"/>
            <p:cNvSpPr/>
            <p:nvPr>
              <p:custDataLst>
                <p:tags r:id="rId9"/>
              </p:custDataLst>
            </p:nvPr>
          </p:nvSpPr>
          <p:spPr>
            <a:xfrm>
              <a:off x="1725709" y="4817690"/>
              <a:ext cx="1879601" cy="655638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959350" y="1988820"/>
            <a:ext cx="5797550" cy="73088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959350" y="2888645"/>
            <a:ext cx="5797550" cy="8409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亮亮图文旗舰店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https://liangliangtuwen.tmall.com</a:t>
            </a:r>
            <a:endParaRPr 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959350" y="3845402"/>
            <a:ext cx="5797550" cy="73088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959350" y="4780439"/>
            <a:ext cx="5797550" cy="7308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21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1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641850" y="2001838"/>
            <a:ext cx="1658938" cy="1344612"/>
          </a:xfrm>
          <a:custGeom>
            <a:avLst/>
            <a:gdLst>
              <a:gd name="T0" fmla="*/ 1165 w 1381"/>
              <a:gd name="T1" fmla="*/ 639 h 1119"/>
              <a:gd name="T2" fmla="*/ 1112 w 1381"/>
              <a:gd name="T3" fmla="*/ 646 h 1119"/>
              <a:gd name="T4" fmla="*/ 1062 w 1381"/>
              <a:gd name="T5" fmla="*/ 658 h 1119"/>
              <a:gd name="T6" fmla="*/ 1038 w 1381"/>
              <a:gd name="T7" fmla="*/ 665 h 1119"/>
              <a:gd name="T8" fmla="*/ 1002 w 1381"/>
              <a:gd name="T9" fmla="*/ 677 h 1119"/>
              <a:gd name="T10" fmla="*/ 966 w 1381"/>
              <a:gd name="T11" fmla="*/ 692 h 1119"/>
              <a:gd name="T12" fmla="*/ 921 w 1381"/>
              <a:gd name="T13" fmla="*/ 714 h 1119"/>
              <a:gd name="T14" fmla="*/ 879 w 1381"/>
              <a:gd name="T15" fmla="*/ 741 h 1119"/>
              <a:gd name="T16" fmla="*/ 838 w 1381"/>
              <a:gd name="T17" fmla="*/ 770 h 1119"/>
              <a:gd name="T18" fmla="*/ 799 w 1381"/>
              <a:gd name="T19" fmla="*/ 801 h 1119"/>
              <a:gd name="T20" fmla="*/ 781 w 1381"/>
              <a:gd name="T21" fmla="*/ 818 h 1119"/>
              <a:gd name="T22" fmla="*/ 747 w 1381"/>
              <a:gd name="T23" fmla="*/ 854 h 1119"/>
              <a:gd name="T24" fmla="*/ 716 w 1381"/>
              <a:gd name="T25" fmla="*/ 894 h 1119"/>
              <a:gd name="T26" fmla="*/ 701 w 1381"/>
              <a:gd name="T27" fmla="*/ 914 h 1119"/>
              <a:gd name="T28" fmla="*/ 674 w 1381"/>
              <a:gd name="T29" fmla="*/ 956 h 1119"/>
              <a:gd name="T30" fmla="*/ 656 w 1381"/>
              <a:gd name="T31" fmla="*/ 989 h 1119"/>
              <a:gd name="T32" fmla="*/ 640 w 1381"/>
              <a:gd name="T33" fmla="*/ 1023 h 1119"/>
              <a:gd name="T34" fmla="*/ 621 w 1381"/>
              <a:gd name="T35" fmla="*/ 1071 h 1119"/>
              <a:gd name="T36" fmla="*/ 610 w 1381"/>
              <a:gd name="T37" fmla="*/ 1107 h 1119"/>
              <a:gd name="T38" fmla="*/ 383 w 1381"/>
              <a:gd name="T39" fmla="*/ 833 h 1119"/>
              <a:gd name="T40" fmla="*/ 7 w 1381"/>
              <a:gd name="T41" fmla="*/ 899 h 1119"/>
              <a:gd name="T42" fmla="*/ 23 w 1381"/>
              <a:gd name="T43" fmla="*/ 850 h 1119"/>
              <a:gd name="T44" fmla="*/ 42 w 1381"/>
              <a:gd name="T45" fmla="*/ 804 h 1119"/>
              <a:gd name="T46" fmla="*/ 61 w 1381"/>
              <a:gd name="T47" fmla="*/ 758 h 1119"/>
              <a:gd name="T48" fmla="*/ 83 w 1381"/>
              <a:gd name="T49" fmla="*/ 712 h 1119"/>
              <a:gd name="T50" fmla="*/ 105 w 1381"/>
              <a:gd name="T51" fmla="*/ 668 h 1119"/>
              <a:gd name="T52" fmla="*/ 130 w 1381"/>
              <a:gd name="T53" fmla="*/ 625 h 1119"/>
              <a:gd name="T54" fmla="*/ 156 w 1381"/>
              <a:gd name="T55" fmla="*/ 583 h 1119"/>
              <a:gd name="T56" fmla="*/ 184 w 1381"/>
              <a:gd name="T57" fmla="*/ 541 h 1119"/>
              <a:gd name="T58" fmla="*/ 214 w 1381"/>
              <a:gd name="T59" fmla="*/ 502 h 1119"/>
              <a:gd name="T60" fmla="*/ 245 w 1381"/>
              <a:gd name="T61" fmla="*/ 463 h 1119"/>
              <a:gd name="T62" fmla="*/ 277 w 1381"/>
              <a:gd name="T63" fmla="*/ 426 h 1119"/>
              <a:gd name="T64" fmla="*/ 310 w 1381"/>
              <a:gd name="T65" fmla="*/ 389 h 1119"/>
              <a:gd name="T66" fmla="*/ 345 w 1381"/>
              <a:gd name="T67" fmla="*/ 354 h 1119"/>
              <a:gd name="T68" fmla="*/ 382 w 1381"/>
              <a:gd name="T69" fmla="*/ 321 h 1119"/>
              <a:gd name="T70" fmla="*/ 439 w 1381"/>
              <a:gd name="T71" fmla="*/ 274 h 1119"/>
              <a:gd name="T72" fmla="*/ 478 w 1381"/>
              <a:gd name="T73" fmla="*/ 244 h 1119"/>
              <a:gd name="T74" fmla="*/ 519 w 1381"/>
              <a:gd name="T75" fmla="*/ 215 h 1119"/>
              <a:gd name="T76" fmla="*/ 561 w 1381"/>
              <a:gd name="T77" fmla="*/ 188 h 1119"/>
              <a:gd name="T78" fmla="*/ 603 w 1381"/>
              <a:gd name="T79" fmla="*/ 163 h 1119"/>
              <a:gd name="T80" fmla="*/ 647 w 1381"/>
              <a:gd name="T81" fmla="*/ 140 h 1119"/>
              <a:gd name="T82" fmla="*/ 693 w 1381"/>
              <a:gd name="T83" fmla="*/ 118 h 1119"/>
              <a:gd name="T84" fmla="*/ 738 w 1381"/>
              <a:gd name="T85" fmla="*/ 98 h 1119"/>
              <a:gd name="T86" fmla="*/ 785 w 1381"/>
              <a:gd name="T87" fmla="*/ 79 h 1119"/>
              <a:gd name="T88" fmla="*/ 833 w 1381"/>
              <a:gd name="T89" fmla="*/ 62 h 1119"/>
              <a:gd name="T90" fmla="*/ 882 w 1381"/>
              <a:gd name="T91" fmla="*/ 47 h 1119"/>
              <a:gd name="T92" fmla="*/ 931 w 1381"/>
              <a:gd name="T93" fmla="*/ 35 h 1119"/>
              <a:gd name="T94" fmla="*/ 980 w 1381"/>
              <a:gd name="T95" fmla="*/ 24 h 1119"/>
              <a:gd name="T96" fmla="*/ 1032 w 1381"/>
              <a:gd name="T97" fmla="*/ 15 h 1119"/>
              <a:gd name="T98" fmla="*/ 1083 w 1381"/>
              <a:gd name="T99" fmla="*/ 8 h 1119"/>
              <a:gd name="T100" fmla="*/ 1135 w 1381"/>
              <a:gd name="T101" fmla="*/ 3 h 1119"/>
              <a:gd name="T102" fmla="*/ 1188 w 1381"/>
              <a:gd name="T103" fmla="*/ 0 h 1119"/>
              <a:gd name="T104" fmla="*/ 1190 w 1381"/>
              <a:gd name="T105" fmla="*/ 637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81" h="1119">
                <a:moveTo>
                  <a:pt x="1191" y="637"/>
                </a:moveTo>
                <a:lnTo>
                  <a:pt x="1165" y="639"/>
                </a:lnTo>
                <a:lnTo>
                  <a:pt x="1138" y="642"/>
                </a:lnTo>
                <a:lnTo>
                  <a:pt x="1112" y="646"/>
                </a:lnTo>
                <a:lnTo>
                  <a:pt x="1087" y="652"/>
                </a:lnTo>
                <a:lnTo>
                  <a:pt x="1062" y="658"/>
                </a:lnTo>
                <a:lnTo>
                  <a:pt x="1050" y="661"/>
                </a:lnTo>
                <a:lnTo>
                  <a:pt x="1038" y="665"/>
                </a:lnTo>
                <a:lnTo>
                  <a:pt x="1014" y="673"/>
                </a:lnTo>
                <a:lnTo>
                  <a:pt x="1002" y="677"/>
                </a:lnTo>
                <a:lnTo>
                  <a:pt x="989" y="682"/>
                </a:lnTo>
                <a:lnTo>
                  <a:pt x="966" y="692"/>
                </a:lnTo>
                <a:lnTo>
                  <a:pt x="943" y="703"/>
                </a:lnTo>
                <a:lnTo>
                  <a:pt x="921" y="714"/>
                </a:lnTo>
                <a:lnTo>
                  <a:pt x="900" y="728"/>
                </a:lnTo>
                <a:lnTo>
                  <a:pt x="879" y="741"/>
                </a:lnTo>
                <a:lnTo>
                  <a:pt x="858" y="755"/>
                </a:lnTo>
                <a:lnTo>
                  <a:pt x="838" y="770"/>
                </a:lnTo>
                <a:lnTo>
                  <a:pt x="818" y="785"/>
                </a:lnTo>
                <a:lnTo>
                  <a:pt x="799" y="801"/>
                </a:lnTo>
                <a:lnTo>
                  <a:pt x="790" y="810"/>
                </a:lnTo>
                <a:lnTo>
                  <a:pt x="781" y="818"/>
                </a:lnTo>
                <a:lnTo>
                  <a:pt x="764" y="836"/>
                </a:lnTo>
                <a:lnTo>
                  <a:pt x="747" y="854"/>
                </a:lnTo>
                <a:lnTo>
                  <a:pt x="731" y="873"/>
                </a:lnTo>
                <a:lnTo>
                  <a:pt x="716" y="894"/>
                </a:lnTo>
                <a:lnTo>
                  <a:pt x="708" y="904"/>
                </a:lnTo>
                <a:lnTo>
                  <a:pt x="701" y="914"/>
                </a:lnTo>
                <a:lnTo>
                  <a:pt x="687" y="934"/>
                </a:lnTo>
                <a:lnTo>
                  <a:pt x="674" y="956"/>
                </a:lnTo>
                <a:lnTo>
                  <a:pt x="661" y="978"/>
                </a:lnTo>
                <a:lnTo>
                  <a:pt x="656" y="989"/>
                </a:lnTo>
                <a:lnTo>
                  <a:pt x="650" y="1000"/>
                </a:lnTo>
                <a:lnTo>
                  <a:pt x="640" y="1023"/>
                </a:lnTo>
                <a:lnTo>
                  <a:pt x="630" y="1047"/>
                </a:lnTo>
                <a:lnTo>
                  <a:pt x="621" y="1071"/>
                </a:lnTo>
                <a:lnTo>
                  <a:pt x="614" y="1095"/>
                </a:lnTo>
                <a:lnTo>
                  <a:pt x="610" y="1107"/>
                </a:lnTo>
                <a:lnTo>
                  <a:pt x="607" y="1119"/>
                </a:lnTo>
                <a:lnTo>
                  <a:pt x="383" y="833"/>
                </a:lnTo>
                <a:lnTo>
                  <a:pt x="0" y="923"/>
                </a:lnTo>
                <a:lnTo>
                  <a:pt x="7" y="899"/>
                </a:lnTo>
                <a:lnTo>
                  <a:pt x="15" y="874"/>
                </a:lnTo>
                <a:lnTo>
                  <a:pt x="23" y="850"/>
                </a:lnTo>
                <a:lnTo>
                  <a:pt x="33" y="827"/>
                </a:lnTo>
                <a:lnTo>
                  <a:pt x="42" y="804"/>
                </a:lnTo>
                <a:lnTo>
                  <a:pt x="51" y="781"/>
                </a:lnTo>
                <a:lnTo>
                  <a:pt x="61" y="758"/>
                </a:lnTo>
                <a:lnTo>
                  <a:pt x="72" y="735"/>
                </a:lnTo>
                <a:lnTo>
                  <a:pt x="83" y="712"/>
                </a:lnTo>
                <a:lnTo>
                  <a:pt x="94" y="690"/>
                </a:lnTo>
                <a:lnTo>
                  <a:pt x="105" y="668"/>
                </a:lnTo>
                <a:lnTo>
                  <a:pt x="117" y="646"/>
                </a:lnTo>
                <a:lnTo>
                  <a:pt x="130" y="625"/>
                </a:lnTo>
                <a:lnTo>
                  <a:pt x="143" y="604"/>
                </a:lnTo>
                <a:lnTo>
                  <a:pt x="156" y="583"/>
                </a:lnTo>
                <a:lnTo>
                  <a:pt x="170" y="562"/>
                </a:lnTo>
                <a:lnTo>
                  <a:pt x="184" y="541"/>
                </a:lnTo>
                <a:lnTo>
                  <a:pt x="199" y="521"/>
                </a:lnTo>
                <a:lnTo>
                  <a:pt x="214" y="502"/>
                </a:lnTo>
                <a:lnTo>
                  <a:pt x="229" y="482"/>
                </a:lnTo>
                <a:lnTo>
                  <a:pt x="245" y="463"/>
                </a:lnTo>
                <a:lnTo>
                  <a:pt x="260" y="444"/>
                </a:lnTo>
                <a:lnTo>
                  <a:pt x="277" y="426"/>
                </a:lnTo>
                <a:lnTo>
                  <a:pt x="293" y="408"/>
                </a:lnTo>
                <a:lnTo>
                  <a:pt x="310" y="389"/>
                </a:lnTo>
                <a:lnTo>
                  <a:pt x="327" y="371"/>
                </a:lnTo>
                <a:lnTo>
                  <a:pt x="345" y="354"/>
                </a:lnTo>
                <a:lnTo>
                  <a:pt x="364" y="337"/>
                </a:lnTo>
                <a:lnTo>
                  <a:pt x="382" y="321"/>
                </a:lnTo>
                <a:lnTo>
                  <a:pt x="401" y="305"/>
                </a:lnTo>
                <a:lnTo>
                  <a:pt x="439" y="274"/>
                </a:lnTo>
                <a:lnTo>
                  <a:pt x="458" y="259"/>
                </a:lnTo>
                <a:lnTo>
                  <a:pt x="478" y="244"/>
                </a:lnTo>
                <a:lnTo>
                  <a:pt x="498" y="229"/>
                </a:lnTo>
                <a:lnTo>
                  <a:pt x="519" y="215"/>
                </a:lnTo>
                <a:lnTo>
                  <a:pt x="540" y="201"/>
                </a:lnTo>
                <a:lnTo>
                  <a:pt x="561" y="188"/>
                </a:lnTo>
                <a:lnTo>
                  <a:pt x="582" y="175"/>
                </a:lnTo>
                <a:lnTo>
                  <a:pt x="603" y="163"/>
                </a:lnTo>
                <a:lnTo>
                  <a:pt x="625" y="151"/>
                </a:lnTo>
                <a:lnTo>
                  <a:pt x="647" y="140"/>
                </a:lnTo>
                <a:lnTo>
                  <a:pt x="669" y="129"/>
                </a:lnTo>
                <a:lnTo>
                  <a:pt x="693" y="118"/>
                </a:lnTo>
                <a:lnTo>
                  <a:pt x="715" y="108"/>
                </a:lnTo>
                <a:lnTo>
                  <a:pt x="738" y="98"/>
                </a:lnTo>
                <a:lnTo>
                  <a:pt x="762" y="88"/>
                </a:lnTo>
                <a:lnTo>
                  <a:pt x="785" y="79"/>
                </a:lnTo>
                <a:lnTo>
                  <a:pt x="808" y="70"/>
                </a:lnTo>
                <a:lnTo>
                  <a:pt x="833" y="62"/>
                </a:lnTo>
                <a:lnTo>
                  <a:pt x="857" y="54"/>
                </a:lnTo>
                <a:lnTo>
                  <a:pt x="882" y="47"/>
                </a:lnTo>
                <a:lnTo>
                  <a:pt x="906" y="41"/>
                </a:lnTo>
                <a:lnTo>
                  <a:pt x="931" y="35"/>
                </a:lnTo>
                <a:lnTo>
                  <a:pt x="955" y="29"/>
                </a:lnTo>
                <a:lnTo>
                  <a:pt x="980" y="24"/>
                </a:lnTo>
                <a:lnTo>
                  <a:pt x="1006" y="19"/>
                </a:lnTo>
                <a:lnTo>
                  <a:pt x="1032" y="15"/>
                </a:lnTo>
                <a:lnTo>
                  <a:pt x="1057" y="11"/>
                </a:lnTo>
                <a:lnTo>
                  <a:pt x="1083" y="8"/>
                </a:lnTo>
                <a:lnTo>
                  <a:pt x="1109" y="5"/>
                </a:lnTo>
                <a:lnTo>
                  <a:pt x="1135" y="3"/>
                </a:lnTo>
                <a:lnTo>
                  <a:pt x="1162" y="1"/>
                </a:lnTo>
                <a:lnTo>
                  <a:pt x="1188" y="0"/>
                </a:lnTo>
                <a:lnTo>
                  <a:pt x="1381" y="334"/>
                </a:lnTo>
                <a:lnTo>
                  <a:pt x="1190" y="637"/>
                </a:lnTo>
                <a:lnTo>
                  <a:pt x="1191" y="637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MH_Other_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148388" y="2001838"/>
            <a:ext cx="1428750" cy="1389062"/>
          </a:xfrm>
          <a:custGeom>
            <a:avLst/>
            <a:gdLst>
              <a:gd name="T0" fmla="*/ 25 w 1190"/>
              <a:gd name="T1" fmla="*/ 637 h 1155"/>
              <a:gd name="T2" fmla="*/ 49 w 1190"/>
              <a:gd name="T3" fmla="*/ 639 h 1155"/>
              <a:gd name="T4" fmla="*/ 98 w 1190"/>
              <a:gd name="T5" fmla="*/ 647 h 1155"/>
              <a:gd name="T6" fmla="*/ 121 w 1190"/>
              <a:gd name="T7" fmla="*/ 652 h 1155"/>
              <a:gd name="T8" fmla="*/ 167 w 1190"/>
              <a:gd name="T9" fmla="*/ 664 h 1155"/>
              <a:gd name="T10" fmla="*/ 201 w 1190"/>
              <a:gd name="T11" fmla="*/ 675 h 1155"/>
              <a:gd name="T12" fmla="*/ 235 w 1190"/>
              <a:gd name="T13" fmla="*/ 688 h 1155"/>
              <a:gd name="T14" fmla="*/ 256 w 1190"/>
              <a:gd name="T15" fmla="*/ 698 h 1155"/>
              <a:gd name="T16" fmla="*/ 277 w 1190"/>
              <a:gd name="T17" fmla="*/ 708 h 1155"/>
              <a:gd name="T18" fmla="*/ 297 w 1190"/>
              <a:gd name="T19" fmla="*/ 721 h 1155"/>
              <a:gd name="T20" fmla="*/ 317 w 1190"/>
              <a:gd name="T21" fmla="*/ 733 h 1155"/>
              <a:gd name="T22" fmla="*/ 356 w 1190"/>
              <a:gd name="T23" fmla="*/ 758 h 1155"/>
              <a:gd name="T24" fmla="*/ 393 w 1190"/>
              <a:gd name="T25" fmla="*/ 787 h 1155"/>
              <a:gd name="T26" fmla="*/ 427 w 1190"/>
              <a:gd name="T27" fmla="*/ 818 h 1155"/>
              <a:gd name="T28" fmla="*/ 443 w 1190"/>
              <a:gd name="T29" fmla="*/ 834 h 1155"/>
              <a:gd name="T30" fmla="*/ 467 w 1190"/>
              <a:gd name="T31" fmla="*/ 860 h 1155"/>
              <a:gd name="T32" fmla="*/ 489 w 1190"/>
              <a:gd name="T33" fmla="*/ 888 h 1155"/>
              <a:gd name="T34" fmla="*/ 515 w 1190"/>
              <a:gd name="T35" fmla="*/ 926 h 1155"/>
              <a:gd name="T36" fmla="*/ 541 w 1190"/>
              <a:gd name="T37" fmla="*/ 965 h 1155"/>
              <a:gd name="T38" fmla="*/ 562 w 1190"/>
              <a:gd name="T39" fmla="*/ 1007 h 1155"/>
              <a:gd name="T40" fmla="*/ 580 w 1190"/>
              <a:gd name="T41" fmla="*/ 1051 h 1155"/>
              <a:gd name="T42" fmla="*/ 1190 w 1190"/>
              <a:gd name="T43" fmla="*/ 865 h 1155"/>
              <a:gd name="T44" fmla="*/ 1173 w 1190"/>
              <a:gd name="T45" fmla="*/ 819 h 1155"/>
              <a:gd name="T46" fmla="*/ 1154 w 1190"/>
              <a:gd name="T47" fmla="*/ 774 h 1155"/>
              <a:gd name="T48" fmla="*/ 1134 w 1190"/>
              <a:gd name="T49" fmla="*/ 730 h 1155"/>
              <a:gd name="T50" fmla="*/ 1112 w 1190"/>
              <a:gd name="T51" fmla="*/ 685 h 1155"/>
              <a:gd name="T52" fmla="*/ 1089 w 1190"/>
              <a:gd name="T53" fmla="*/ 643 h 1155"/>
              <a:gd name="T54" fmla="*/ 1064 w 1190"/>
              <a:gd name="T55" fmla="*/ 602 h 1155"/>
              <a:gd name="T56" fmla="*/ 1038 w 1190"/>
              <a:gd name="T57" fmla="*/ 561 h 1155"/>
              <a:gd name="T58" fmla="*/ 1009 w 1190"/>
              <a:gd name="T59" fmla="*/ 521 h 1155"/>
              <a:gd name="T60" fmla="*/ 980 w 1190"/>
              <a:gd name="T61" fmla="*/ 483 h 1155"/>
              <a:gd name="T62" fmla="*/ 934 w 1190"/>
              <a:gd name="T63" fmla="*/ 428 h 1155"/>
              <a:gd name="T64" fmla="*/ 901 w 1190"/>
              <a:gd name="T65" fmla="*/ 392 h 1155"/>
              <a:gd name="T66" fmla="*/ 868 w 1190"/>
              <a:gd name="T67" fmla="*/ 358 h 1155"/>
              <a:gd name="T68" fmla="*/ 831 w 1190"/>
              <a:gd name="T69" fmla="*/ 326 h 1155"/>
              <a:gd name="T70" fmla="*/ 795 w 1190"/>
              <a:gd name="T71" fmla="*/ 294 h 1155"/>
              <a:gd name="T72" fmla="*/ 758 w 1190"/>
              <a:gd name="T73" fmla="*/ 264 h 1155"/>
              <a:gd name="T74" fmla="*/ 719 w 1190"/>
              <a:gd name="T75" fmla="*/ 235 h 1155"/>
              <a:gd name="T76" fmla="*/ 678 w 1190"/>
              <a:gd name="T77" fmla="*/ 208 h 1155"/>
              <a:gd name="T78" fmla="*/ 638 w 1190"/>
              <a:gd name="T79" fmla="*/ 182 h 1155"/>
              <a:gd name="T80" fmla="*/ 596 w 1190"/>
              <a:gd name="T81" fmla="*/ 158 h 1155"/>
              <a:gd name="T82" fmla="*/ 553 w 1190"/>
              <a:gd name="T83" fmla="*/ 136 h 1155"/>
              <a:gd name="T84" fmla="*/ 508 w 1190"/>
              <a:gd name="T85" fmla="*/ 115 h 1155"/>
              <a:gd name="T86" fmla="*/ 464 w 1190"/>
              <a:gd name="T87" fmla="*/ 96 h 1155"/>
              <a:gd name="T88" fmla="*/ 418 w 1190"/>
              <a:gd name="T89" fmla="*/ 77 h 1155"/>
              <a:gd name="T90" fmla="*/ 371 w 1190"/>
              <a:gd name="T91" fmla="*/ 61 h 1155"/>
              <a:gd name="T92" fmla="*/ 324 w 1190"/>
              <a:gd name="T93" fmla="*/ 47 h 1155"/>
              <a:gd name="T94" fmla="*/ 276 w 1190"/>
              <a:gd name="T95" fmla="*/ 34 h 1155"/>
              <a:gd name="T96" fmla="*/ 202 w 1190"/>
              <a:gd name="T97" fmla="*/ 19 h 1155"/>
              <a:gd name="T98" fmla="*/ 153 w 1190"/>
              <a:gd name="T99" fmla="*/ 12 h 1155"/>
              <a:gd name="T100" fmla="*/ 102 w 1190"/>
              <a:gd name="T101" fmla="*/ 6 h 1155"/>
              <a:gd name="T102" fmla="*/ 51 w 1190"/>
              <a:gd name="T103" fmla="*/ 2 h 1155"/>
              <a:gd name="T104" fmla="*/ 0 w 1190"/>
              <a:gd name="T105" fmla="*/ 0 h 1155"/>
              <a:gd name="T106" fmla="*/ 0 w 1190"/>
              <a:gd name="T107" fmla="*/ 63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90" h="1155">
                <a:moveTo>
                  <a:pt x="0" y="636"/>
                </a:moveTo>
                <a:lnTo>
                  <a:pt x="25" y="637"/>
                </a:lnTo>
                <a:lnTo>
                  <a:pt x="37" y="638"/>
                </a:lnTo>
                <a:lnTo>
                  <a:pt x="49" y="639"/>
                </a:lnTo>
                <a:lnTo>
                  <a:pt x="74" y="643"/>
                </a:lnTo>
                <a:lnTo>
                  <a:pt x="98" y="647"/>
                </a:lnTo>
                <a:lnTo>
                  <a:pt x="110" y="649"/>
                </a:lnTo>
                <a:lnTo>
                  <a:pt x="121" y="652"/>
                </a:lnTo>
                <a:lnTo>
                  <a:pt x="145" y="657"/>
                </a:lnTo>
                <a:lnTo>
                  <a:pt x="167" y="664"/>
                </a:lnTo>
                <a:lnTo>
                  <a:pt x="190" y="671"/>
                </a:lnTo>
                <a:lnTo>
                  <a:pt x="201" y="675"/>
                </a:lnTo>
                <a:lnTo>
                  <a:pt x="212" y="679"/>
                </a:lnTo>
                <a:lnTo>
                  <a:pt x="235" y="688"/>
                </a:lnTo>
                <a:lnTo>
                  <a:pt x="245" y="693"/>
                </a:lnTo>
                <a:lnTo>
                  <a:pt x="256" y="698"/>
                </a:lnTo>
                <a:lnTo>
                  <a:pt x="266" y="703"/>
                </a:lnTo>
                <a:lnTo>
                  <a:pt x="277" y="708"/>
                </a:lnTo>
                <a:lnTo>
                  <a:pt x="287" y="714"/>
                </a:lnTo>
                <a:lnTo>
                  <a:pt x="297" y="721"/>
                </a:lnTo>
                <a:lnTo>
                  <a:pt x="307" y="727"/>
                </a:lnTo>
                <a:lnTo>
                  <a:pt x="317" y="733"/>
                </a:lnTo>
                <a:lnTo>
                  <a:pt x="337" y="745"/>
                </a:lnTo>
                <a:lnTo>
                  <a:pt x="356" y="758"/>
                </a:lnTo>
                <a:lnTo>
                  <a:pt x="374" y="772"/>
                </a:lnTo>
                <a:lnTo>
                  <a:pt x="393" y="787"/>
                </a:lnTo>
                <a:lnTo>
                  <a:pt x="410" y="802"/>
                </a:lnTo>
                <a:lnTo>
                  <a:pt x="427" y="818"/>
                </a:lnTo>
                <a:lnTo>
                  <a:pt x="435" y="826"/>
                </a:lnTo>
                <a:lnTo>
                  <a:pt x="443" y="834"/>
                </a:lnTo>
                <a:lnTo>
                  <a:pt x="459" y="851"/>
                </a:lnTo>
                <a:lnTo>
                  <a:pt x="467" y="860"/>
                </a:lnTo>
                <a:lnTo>
                  <a:pt x="474" y="869"/>
                </a:lnTo>
                <a:lnTo>
                  <a:pt x="489" y="888"/>
                </a:lnTo>
                <a:lnTo>
                  <a:pt x="502" y="907"/>
                </a:lnTo>
                <a:lnTo>
                  <a:pt x="515" y="926"/>
                </a:lnTo>
                <a:lnTo>
                  <a:pt x="528" y="945"/>
                </a:lnTo>
                <a:lnTo>
                  <a:pt x="541" y="965"/>
                </a:lnTo>
                <a:lnTo>
                  <a:pt x="552" y="986"/>
                </a:lnTo>
                <a:lnTo>
                  <a:pt x="562" y="1007"/>
                </a:lnTo>
                <a:lnTo>
                  <a:pt x="571" y="1028"/>
                </a:lnTo>
                <a:lnTo>
                  <a:pt x="580" y="1051"/>
                </a:lnTo>
                <a:lnTo>
                  <a:pt x="926" y="1155"/>
                </a:lnTo>
                <a:lnTo>
                  <a:pt x="1190" y="865"/>
                </a:lnTo>
                <a:lnTo>
                  <a:pt x="1182" y="842"/>
                </a:lnTo>
                <a:lnTo>
                  <a:pt x="1173" y="819"/>
                </a:lnTo>
                <a:lnTo>
                  <a:pt x="1164" y="796"/>
                </a:lnTo>
                <a:lnTo>
                  <a:pt x="1154" y="774"/>
                </a:lnTo>
                <a:lnTo>
                  <a:pt x="1144" y="752"/>
                </a:lnTo>
                <a:lnTo>
                  <a:pt x="1134" y="730"/>
                </a:lnTo>
                <a:lnTo>
                  <a:pt x="1123" y="707"/>
                </a:lnTo>
                <a:lnTo>
                  <a:pt x="1112" y="685"/>
                </a:lnTo>
                <a:lnTo>
                  <a:pt x="1101" y="664"/>
                </a:lnTo>
                <a:lnTo>
                  <a:pt x="1089" y="643"/>
                </a:lnTo>
                <a:lnTo>
                  <a:pt x="1077" y="622"/>
                </a:lnTo>
                <a:lnTo>
                  <a:pt x="1064" y="602"/>
                </a:lnTo>
                <a:lnTo>
                  <a:pt x="1051" y="581"/>
                </a:lnTo>
                <a:lnTo>
                  <a:pt x="1038" y="561"/>
                </a:lnTo>
                <a:lnTo>
                  <a:pt x="1024" y="541"/>
                </a:lnTo>
                <a:lnTo>
                  <a:pt x="1009" y="521"/>
                </a:lnTo>
                <a:lnTo>
                  <a:pt x="995" y="502"/>
                </a:lnTo>
                <a:lnTo>
                  <a:pt x="980" y="483"/>
                </a:lnTo>
                <a:lnTo>
                  <a:pt x="950" y="446"/>
                </a:lnTo>
                <a:lnTo>
                  <a:pt x="934" y="428"/>
                </a:lnTo>
                <a:lnTo>
                  <a:pt x="918" y="410"/>
                </a:lnTo>
                <a:lnTo>
                  <a:pt x="901" y="392"/>
                </a:lnTo>
                <a:lnTo>
                  <a:pt x="885" y="375"/>
                </a:lnTo>
                <a:lnTo>
                  <a:pt x="868" y="358"/>
                </a:lnTo>
                <a:lnTo>
                  <a:pt x="849" y="342"/>
                </a:lnTo>
                <a:lnTo>
                  <a:pt x="831" y="326"/>
                </a:lnTo>
                <a:lnTo>
                  <a:pt x="813" y="310"/>
                </a:lnTo>
                <a:lnTo>
                  <a:pt x="795" y="294"/>
                </a:lnTo>
                <a:lnTo>
                  <a:pt x="777" y="279"/>
                </a:lnTo>
                <a:lnTo>
                  <a:pt x="758" y="264"/>
                </a:lnTo>
                <a:lnTo>
                  <a:pt x="738" y="250"/>
                </a:lnTo>
                <a:lnTo>
                  <a:pt x="719" y="235"/>
                </a:lnTo>
                <a:lnTo>
                  <a:pt x="699" y="221"/>
                </a:lnTo>
                <a:lnTo>
                  <a:pt x="678" y="208"/>
                </a:lnTo>
                <a:lnTo>
                  <a:pt x="658" y="195"/>
                </a:lnTo>
                <a:lnTo>
                  <a:pt x="638" y="182"/>
                </a:lnTo>
                <a:lnTo>
                  <a:pt x="617" y="170"/>
                </a:lnTo>
                <a:lnTo>
                  <a:pt x="596" y="158"/>
                </a:lnTo>
                <a:lnTo>
                  <a:pt x="575" y="147"/>
                </a:lnTo>
                <a:lnTo>
                  <a:pt x="553" y="136"/>
                </a:lnTo>
                <a:lnTo>
                  <a:pt x="530" y="125"/>
                </a:lnTo>
                <a:lnTo>
                  <a:pt x="508" y="115"/>
                </a:lnTo>
                <a:lnTo>
                  <a:pt x="486" y="105"/>
                </a:lnTo>
                <a:lnTo>
                  <a:pt x="464" y="96"/>
                </a:lnTo>
                <a:lnTo>
                  <a:pt x="441" y="87"/>
                </a:lnTo>
                <a:lnTo>
                  <a:pt x="418" y="77"/>
                </a:lnTo>
                <a:lnTo>
                  <a:pt x="395" y="69"/>
                </a:lnTo>
                <a:lnTo>
                  <a:pt x="371" y="61"/>
                </a:lnTo>
                <a:lnTo>
                  <a:pt x="348" y="54"/>
                </a:lnTo>
                <a:lnTo>
                  <a:pt x="324" y="47"/>
                </a:lnTo>
                <a:lnTo>
                  <a:pt x="300" y="40"/>
                </a:lnTo>
                <a:lnTo>
                  <a:pt x="276" y="34"/>
                </a:lnTo>
                <a:lnTo>
                  <a:pt x="252" y="29"/>
                </a:lnTo>
                <a:lnTo>
                  <a:pt x="202" y="19"/>
                </a:lnTo>
                <a:lnTo>
                  <a:pt x="177" y="15"/>
                </a:lnTo>
                <a:lnTo>
                  <a:pt x="153" y="12"/>
                </a:lnTo>
                <a:lnTo>
                  <a:pt x="128" y="8"/>
                </a:lnTo>
                <a:lnTo>
                  <a:pt x="102" y="6"/>
                </a:lnTo>
                <a:lnTo>
                  <a:pt x="77" y="4"/>
                </a:lnTo>
                <a:lnTo>
                  <a:pt x="51" y="2"/>
                </a:lnTo>
                <a:lnTo>
                  <a:pt x="25" y="1"/>
                </a:lnTo>
                <a:lnTo>
                  <a:pt x="0" y="0"/>
                </a:lnTo>
                <a:lnTo>
                  <a:pt x="196" y="347"/>
                </a:lnTo>
                <a:lnTo>
                  <a:pt x="0" y="6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3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651625" y="3125788"/>
            <a:ext cx="1006475" cy="1603375"/>
          </a:xfrm>
          <a:custGeom>
            <a:avLst/>
            <a:gdLst>
              <a:gd name="T0" fmla="*/ 11 w 839"/>
              <a:gd name="T1" fmla="*/ 803 h 1334"/>
              <a:gd name="T2" fmla="*/ 44 w 839"/>
              <a:gd name="T3" fmla="*/ 768 h 1334"/>
              <a:gd name="T4" fmla="*/ 64 w 839"/>
              <a:gd name="T5" fmla="*/ 743 h 1334"/>
              <a:gd name="T6" fmla="*/ 93 w 839"/>
              <a:gd name="T7" fmla="*/ 704 h 1334"/>
              <a:gd name="T8" fmla="*/ 110 w 839"/>
              <a:gd name="T9" fmla="*/ 677 h 1334"/>
              <a:gd name="T10" fmla="*/ 127 w 839"/>
              <a:gd name="T11" fmla="*/ 649 h 1334"/>
              <a:gd name="T12" fmla="*/ 142 w 839"/>
              <a:gd name="T13" fmla="*/ 620 h 1334"/>
              <a:gd name="T14" fmla="*/ 161 w 839"/>
              <a:gd name="T15" fmla="*/ 574 h 1334"/>
              <a:gd name="T16" fmla="*/ 172 w 839"/>
              <a:gd name="T17" fmla="*/ 543 h 1334"/>
              <a:gd name="T18" fmla="*/ 181 w 839"/>
              <a:gd name="T19" fmla="*/ 512 h 1334"/>
              <a:gd name="T20" fmla="*/ 189 w 839"/>
              <a:gd name="T21" fmla="*/ 480 h 1334"/>
              <a:gd name="T22" fmla="*/ 195 w 839"/>
              <a:gd name="T23" fmla="*/ 447 h 1334"/>
              <a:gd name="T24" fmla="*/ 199 w 839"/>
              <a:gd name="T25" fmla="*/ 413 h 1334"/>
              <a:gd name="T26" fmla="*/ 202 w 839"/>
              <a:gd name="T27" fmla="*/ 379 h 1334"/>
              <a:gd name="T28" fmla="*/ 203 w 839"/>
              <a:gd name="T29" fmla="*/ 345 h 1334"/>
              <a:gd name="T30" fmla="*/ 202 w 839"/>
              <a:gd name="T31" fmla="*/ 306 h 1334"/>
              <a:gd name="T32" fmla="*/ 198 w 839"/>
              <a:gd name="T33" fmla="*/ 268 h 1334"/>
              <a:gd name="T34" fmla="*/ 193 w 839"/>
              <a:gd name="T35" fmla="*/ 230 h 1334"/>
              <a:gd name="T36" fmla="*/ 185 w 839"/>
              <a:gd name="T37" fmla="*/ 194 h 1334"/>
              <a:gd name="T38" fmla="*/ 793 w 839"/>
              <a:gd name="T39" fmla="*/ 0 h 1334"/>
              <a:gd name="T40" fmla="*/ 808 w 839"/>
              <a:gd name="T41" fmla="*/ 62 h 1334"/>
              <a:gd name="T42" fmla="*/ 817 w 839"/>
              <a:gd name="T43" fmla="*/ 104 h 1334"/>
              <a:gd name="T44" fmla="*/ 824 w 839"/>
              <a:gd name="T45" fmla="*/ 147 h 1334"/>
              <a:gd name="T46" fmla="*/ 833 w 839"/>
              <a:gd name="T47" fmla="*/ 212 h 1334"/>
              <a:gd name="T48" fmla="*/ 838 w 839"/>
              <a:gd name="T49" fmla="*/ 278 h 1334"/>
              <a:gd name="T50" fmla="*/ 839 w 839"/>
              <a:gd name="T51" fmla="*/ 345 h 1334"/>
              <a:gd name="T52" fmla="*/ 837 w 839"/>
              <a:gd name="T53" fmla="*/ 418 h 1334"/>
              <a:gd name="T54" fmla="*/ 835 w 839"/>
              <a:gd name="T55" fmla="*/ 456 h 1334"/>
              <a:gd name="T56" fmla="*/ 831 w 839"/>
              <a:gd name="T57" fmla="*/ 492 h 1334"/>
              <a:gd name="T58" fmla="*/ 823 w 839"/>
              <a:gd name="T59" fmla="*/ 546 h 1334"/>
              <a:gd name="T60" fmla="*/ 814 w 839"/>
              <a:gd name="T61" fmla="*/ 600 h 1334"/>
              <a:gd name="T62" fmla="*/ 798 w 839"/>
              <a:gd name="T63" fmla="*/ 669 h 1334"/>
              <a:gd name="T64" fmla="*/ 778 w 839"/>
              <a:gd name="T65" fmla="*/ 737 h 1334"/>
              <a:gd name="T66" fmla="*/ 753 w 839"/>
              <a:gd name="T67" fmla="*/ 805 h 1334"/>
              <a:gd name="T68" fmla="*/ 740 w 839"/>
              <a:gd name="T69" fmla="*/ 837 h 1334"/>
              <a:gd name="T70" fmla="*/ 711 w 839"/>
              <a:gd name="T71" fmla="*/ 901 h 1334"/>
              <a:gd name="T72" fmla="*/ 695 w 839"/>
              <a:gd name="T73" fmla="*/ 933 h 1334"/>
              <a:gd name="T74" fmla="*/ 679 w 839"/>
              <a:gd name="T75" fmla="*/ 963 h 1334"/>
              <a:gd name="T76" fmla="*/ 644 w 839"/>
              <a:gd name="T77" fmla="*/ 1023 h 1334"/>
              <a:gd name="T78" fmla="*/ 605 w 839"/>
              <a:gd name="T79" fmla="*/ 1082 h 1334"/>
              <a:gd name="T80" fmla="*/ 563 w 839"/>
              <a:gd name="T81" fmla="*/ 1137 h 1334"/>
              <a:gd name="T82" fmla="*/ 518 w 839"/>
              <a:gd name="T83" fmla="*/ 1190 h 1334"/>
              <a:gd name="T84" fmla="*/ 495 w 839"/>
              <a:gd name="T85" fmla="*/ 1215 h 1334"/>
              <a:gd name="T86" fmla="*/ 447 w 839"/>
              <a:gd name="T87" fmla="*/ 1265 h 1334"/>
              <a:gd name="T88" fmla="*/ 395 w 839"/>
              <a:gd name="T89" fmla="*/ 1312 h 1334"/>
              <a:gd name="T90" fmla="*/ 13 w 839"/>
              <a:gd name="T91" fmla="*/ 118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9" h="1334">
                <a:moveTo>
                  <a:pt x="0" y="814"/>
                </a:moveTo>
                <a:lnTo>
                  <a:pt x="11" y="803"/>
                </a:lnTo>
                <a:lnTo>
                  <a:pt x="22" y="792"/>
                </a:lnTo>
                <a:lnTo>
                  <a:pt x="44" y="768"/>
                </a:lnTo>
                <a:lnTo>
                  <a:pt x="54" y="756"/>
                </a:lnTo>
                <a:lnTo>
                  <a:pt x="64" y="743"/>
                </a:lnTo>
                <a:lnTo>
                  <a:pt x="84" y="717"/>
                </a:lnTo>
                <a:lnTo>
                  <a:pt x="93" y="704"/>
                </a:lnTo>
                <a:lnTo>
                  <a:pt x="102" y="690"/>
                </a:lnTo>
                <a:lnTo>
                  <a:pt x="110" y="677"/>
                </a:lnTo>
                <a:lnTo>
                  <a:pt x="119" y="663"/>
                </a:lnTo>
                <a:lnTo>
                  <a:pt x="127" y="649"/>
                </a:lnTo>
                <a:lnTo>
                  <a:pt x="134" y="634"/>
                </a:lnTo>
                <a:lnTo>
                  <a:pt x="142" y="620"/>
                </a:lnTo>
                <a:lnTo>
                  <a:pt x="148" y="605"/>
                </a:lnTo>
                <a:lnTo>
                  <a:pt x="161" y="574"/>
                </a:lnTo>
                <a:lnTo>
                  <a:pt x="166" y="559"/>
                </a:lnTo>
                <a:lnTo>
                  <a:pt x="172" y="543"/>
                </a:lnTo>
                <a:lnTo>
                  <a:pt x="176" y="528"/>
                </a:lnTo>
                <a:lnTo>
                  <a:pt x="181" y="512"/>
                </a:lnTo>
                <a:lnTo>
                  <a:pt x="185" y="496"/>
                </a:lnTo>
                <a:lnTo>
                  <a:pt x="189" y="480"/>
                </a:lnTo>
                <a:lnTo>
                  <a:pt x="192" y="463"/>
                </a:lnTo>
                <a:lnTo>
                  <a:pt x="195" y="447"/>
                </a:lnTo>
                <a:lnTo>
                  <a:pt x="197" y="430"/>
                </a:lnTo>
                <a:lnTo>
                  <a:pt x="199" y="413"/>
                </a:lnTo>
                <a:lnTo>
                  <a:pt x="201" y="396"/>
                </a:lnTo>
                <a:lnTo>
                  <a:pt x="202" y="379"/>
                </a:lnTo>
                <a:lnTo>
                  <a:pt x="202" y="362"/>
                </a:lnTo>
                <a:lnTo>
                  <a:pt x="203" y="345"/>
                </a:lnTo>
                <a:lnTo>
                  <a:pt x="202" y="325"/>
                </a:lnTo>
                <a:lnTo>
                  <a:pt x="202" y="306"/>
                </a:lnTo>
                <a:lnTo>
                  <a:pt x="200" y="287"/>
                </a:lnTo>
                <a:lnTo>
                  <a:pt x="198" y="268"/>
                </a:lnTo>
                <a:lnTo>
                  <a:pt x="196" y="249"/>
                </a:lnTo>
                <a:lnTo>
                  <a:pt x="193" y="230"/>
                </a:lnTo>
                <a:lnTo>
                  <a:pt x="189" y="212"/>
                </a:lnTo>
                <a:lnTo>
                  <a:pt x="185" y="194"/>
                </a:lnTo>
                <a:lnTo>
                  <a:pt x="513" y="300"/>
                </a:lnTo>
                <a:lnTo>
                  <a:pt x="793" y="0"/>
                </a:lnTo>
                <a:lnTo>
                  <a:pt x="803" y="41"/>
                </a:lnTo>
                <a:lnTo>
                  <a:pt x="808" y="62"/>
                </a:lnTo>
                <a:lnTo>
                  <a:pt x="813" y="83"/>
                </a:lnTo>
                <a:lnTo>
                  <a:pt x="817" y="104"/>
                </a:lnTo>
                <a:lnTo>
                  <a:pt x="821" y="126"/>
                </a:lnTo>
                <a:lnTo>
                  <a:pt x="824" y="147"/>
                </a:lnTo>
                <a:lnTo>
                  <a:pt x="827" y="169"/>
                </a:lnTo>
                <a:lnTo>
                  <a:pt x="833" y="212"/>
                </a:lnTo>
                <a:lnTo>
                  <a:pt x="836" y="255"/>
                </a:lnTo>
                <a:lnTo>
                  <a:pt x="838" y="278"/>
                </a:lnTo>
                <a:lnTo>
                  <a:pt x="839" y="300"/>
                </a:lnTo>
                <a:lnTo>
                  <a:pt x="839" y="345"/>
                </a:lnTo>
                <a:lnTo>
                  <a:pt x="839" y="382"/>
                </a:lnTo>
                <a:lnTo>
                  <a:pt x="837" y="418"/>
                </a:lnTo>
                <a:lnTo>
                  <a:pt x="836" y="438"/>
                </a:lnTo>
                <a:lnTo>
                  <a:pt x="835" y="456"/>
                </a:lnTo>
                <a:lnTo>
                  <a:pt x="833" y="474"/>
                </a:lnTo>
                <a:lnTo>
                  <a:pt x="831" y="492"/>
                </a:lnTo>
                <a:lnTo>
                  <a:pt x="826" y="528"/>
                </a:lnTo>
                <a:lnTo>
                  <a:pt x="823" y="546"/>
                </a:lnTo>
                <a:lnTo>
                  <a:pt x="821" y="564"/>
                </a:lnTo>
                <a:lnTo>
                  <a:pt x="814" y="600"/>
                </a:lnTo>
                <a:lnTo>
                  <a:pt x="806" y="635"/>
                </a:lnTo>
                <a:lnTo>
                  <a:pt x="798" y="669"/>
                </a:lnTo>
                <a:lnTo>
                  <a:pt x="788" y="704"/>
                </a:lnTo>
                <a:lnTo>
                  <a:pt x="778" y="737"/>
                </a:lnTo>
                <a:lnTo>
                  <a:pt x="766" y="772"/>
                </a:lnTo>
                <a:lnTo>
                  <a:pt x="753" y="805"/>
                </a:lnTo>
                <a:lnTo>
                  <a:pt x="747" y="821"/>
                </a:lnTo>
                <a:lnTo>
                  <a:pt x="740" y="837"/>
                </a:lnTo>
                <a:lnTo>
                  <a:pt x="726" y="869"/>
                </a:lnTo>
                <a:lnTo>
                  <a:pt x="711" y="901"/>
                </a:lnTo>
                <a:lnTo>
                  <a:pt x="703" y="917"/>
                </a:lnTo>
                <a:lnTo>
                  <a:pt x="695" y="933"/>
                </a:lnTo>
                <a:lnTo>
                  <a:pt x="687" y="948"/>
                </a:lnTo>
                <a:lnTo>
                  <a:pt x="679" y="963"/>
                </a:lnTo>
                <a:lnTo>
                  <a:pt x="662" y="993"/>
                </a:lnTo>
                <a:lnTo>
                  <a:pt x="644" y="1023"/>
                </a:lnTo>
                <a:lnTo>
                  <a:pt x="625" y="1052"/>
                </a:lnTo>
                <a:lnTo>
                  <a:pt x="605" y="1082"/>
                </a:lnTo>
                <a:lnTo>
                  <a:pt x="584" y="1109"/>
                </a:lnTo>
                <a:lnTo>
                  <a:pt x="563" y="1137"/>
                </a:lnTo>
                <a:lnTo>
                  <a:pt x="541" y="1164"/>
                </a:lnTo>
                <a:lnTo>
                  <a:pt x="518" y="1190"/>
                </a:lnTo>
                <a:lnTo>
                  <a:pt x="507" y="1203"/>
                </a:lnTo>
                <a:lnTo>
                  <a:pt x="495" y="1215"/>
                </a:lnTo>
                <a:lnTo>
                  <a:pt x="471" y="1241"/>
                </a:lnTo>
                <a:lnTo>
                  <a:pt x="447" y="1265"/>
                </a:lnTo>
                <a:lnTo>
                  <a:pt x="421" y="1289"/>
                </a:lnTo>
                <a:lnTo>
                  <a:pt x="395" y="1312"/>
                </a:lnTo>
                <a:lnTo>
                  <a:pt x="368" y="1334"/>
                </a:lnTo>
                <a:lnTo>
                  <a:pt x="13" y="1187"/>
                </a:lnTo>
                <a:lnTo>
                  <a:pt x="0" y="8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7160" indent="-137160" defTabSz="9144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MH_Other_4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327650" y="4171950"/>
            <a:ext cx="1693863" cy="904875"/>
          </a:xfrm>
          <a:custGeom>
            <a:avLst/>
            <a:gdLst>
              <a:gd name="T0" fmla="*/ 33 w 1411"/>
              <a:gd name="T1" fmla="*/ 196 h 754"/>
              <a:gd name="T2" fmla="*/ 406 w 1411"/>
              <a:gd name="T3" fmla="*/ 64 h 754"/>
              <a:gd name="T4" fmla="*/ 438 w 1411"/>
              <a:gd name="T5" fmla="*/ 77 h 754"/>
              <a:gd name="T6" fmla="*/ 470 w 1411"/>
              <a:gd name="T7" fmla="*/ 88 h 754"/>
              <a:gd name="T8" fmla="*/ 503 w 1411"/>
              <a:gd name="T9" fmla="*/ 97 h 754"/>
              <a:gd name="T10" fmla="*/ 537 w 1411"/>
              <a:gd name="T11" fmla="*/ 105 h 754"/>
              <a:gd name="T12" fmla="*/ 571 w 1411"/>
              <a:gd name="T13" fmla="*/ 111 h 754"/>
              <a:gd name="T14" fmla="*/ 607 w 1411"/>
              <a:gd name="T15" fmla="*/ 115 h 754"/>
              <a:gd name="T16" fmla="*/ 643 w 1411"/>
              <a:gd name="T17" fmla="*/ 117 h 754"/>
              <a:gd name="T18" fmla="*/ 686 w 1411"/>
              <a:gd name="T19" fmla="*/ 117 h 754"/>
              <a:gd name="T20" fmla="*/ 737 w 1411"/>
              <a:gd name="T21" fmla="*/ 113 h 754"/>
              <a:gd name="T22" fmla="*/ 787 w 1411"/>
              <a:gd name="T23" fmla="*/ 105 h 754"/>
              <a:gd name="T24" fmla="*/ 835 w 1411"/>
              <a:gd name="T25" fmla="*/ 94 h 754"/>
              <a:gd name="T26" fmla="*/ 882 w 1411"/>
              <a:gd name="T27" fmla="*/ 79 h 754"/>
              <a:gd name="T28" fmla="*/ 928 w 1411"/>
              <a:gd name="T29" fmla="*/ 60 h 754"/>
              <a:gd name="T30" fmla="*/ 960 w 1411"/>
              <a:gd name="T31" fmla="*/ 44 h 754"/>
              <a:gd name="T32" fmla="*/ 981 w 1411"/>
              <a:gd name="T33" fmla="*/ 32 h 754"/>
              <a:gd name="T34" fmla="*/ 1002 w 1411"/>
              <a:gd name="T35" fmla="*/ 19 h 754"/>
              <a:gd name="T36" fmla="*/ 1022 w 1411"/>
              <a:gd name="T37" fmla="*/ 6 h 754"/>
              <a:gd name="T38" fmla="*/ 1036 w 1411"/>
              <a:gd name="T39" fmla="*/ 351 h 754"/>
              <a:gd name="T40" fmla="*/ 1391 w 1411"/>
              <a:gd name="T41" fmla="*/ 526 h 754"/>
              <a:gd name="T42" fmla="*/ 1350 w 1411"/>
              <a:gd name="T43" fmla="*/ 553 h 754"/>
              <a:gd name="T44" fmla="*/ 1308 w 1411"/>
              <a:gd name="T45" fmla="*/ 579 h 754"/>
              <a:gd name="T46" fmla="*/ 1266 w 1411"/>
              <a:gd name="T47" fmla="*/ 602 h 754"/>
              <a:gd name="T48" fmla="*/ 1222 w 1411"/>
              <a:gd name="T49" fmla="*/ 625 h 754"/>
              <a:gd name="T50" fmla="*/ 1177 w 1411"/>
              <a:gd name="T51" fmla="*/ 645 h 754"/>
              <a:gd name="T52" fmla="*/ 1132 w 1411"/>
              <a:gd name="T53" fmla="*/ 664 h 754"/>
              <a:gd name="T54" fmla="*/ 1086 w 1411"/>
              <a:gd name="T55" fmla="*/ 683 h 754"/>
              <a:gd name="T56" fmla="*/ 1038 w 1411"/>
              <a:gd name="T57" fmla="*/ 698 h 754"/>
              <a:gd name="T58" fmla="*/ 990 w 1411"/>
              <a:gd name="T59" fmla="*/ 712 h 754"/>
              <a:gd name="T60" fmla="*/ 941 w 1411"/>
              <a:gd name="T61" fmla="*/ 724 h 754"/>
              <a:gd name="T62" fmla="*/ 866 w 1411"/>
              <a:gd name="T63" fmla="*/ 738 h 754"/>
              <a:gd name="T64" fmla="*/ 816 w 1411"/>
              <a:gd name="T65" fmla="*/ 745 h 754"/>
              <a:gd name="T66" fmla="*/ 765 w 1411"/>
              <a:gd name="T67" fmla="*/ 750 h 754"/>
              <a:gd name="T68" fmla="*/ 713 w 1411"/>
              <a:gd name="T69" fmla="*/ 753 h 754"/>
              <a:gd name="T70" fmla="*/ 661 w 1411"/>
              <a:gd name="T71" fmla="*/ 754 h 754"/>
              <a:gd name="T72" fmla="*/ 593 w 1411"/>
              <a:gd name="T73" fmla="*/ 752 h 754"/>
              <a:gd name="T74" fmla="*/ 548 w 1411"/>
              <a:gd name="T75" fmla="*/ 749 h 754"/>
              <a:gd name="T76" fmla="*/ 504 w 1411"/>
              <a:gd name="T77" fmla="*/ 744 h 754"/>
              <a:gd name="T78" fmla="*/ 461 w 1411"/>
              <a:gd name="T79" fmla="*/ 738 h 754"/>
              <a:gd name="T80" fmla="*/ 417 w 1411"/>
              <a:gd name="T81" fmla="*/ 731 h 754"/>
              <a:gd name="T82" fmla="*/ 374 w 1411"/>
              <a:gd name="T83" fmla="*/ 722 h 754"/>
              <a:gd name="T84" fmla="*/ 333 w 1411"/>
              <a:gd name="T85" fmla="*/ 711 h 754"/>
              <a:gd name="T86" fmla="*/ 271 w 1411"/>
              <a:gd name="T87" fmla="*/ 693 h 754"/>
              <a:gd name="T88" fmla="*/ 229 w 1411"/>
              <a:gd name="T89" fmla="*/ 679 h 754"/>
              <a:gd name="T90" fmla="*/ 190 w 1411"/>
              <a:gd name="T91" fmla="*/ 663 h 754"/>
              <a:gd name="T92" fmla="*/ 150 w 1411"/>
              <a:gd name="T93" fmla="*/ 646 h 754"/>
              <a:gd name="T94" fmla="*/ 112 w 1411"/>
              <a:gd name="T95" fmla="*/ 628 h 754"/>
              <a:gd name="T96" fmla="*/ 73 w 1411"/>
              <a:gd name="T97" fmla="*/ 610 h 754"/>
              <a:gd name="T98" fmla="*/ 0 w 1411"/>
              <a:gd name="T99" fmla="*/ 56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754">
                <a:moveTo>
                  <a:pt x="0" y="568"/>
                </a:moveTo>
                <a:lnTo>
                  <a:pt x="33" y="196"/>
                </a:lnTo>
                <a:lnTo>
                  <a:pt x="390" y="57"/>
                </a:lnTo>
                <a:lnTo>
                  <a:pt x="406" y="64"/>
                </a:lnTo>
                <a:lnTo>
                  <a:pt x="422" y="71"/>
                </a:lnTo>
                <a:lnTo>
                  <a:pt x="438" y="77"/>
                </a:lnTo>
                <a:lnTo>
                  <a:pt x="454" y="83"/>
                </a:lnTo>
                <a:lnTo>
                  <a:pt x="470" y="88"/>
                </a:lnTo>
                <a:lnTo>
                  <a:pt x="487" y="93"/>
                </a:lnTo>
                <a:lnTo>
                  <a:pt x="503" y="97"/>
                </a:lnTo>
                <a:lnTo>
                  <a:pt x="520" y="102"/>
                </a:lnTo>
                <a:lnTo>
                  <a:pt x="537" y="105"/>
                </a:lnTo>
                <a:lnTo>
                  <a:pt x="554" y="108"/>
                </a:lnTo>
                <a:lnTo>
                  <a:pt x="571" y="111"/>
                </a:lnTo>
                <a:lnTo>
                  <a:pt x="590" y="113"/>
                </a:lnTo>
                <a:lnTo>
                  <a:pt x="607" y="115"/>
                </a:lnTo>
                <a:lnTo>
                  <a:pt x="625" y="117"/>
                </a:lnTo>
                <a:lnTo>
                  <a:pt x="643" y="117"/>
                </a:lnTo>
                <a:lnTo>
                  <a:pt x="661" y="118"/>
                </a:lnTo>
                <a:lnTo>
                  <a:pt x="686" y="117"/>
                </a:lnTo>
                <a:lnTo>
                  <a:pt x="712" y="116"/>
                </a:lnTo>
                <a:lnTo>
                  <a:pt x="737" y="113"/>
                </a:lnTo>
                <a:lnTo>
                  <a:pt x="763" y="110"/>
                </a:lnTo>
                <a:lnTo>
                  <a:pt x="787" y="105"/>
                </a:lnTo>
                <a:lnTo>
                  <a:pt x="811" y="100"/>
                </a:lnTo>
                <a:lnTo>
                  <a:pt x="835" y="94"/>
                </a:lnTo>
                <a:lnTo>
                  <a:pt x="859" y="87"/>
                </a:lnTo>
                <a:lnTo>
                  <a:pt x="882" y="79"/>
                </a:lnTo>
                <a:lnTo>
                  <a:pt x="905" y="70"/>
                </a:lnTo>
                <a:lnTo>
                  <a:pt x="928" y="60"/>
                </a:lnTo>
                <a:lnTo>
                  <a:pt x="949" y="50"/>
                </a:lnTo>
                <a:lnTo>
                  <a:pt x="960" y="44"/>
                </a:lnTo>
                <a:lnTo>
                  <a:pt x="971" y="39"/>
                </a:lnTo>
                <a:lnTo>
                  <a:pt x="981" y="32"/>
                </a:lnTo>
                <a:lnTo>
                  <a:pt x="991" y="26"/>
                </a:lnTo>
                <a:lnTo>
                  <a:pt x="1002" y="19"/>
                </a:lnTo>
                <a:lnTo>
                  <a:pt x="1012" y="13"/>
                </a:lnTo>
                <a:lnTo>
                  <a:pt x="1022" y="6"/>
                </a:lnTo>
                <a:lnTo>
                  <a:pt x="1032" y="0"/>
                </a:lnTo>
                <a:lnTo>
                  <a:pt x="1036" y="351"/>
                </a:lnTo>
                <a:lnTo>
                  <a:pt x="1411" y="511"/>
                </a:lnTo>
                <a:lnTo>
                  <a:pt x="1391" y="526"/>
                </a:lnTo>
                <a:lnTo>
                  <a:pt x="1370" y="540"/>
                </a:lnTo>
                <a:lnTo>
                  <a:pt x="1350" y="553"/>
                </a:lnTo>
                <a:lnTo>
                  <a:pt x="1329" y="566"/>
                </a:lnTo>
                <a:lnTo>
                  <a:pt x="1308" y="579"/>
                </a:lnTo>
                <a:lnTo>
                  <a:pt x="1287" y="591"/>
                </a:lnTo>
                <a:lnTo>
                  <a:pt x="1266" y="602"/>
                </a:lnTo>
                <a:lnTo>
                  <a:pt x="1244" y="614"/>
                </a:lnTo>
                <a:lnTo>
                  <a:pt x="1222" y="625"/>
                </a:lnTo>
                <a:lnTo>
                  <a:pt x="1199" y="635"/>
                </a:lnTo>
                <a:lnTo>
                  <a:pt x="1177" y="645"/>
                </a:lnTo>
                <a:lnTo>
                  <a:pt x="1154" y="655"/>
                </a:lnTo>
                <a:lnTo>
                  <a:pt x="1132" y="664"/>
                </a:lnTo>
                <a:lnTo>
                  <a:pt x="1109" y="673"/>
                </a:lnTo>
                <a:lnTo>
                  <a:pt x="1086" y="683"/>
                </a:lnTo>
                <a:lnTo>
                  <a:pt x="1062" y="691"/>
                </a:lnTo>
                <a:lnTo>
                  <a:pt x="1038" y="698"/>
                </a:lnTo>
                <a:lnTo>
                  <a:pt x="1014" y="705"/>
                </a:lnTo>
                <a:lnTo>
                  <a:pt x="990" y="712"/>
                </a:lnTo>
                <a:lnTo>
                  <a:pt x="966" y="718"/>
                </a:lnTo>
                <a:lnTo>
                  <a:pt x="941" y="724"/>
                </a:lnTo>
                <a:lnTo>
                  <a:pt x="917" y="729"/>
                </a:lnTo>
                <a:lnTo>
                  <a:pt x="866" y="738"/>
                </a:lnTo>
                <a:lnTo>
                  <a:pt x="841" y="742"/>
                </a:lnTo>
                <a:lnTo>
                  <a:pt x="816" y="745"/>
                </a:lnTo>
                <a:lnTo>
                  <a:pt x="791" y="748"/>
                </a:lnTo>
                <a:lnTo>
                  <a:pt x="765" y="750"/>
                </a:lnTo>
                <a:lnTo>
                  <a:pt x="738" y="752"/>
                </a:lnTo>
                <a:lnTo>
                  <a:pt x="713" y="753"/>
                </a:lnTo>
                <a:lnTo>
                  <a:pt x="687" y="754"/>
                </a:lnTo>
                <a:lnTo>
                  <a:pt x="661" y="754"/>
                </a:lnTo>
                <a:lnTo>
                  <a:pt x="616" y="753"/>
                </a:lnTo>
                <a:lnTo>
                  <a:pt x="593" y="752"/>
                </a:lnTo>
                <a:lnTo>
                  <a:pt x="570" y="751"/>
                </a:lnTo>
                <a:lnTo>
                  <a:pt x="548" y="749"/>
                </a:lnTo>
                <a:lnTo>
                  <a:pt x="526" y="747"/>
                </a:lnTo>
                <a:lnTo>
                  <a:pt x="504" y="744"/>
                </a:lnTo>
                <a:lnTo>
                  <a:pt x="482" y="742"/>
                </a:lnTo>
                <a:lnTo>
                  <a:pt x="461" y="738"/>
                </a:lnTo>
                <a:lnTo>
                  <a:pt x="439" y="735"/>
                </a:lnTo>
                <a:lnTo>
                  <a:pt x="417" y="731"/>
                </a:lnTo>
                <a:lnTo>
                  <a:pt x="396" y="726"/>
                </a:lnTo>
                <a:lnTo>
                  <a:pt x="374" y="722"/>
                </a:lnTo>
                <a:lnTo>
                  <a:pt x="353" y="716"/>
                </a:lnTo>
                <a:lnTo>
                  <a:pt x="333" y="711"/>
                </a:lnTo>
                <a:lnTo>
                  <a:pt x="312" y="705"/>
                </a:lnTo>
                <a:lnTo>
                  <a:pt x="271" y="693"/>
                </a:lnTo>
                <a:lnTo>
                  <a:pt x="250" y="686"/>
                </a:lnTo>
                <a:lnTo>
                  <a:pt x="229" y="679"/>
                </a:lnTo>
                <a:lnTo>
                  <a:pt x="209" y="670"/>
                </a:lnTo>
                <a:lnTo>
                  <a:pt x="190" y="663"/>
                </a:lnTo>
                <a:lnTo>
                  <a:pt x="170" y="655"/>
                </a:lnTo>
                <a:lnTo>
                  <a:pt x="150" y="646"/>
                </a:lnTo>
                <a:lnTo>
                  <a:pt x="131" y="637"/>
                </a:lnTo>
                <a:lnTo>
                  <a:pt x="112" y="628"/>
                </a:lnTo>
                <a:lnTo>
                  <a:pt x="92" y="619"/>
                </a:lnTo>
                <a:lnTo>
                  <a:pt x="73" y="610"/>
                </a:lnTo>
                <a:lnTo>
                  <a:pt x="36" y="590"/>
                </a:lnTo>
                <a:lnTo>
                  <a:pt x="0" y="56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MH_Other_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4583113" y="3089275"/>
            <a:ext cx="1120775" cy="1722438"/>
          </a:xfrm>
          <a:custGeom>
            <a:avLst/>
            <a:gdLst>
              <a:gd name="T0" fmla="*/ 917 w 934"/>
              <a:gd name="T1" fmla="*/ 907 h 1434"/>
              <a:gd name="T2" fmla="*/ 885 w 934"/>
              <a:gd name="T3" fmla="*/ 883 h 1434"/>
              <a:gd name="T4" fmla="*/ 854 w 934"/>
              <a:gd name="T5" fmla="*/ 858 h 1434"/>
              <a:gd name="T6" fmla="*/ 825 w 934"/>
              <a:gd name="T7" fmla="*/ 831 h 1434"/>
              <a:gd name="T8" fmla="*/ 798 w 934"/>
              <a:gd name="T9" fmla="*/ 803 h 1434"/>
              <a:gd name="T10" fmla="*/ 773 w 934"/>
              <a:gd name="T11" fmla="*/ 771 h 1434"/>
              <a:gd name="T12" fmla="*/ 750 w 934"/>
              <a:gd name="T13" fmla="*/ 740 h 1434"/>
              <a:gd name="T14" fmla="*/ 729 w 934"/>
              <a:gd name="T15" fmla="*/ 706 h 1434"/>
              <a:gd name="T16" fmla="*/ 708 w 934"/>
              <a:gd name="T17" fmla="*/ 672 h 1434"/>
              <a:gd name="T18" fmla="*/ 691 w 934"/>
              <a:gd name="T19" fmla="*/ 636 h 1434"/>
              <a:gd name="T20" fmla="*/ 676 w 934"/>
              <a:gd name="T21" fmla="*/ 598 h 1434"/>
              <a:gd name="T22" fmla="*/ 663 w 934"/>
              <a:gd name="T23" fmla="*/ 560 h 1434"/>
              <a:gd name="T24" fmla="*/ 653 w 934"/>
              <a:gd name="T25" fmla="*/ 521 h 1434"/>
              <a:gd name="T26" fmla="*/ 645 w 934"/>
              <a:gd name="T27" fmla="*/ 480 h 1434"/>
              <a:gd name="T28" fmla="*/ 640 w 934"/>
              <a:gd name="T29" fmla="*/ 438 h 1434"/>
              <a:gd name="T30" fmla="*/ 637 w 934"/>
              <a:gd name="T31" fmla="*/ 397 h 1434"/>
              <a:gd name="T32" fmla="*/ 637 w 934"/>
              <a:gd name="T33" fmla="*/ 355 h 1434"/>
              <a:gd name="T34" fmla="*/ 639 w 934"/>
              <a:gd name="T35" fmla="*/ 315 h 1434"/>
              <a:gd name="T36" fmla="*/ 401 w 934"/>
              <a:gd name="T37" fmla="*/ 0 h 1434"/>
              <a:gd name="T38" fmla="*/ 26 w 934"/>
              <a:gd name="T39" fmla="*/ 115 h 1434"/>
              <a:gd name="T40" fmla="*/ 14 w 934"/>
              <a:gd name="T41" fmla="*/ 188 h 1434"/>
              <a:gd name="T42" fmla="*/ 9 w 934"/>
              <a:gd name="T43" fmla="*/ 225 h 1434"/>
              <a:gd name="T44" fmla="*/ 5 w 934"/>
              <a:gd name="T45" fmla="*/ 262 h 1434"/>
              <a:gd name="T46" fmla="*/ 1 w 934"/>
              <a:gd name="T47" fmla="*/ 338 h 1434"/>
              <a:gd name="T48" fmla="*/ 0 w 934"/>
              <a:gd name="T49" fmla="*/ 396 h 1434"/>
              <a:gd name="T50" fmla="*/ 2 w 934"/>
              <a:gd name="T51" fmla="*/ 437 h 1434"/>
              <a:gd name="T52" fmla="*/ 4 w 934"/>
              <a:gd name="T53" fmla="*/ 478 h 1434"/>
              <a:gd name="T54" fmla="*/ 10 w 934"/>
              <a:gd name="T55" fmla="*/ 538 h 1434"/>
              <a:gd name="T56" fmla="*/ 16 w 934"/>
              <a:gd name="T57" fmla="*/ 577 h 1434"/>
              <a:gd name="T58" fmla="*/ 31 w 934"/>
              <a:gd name="T59" fmla="*/ 656 h 1434"/>
              <a:gd name="T60" fmla="*/ 40 w 934"/>
              <a:gd name="T61" fmla="*/ 694 h 1434"/>
              <a:gd name="T62" fmla="*/ 62 w 934"/>
              <a:gd name="T63" fmla="*/ 769 h 1434"/>
              <a:gd name="T64" fmla="*/ 82 w 934"/>
              <a:gd name="T65" fmla="*/ 825 h 1434"/>
              <a:gd name="T66" fmla="*/ 96 w 934"/>
              <a:gd name="T67" fmla="*/ 861 h 1434"/>
              <a:gd name="T68" fmla="*/ 119 w 934"/>
              <a:gd name="T69" fmla="*/ 914 h 1434"/>
              <a:gd name="T70" fmla="*/ 154 w 934"/>
              <a:gd name="T71" fmla="*/ 983 h 1434"/>
              <a:gd name="T72" fmla="*/ 173 w 934"/>
              <a:gd name="T73" fmla="*/ 1016 h 1434"/>
              <a:gd name="T74" fmla="*/ 203 w 934"/>
              <a:gd name="T75" fmla="*/ 1065 h 1434"/>
              <a:gd name="T76" fmla="*/ 235 w 934"/>
              <a:gd name="T77" fmla="*/ 1114 h 1434"/>
              <a:gd name="T78" fmla="*/ 281 w 934"/>
              <a:gd name="T79" fmla="*/ 1175 h 1434"/>
              <a:gd name="T80" fmla="*/ 306 w 934"/>
              <a:gd name="T81" fmla="*/ 1204 h 1434"/>
              <a:gd name="T82" fmla="*/ 331 w 934"/>
              <a:gd name="T83" fmla="*/ 1232 h 1434"/>
              <a:gd name="T84" fmla="*/ 357 w 934"/>
              <a:gd name="T85" fmla="*/ 1261 h 1434"/>
              <a:gd name="T86" fmla="*/ 383 w 934"/>
              <a:gd name="T87" fmla="*/ 1288 h 1434"/>
              <a:gd name="T88" fmla="*/ 412 w 934"/>
              <a:gd name="T89" fmla="*/ 1315 h 1434"/>
              <a:gd name="T90" fmla="*/ 469 w 934"/>
              <a:gd name="T91" fmla="*/ 1364 h 1434"/>
              <a:gd name="T92" fmla="*/ 529 w 934"/>
              <a:gd name="T93" fmla="*/ 1411 h 1434"/>
              <a:gd name="T94" fmla="*/ 601 w 934"/>
              <a:gd name="T95" fmla="*/ 103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4" h="1434">
                <a:moveTo>
                  <a:pt x="934" y="918"/>
                </a:moveTo>
                <a:lnTo>
                  <a:pt x="917" y="907"/>
                </a:lnTo>
                <a:lnTo>
                  <a:pt x="901" y="895"/>
                </a:lnTo>
                <a:lnTo>
                  <a:pt x="885" y="883"/>
                </a:lnTo>
                <a:lnTo>
                  <a:pt x="869" y="871"/>
                </a:lnTo>
                <a:lnTo>
                  <a:pt x="854" y="858"/>
                </a:lnTo>
                <a:lnTo>
                  <a:pt x="839" y="845"/>
                </a:lnTo>
                <a:lnTo>
                  <a:pt x="825" y="831"/>
                </a:lnTo>
                <a:lnTo>
                  <a:pt x="812" y="817"/>
                </a:lnTo>
                <a:lnTo>
                  <a:pt x="798" y="803"/>
                </a:lnTo>
                <a:lnTo>
                  <a:pt x="786" y="788"/>
                </a:lnTo>
                <a:lnTo>
                  <a:pt x="773" y="771"/>
                </a:lnTo>
                <a:lnTo>
                  <a:pt x="761" y="756"/>
                </a:lnTo>
                <a:lnTo>
                  <a:pt x="750" y="740"/>
                </a:lnTo>
                <a:lnTo>
                  <a:pt x="739" y="723"/>
                </a:lnTo>
                <a:lnTo>
                  <a:pt x="729" y="706"/>
                </a:lnTo>
                <a:lnTo>
                  <a:pt x="718" y="689"/>
                </a:lnTo>
                <a:lnTo>
                  <a:pt x="708" y="672"/>
                </a:lnTo>
                <a:lnTo>
                  <a:pt x="699" y="654"/>
                </a:lnTo>
                <a:lnTo>
                  <a:pt x="691" y="636"/>
                </a:lnTo>
                <a:lnTo>
                  <a:pt x="683" y="618"/>
                </a:lnTo>
                <a:lnTo>
                  <a:pt x="676" y="598"/>
                </a:lnTo>
                <a:lnTo>
                  <a:pt x="669" y="579"/>
                </a:lnTo>
                <a:lnTo>
                  <a:pt x="663" y="560"/>
                </a:lnTo>
                <a:lnTo>
                  <a:pt x="658" y="540"/>
                </a:lnTo>
                <a:lnTo>
                  <a:pt x="653" y="521"/>
                </a:lnTo>
                <a:lnTo>
                  <a:pt x="649" y="501"/>
                </a:lnTo>
                <a:lnTo>
                  <a:pt x="645" y="480"/>
                </a:lnTo>
                <a:lnTo>
                  <a:pt x="642" y="460"/>
                </a:lnTo>
                <a:lnTo>
                  <a:pt x="640" y="438"/>
                </a:lnTo>
                <a:lnTo>
                  <a:pt x="638" y="418"/>
                </a:lnTo>
                <a:lnTo>
                  <a:pt x="637" y="397"/>
                </a:lnTo>
                <a:lnTo>
                  <a:pt x="637" y="376"/>
                </a:lnTo>
                <a:lnTo>
                  <a:pt x="637" y="355"/>
                </a:lnTo>
                <a:lnTo>
                  <a:pt x="638" y="335"/>
                </a:lnTo>
                <a:lnTo>
                  <a:pt x="639" y="315"/>
                </a:lnTo>
                <a:lnTo>
                  <a:pt x="642" y="295"/>
                </a:lnTo>
                <a:lnTo>
                  <a:pt x="401" y="0"/>
                </a:lnTo>
                <a:lnTo>
                  <a:pt x="34" y="80"/>
                </a:lnTo>
                <a:lnTo>
                  <a:pt x="26" y="115"/>
                </a:lnTo>
                <a:lnTo>
                  <a:pt x="20" y="152"/>
                </a:lnTo>
                <a:lnTo>
                  <a:pt x="14" y="188"/>
                </a:lnTo>
                <a:lnTo>
                  <a:pt x="11" y="207"/>
                </a:lnTo>
                <a:lnTo>
                  <a:pt x="9" y="225"/>
                </a:lnTo>
                <a:lnTo>
                  <a:pt x="7" y="243"/>
                </a:lnTo>
                <a:lnTo>
                  <a:pt x="5" y="262"/>
                </a:lnTo>
                <a:lnTo>
                  <a:pt x="2" y="300"/>
                </a:lnTo>
                <a:lnTo>
                  <a:pt x="1" y="338"/>
                </a:lnTo>
                <a:lnTo>
                  <a:pt x="0" y="376"/>
                </a:lnTo>
                <a:lnTo>
                  <a:pt x="0" y="396"/>
                </a:lnTo>
                <a:lnTo>
                  <a:pt x="1" y="416"/>
                </a:lnTo>
                <a:lnTo>
                  <a:pt x="2" y="437"/>
                </a:lnTo>
                <a:lnTo>
                  <a:pt x="3" y="458"/>
                </a:lnTo>
                <a:lnTo>
                  <a:pt x="4" y="478"/>
                </a:lnTo>
                <a:lnTo>
                  <a:pt x="6" y="498"/>
                </a:lnTo>
                <a:lnTo>
                  <a:pt x="10" y="538"/>
                </a:lnTo>
                <a:lnTo>
                  <a:pt x="13" y="557"/>
                </a:lnTo>
                <a:lnTo>
                  <a:pt x="16" y="577"/>
                </a:lnTo>
                <a:lnTo>
                  <a:pt x="23" y="617"/>
                </a:lnTo>
                <a:lnTo>
                  <a:pt x="31" y="656"/>
                </a:lnTo>
                <a:lnTo>
                  <a:pt x="35" y="675"/>
                </a:lnTo>
                <a:lnTo>
                  <a:pt x="40" y="694"/>
                </a:lnTo>
                <a:lnTo>
                  <a:pt x="50" y="732"/>
                </a:lnTo>
                <a:lnTo>
                  <a:pt x="62" y="769"/>
                </a:lnTo>
                <a:lnTo>
                  <a:pt x="74" y="807"/>
                </a:lnTo>
                <a:lnTo>
                  <a:pt x="82" y="825"/>
                </a:lnTo>
                <a:lnTo>
                  <a:pt x="89" y="843"/>
                </a:lnTo>
                <a:lnTo>
                  <a:pt x="96" y="861"/>
                </a:lnTo>
                <a:lnTo>
                  <a:pt x="104" y="878"/>
                </a:lnTo>
                <a:lnTo>
                  <a:pt x="119" y="914"/>
                </a:lnTo>
                <a:lnTo>
                  <a:pt x="136" y="949"/>
                </a:lnTo>
                <a:lnTo>
                  <a:pt x="154" y="983"/>
                </a:lnTo>
                <a:lnTo>
                  <a:pt x="163" y="1000"/>
                </a:lnTo>
                <a:lnTo>
                  <a:pt x="173" y="1016"/>
                </a:lnTo>
                <a:lnTo>
                  <a:pt x="192" y="1049"/>
                </a:lnTo>
                <a:lnTo>
                  <a:pt x="203" y="1065"/>
                </a:lnTo>
                <a:lnTo>
                  <a:pt x="213" y="1081"/>
                </a:lnTo>
                <a:lnTo>
                  <a:pt x="235" y="1114"/>
                </a:lnTo>
                <a:lnTo>
                  <a:pt x="258" y="1145"/>
                </a:lnTo>
                <a:lnTo>
                  <a:pt x="281" y="1175"/>
                </a:lnTo>
                <a:lnTo>
                  <a:pt x="293" y="1189"/>
                </a:lnTo>
                <a:lnTo>
                  <a:pt x="306" y="1204"/>
                </a:lnTo>
                <a:lnTo>
                  <a:pt x="318" y="1218"/>
                </a:lnTo>
                <a:lnTo>
                  <a:pt x="331" y="1232"/>
                </a:lnTo>
                <a:lnTo>
                  <a:pt x="344" y="1246"/>
                </a:lnTo>
                <a:lnTo>
                  <a:pt x="357" y="1261"/>
                </a:lnTo>
                <a:lnTo>
                  <a:pt x="370" y="1275"/>
                </a:lnTo>
                <a:lnTo>
                  <a:pt x="383" y="1288"/>
                </a:lnTo>
                <a:lnTo>
                  <a:pt x="397" y="1301"/>
                </a:lnTo>
                <a:lnTo>
                  <a:pt x="412" y="1315"/>
                </a:lnTo>
                <a:lnTo>
                  <a:pt x="440" y="1340"/>
                </a:lnTo>
                <a:lnTo>
                  <a:pt x="469" y="1364"/>
                </a:lnTo>
                <a:lnTo>
                  <a:pt x="499" y="1388"/>
                </a:lnTo>
                <a:lnTo>
                  <a:pt x="529" y="1411"/>
                </a:lnTo>
                <a:lnTo>
                  <a:pt x="561" y="1434"/>
                </a:lnTo>
                <a:lnTo>
                  <a:pt x="601" y="1030"/>
                </a:lnTo>
                <a:lnTo>
                  <a:pt x="934" y="91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MH_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76863" y="2881313"/>
            <a:ext cx="14779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KSO_Shape"/>
          <p:cNvSpPr/>
          <p:nvPr/>
        </p:nvSpPr>
        <p:spPr bwMode="auto">
          <a:xfrm>
            <a:off x="6751638" y="2543175"/>
            <a:ext cx="269875" cy="341313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6019800" y="4525963"/>
            <a:ext cx="182563" cy="341312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4884738" y="3732213"/>
            <a:ext cx="342900" cy="341312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310188" y="2444750"/>
            <a:ext cx="336550" cy="341313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6986588" y="3854450"/>
            <a:ext cx="342900" cy="311150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47"/>
          <p:cNvSpPr txBox="1">
            <a:spLocks noChangeArrowheads="1"/>
          </p:cNvSpPr>
          <p:nvPr/>
        </p:nvSpPr>
        <p:spPr bwMode="auto">
          <a:xfrm>
            <a:off x="3095625" y="1585913"/>
            <a:ext cx="16795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</a:p>
        </p:txBody>
      </p:sp>
      <p:sp>
        <p:nvSpPr>
          <p:cNvPr id="21" name="文本框 47"/>
          <p:cNvSpPr txBox="1">
            <a:spLocks noChangeArrowheads="1"/>
          </p:cNvSpPr>
          <p:nvPr/>
        </p:nvSpPr>
        <p:spPr bwMode="auto">
          <a:xfrm>
            <a:off x="7642225" y="1585913"/>
            <a:ext cx="16795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</a:p>
        </p:txBody>
      </p:sp>
      <p:sp>
        <p:nvSpPr>
          <p:cNvPr id="22" name="文本框 47"/>
          <p:cNvSpPr txBox="1">
            <a:spLocks noChangeArrowheads="1"/>
          </p:cNvSpPr>
          <p:nvPr/>
        </p:nvSpPr>
        <p:spPr bwMode="auto">
          <a:xfrm>
            <a:off x="7642225" y="4249738"/>
            <a:ext cx="167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933700" y="4249738"/>
            <a:ext cx="167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256213" y="5360988"/>
            <a:ext cx="16795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此处输入文本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22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2"/>
          <p:cNvSpPr/>
          <p:nvPr/>
        </p:nvSpPr>
        <p:spPr>
          <a:xfrm>
            <a:off x="1373188" y="3548063"/>
            <a:ext cx="9566275" cy="49371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5737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1135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2013</a:t>
            </a:r>
          </a:p>
        </p:txBody>
      </p:sp>
      <p:sp>
        <p:nvSpPr>
          <p:cNvPr id="12" name="椭圆 11"/>
          <p:cNvSpPr/>
          <p:nvPr/>
        </p:nvSpPr>
        <p:spPr>
          <a:xfrm>
            <a:off x="3763963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17938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4" name="椭圆 13"/>
          <p:cNvSpPr/>
          <p:nvPr/>
        </p:nvSpPr>
        <p:spPr>
          <a:xfrm>
            <a:off x="5672138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26113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16" name="椭圆 15"/>
          <p:cNvSpPr/>
          <p:nvPr/>
        </p:nvSpPr>
        <p:spPr>
          <a:xfrm>
            <a:off x="757872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3270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8" name="椭圆 17"/>
          <p:cNvSpPr/>
          <p:nvPr/>
        </p:nvSpPr>
        <p:spPr>
          <a:xfrm>
            <a:off x="9486900" y="3373438"/>
            <a:ext cx="863600" cy="8651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540875" y="3427413"/>
            <a:ext cx="755650" cy="75723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0" name="文本框 71"/>
          <p:cNvSpPr txBox="1">
            <a:spLocks noChangeArrowheads="1"/>
          </p:cNvSpPr>
          <p:nvPr/>
        </p:nvSpPr>
        <p:spPr bwMode="auto">
          <a:xfrm>
            <a:off x="1635125" y="118268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矩形 78"/>
          <p:cNvSpPr>
            <a:spLocks noChangeArrowheads="1"/>
          </p:cNvSpPr>
          <p:nvPr/>
        </p:nvSpPr>
        <p:spPr bwMode="auto">
          <a:xfrm>
            <a:off x="993775" y="1706563"/>
            <a:ext cx="290353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71"/>
          <p:cNvSpPr txBox="1">
            <a:spLocks noChangeArrowheads="1"/>
          </p:cNvSpPr>
          <p:nvPr/>
        </p:nvSpPr>
        <p:spPr bwMode="auto">
          <a:xfrm>
            <a:off x="5281613" y="1182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矩形 78"/>
          <p:cNvSpPr>
            <a:spLocks noChangeArrowheads="1"/>
          </p:cNvSpPr>
          <p:nvPr/>
        </p:nvSpPr>
        <p:spPr bwMode="auto">
          <a:xfrm>
            <a:off x="4687888" y="1720850"/>
            <a:ext cx="28035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71"/>
          <p:cNvSpPr txBox="1">
            <a:spLocks noChangeArrowheads="1"/>
          </p:cNvSpPr>
          <p:nvPr/>
        </p:nvSpPr>
        <p:spPr bwMode="auto">
          <a:xfrm>
            <a:off x="8885238" y="1182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矩形 78"/>
          <p:cNvSpPr>
            <a:spLocks noChangeArrowheads="1"/>
          </p:cNvSpPr>
          <p:nvPr/>
        </p:nvSpPr>
        <p:spPr bwMode="auto">
          <a:xfrm>
            <a:off x="8507413" y="1720850"/>
            <a:ext cx="2717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71"/>
          <p:cNvSpPr txBox="1">
            <a:spLocks noChangeArrowheads="1"/>
          </p:cNvSpPr>
          <p:nvPr/>
        </p:nvSpPr>
        <p:spPr bwMode="auto">
          <a:xfrm>
            <a:off x="3379788" y="4357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矩形 78"/>
          <p:cNvSpPr>
            <a:spLocks noChangeArrowheads="1"/>
          </p:cNvSpPr>
          <p:nvPr/>
        </p:nvSpPr>
        <p:spPr bwMode="auto">
          <a:xfrm>
            <a:off x="2841625" y="4868863"/>
            <a:ext cx="2708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8" name="文本框 71"/>
          <p:cNvSpPr txBox="1">
            <a:spLocks noChangeArrowheads="1"/>
          </p:cNvSpPr>
          <p:nvPr/>
        </p:nvSpPr>
        <p:spPr bwMode="auto">
          <a:xfrm>
            <a:off x="7218363" y="4357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矩形 78"/>
          <p:cNvSpPr>
            <a:spLocks noChangeArrowheads="1"/>
          </p:cNvSpPr>
          <p:nvPr/>
        </p:nvSpPr>
        <p:spPr bwMode="auto">
          <a:xfrm>
            <a:off x="6645275" y="4868863"/>
            <a:ext cx="2832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800">
                <a:solidFill>
                  <a:srgbClr val="000000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23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42938" y="1576388"/>
            <a:ext cx="2613025" cy="4094162"/>
            <a:chOff x="643035" y="1576619"/>
            <a:chExt cx="2613025" cy="4094163"/>
          </a:xfrm>
        </p:grpSpPr>
        <p:sp>
          <p:nvSpPr>
            <p:cNvPr id="10" name="矩形 9"/>
            <p:cNvSpPr/>
            <p:nvPr/>
          </p:nvSpPr>
          <p:spPr>
            <a:xfrm>
              <a:off x="643035" y="1576619"/>
              <a:ext cx="2613025" cy="4094163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 42"/>
            <p:cNvSpPr/>
            <p:nvPr/>
          </p:nvSpPr>
          <p:spPr bwMode="auto">
            <a:xfrm>
              <a:off x="1512985" y="1770929"/>
              <a:ext cx="874713" cy="874713"/>
            </a:xfrm>
            <a:custGeom>
              <a:avLst/>
              <a:gdLst>
                <a:gd name="T0" fmla="*/ 427325 w 875300"/>
                <a:gd name="T1" fmla="*/ 166392 h 874712"/>
                <a:gd name="T2" fmla="*/ 758471 w 875300"/>
                <a:gd name="T3" fmla="*/ 560214 h 874712"/>
                <a:gd name="T4" fmla="*/ 758471 w 875300"/>
                <a:gd name="T5" fmla="*/ 839166 h 874712"/>
                <a:gd name="T6" fmla="*/ 717756 w 875300"/>
                <a:gd name="T7" fmla="*/ 874719 h 874712"/>
                <a:gd name="T8" fmla="*/ 503326 w 875300"/>
                <a:gd name="T9" fmla="*/ 874719 h 874712"/>
                <a:gd name="T10" fmla="*/ 503326 w 875300"/>
                <a:gd name="T11" fmla="*/ 623115 h 874712"/>
                <a:gd name="T12" fmla="*/ 354038 w 875300"/>
                <a:gd name="T13" fmla="*/ 623115 h 874712"/>
                <a:gd name="T14" fmla="*/ 354038 w 875300"/>
                <a:gd name="T15" fmla="*/ 874719 h 874712"/>
                <a:gd name="T16" fmla="*/ 136895 w 875300"/>
                <a:gd name="T17" fmla="*/ 874719 h 874712"/>
                <a:gd name="T18" fmla="*/ 93464 w 875300"/>
                <a:gd name="T19" fmla="*/ 839166 h 874712"/>
                <a:gd name="T20" fmla="*/ 93464 w 875300"/>
                <a:gd name="T21" fmla="*/ 590297 h 874712"/>
                <a:gd name="T22" fmla="*/ 427325 w 875300"/>
                <a:gd name="T23" fmla="*/ 166392 h 874712"/>
                <a:gd name="T24" fmla="*/ 425074 w 875300"/>
                <a:gd name="T25" fmla="*/ 0 h 874712"/>
                <a:gd name="T26" fmla="*/ 454957 w 875300"/>
                <a:gd name="T27" fmla="*/ 13668 h 874712"/>
                <a:gd name="T28" fmla="*/ 862458 w 875300"/>
                <a:gd name="T29" fmla="*/ 502992 h 874712"/>
                <a:gd name="T30" fmla="*/ 857025 w 875300"/>
                <a:gd name="T31" fmla="*/ 560397 h 874712"/>
                <a:gd name="T32" fmla="*/ 808125 w 875300"/>
                <a:gd name="T33" fmla="*/ 565865 h 874712"/>
                <a:gd name="T34" fmla="*/ 427791 w 875300"/>
                <a:gd name="T35" fmla="*/ 114812 h 874712"/>
                <a:gd name="T36" fmla="*/ 61040 w 875300"/>
                <a:gd name="T37" fmla="*/ 576799 h 874712"/>
                <a:gd name="T38" fmla="*/ 12141 w 875300"/>
                <a:gd name="T39" fmla="*/ 571332 h 874712"/>
                <a:gd name="T40" fmla="*/ 6703 w 875300"/>
                <a:gd name="T41" fmla="*/ 513926 h 874712"/>
                <a:gd name="T42" fmla="*/ 395191 w 875300"/>
                <a:gd name="T43" fmla="*/ 13668 h 874712"/>
                <a:gd name="T44" fmla="*/ 425074 w 875300"/>
                <a:gd name="T45" fmla="*/ 0 h 874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75300" h="874712">
                  <a:moveTo>
                    <a:pt x="429913" y="166392"/>
                  </a:moveTo>
                  <a:cubicBezTo>
                    <a:pt x="429913" y="166392"/>
                    <a:pt x="763064" y="541063"/>
                    <a:pt x="763064" y="560207"/>
                  </a:cubicBezTo>
                  <a:cubicBezTo>
                    <a:pt x="763064" y="560207"/>
                    <a:pt x="763064" y="560207"/>
                    <a:pt x="763064" y="839159"/>
                  </a:cubicBezTo>
                  <a:cubicBezTo>
                    <a:pt x="763064" y="858303"/>
                    <a:pt x="743949" y="874712"/>
                    <a:pt x="722103" y="874712"/>
                  </a:cubicBezTo>
                  <a:cubicBezTo>
                    <a:pt x="722103" y="874712"/>
                    <a:pt x="722103" y="874712"/>
                    <a:pt x="506374" y="874712"/>
                  </a:cubicBezTo>
                  <a:cubicBezTo>
                    <a:pt x="506374" y="874712"/>
                    <a:pt x="506374" y="874712"/>
                    <a:pt x="506374" y="623108"/>
                  </a:cubicBezTo>
                  <a:cubicBezTo>
                    <a:pt x="506374" y="623108"/>
                    <a:pt x="506374" y="623108"/>
                    <a:pt x="356183" y="623108"/>
                  </a:cubicBezTo>
                  <a:cubicBezTo>
                    <a:pt x="356183" y="623108"/>
                    <a:pt x="356183" y="623108"/>
                    <a:pt x="356183" y="874712"/>
                  </a:cubicBezTo>
                  <a:cubicBezTo>
                    <a:pt x="356183" y="874712"/>
                    <a:pt x="356183" y="874712"/>
                    <a:pt x="137723" y="874712"/>
                  </a:cubicBezTo>
                  <a:cubicBezTo>
                    <a:pt x="113146" y="874712"/>
                    <a:pt x="94031" y="858303"/>
                    <a:pt x="94031" y="839159"/>
                  </a:cubicBezTo>
                  <a:cubicBezTo>
                    <a:pt x="94031" y="839159"/>
                    <a:pt x="94031" y="839159"/>
                    <a:pt x="94031" y="590290"/>
                  </a:cubicBezTo>
                  <a:cubicBezTo>
                    <a:pt x="94031" y="590290"/>
                    <a:pt x="94031" y="590290"/>
                    <a:pt x="429913" y="166392"/>
                  </a:cubicBezTo>
                  <a:close/>
                  <a:moveTo>
                    <a:pt x="427648" y="0"/>
                  </a:moveTo>
                  <a:cubicBezTo>
                    <a:pt x="438581" y="0"/>
                    <a:pt x="449513" y="2734"/>
                    <a:pt x="457713" y="13668"/>
                  </a:cubicBezTo>
                  <a:cubicBezTo>
                    <a:pt x="463179" y="19135"/>
                    <a:pt x="867682" y="502985"/>
                    <a:pt x="867682" y="502985"/>
                  </a:cubicBezTo>
                  <a:cubicBezTo>
                    <a:pt x="878614" y="516653"/>
                    <a:pt x="878614" y="543989"/>
                    <a:pt x="862215" y="560390"/>
                  </a:cubicBezTo>
                  <a:cubicBezTo>
                    <a:pt x="848550" y="579526"/>
                    <a:pt x="826685" y="582259"/>
                    <a:pt x="813019" y="565858"/>
                  </a:cubicBezTo>
                  <a:cubicBezTo>
                    <a:pt x="813019" y="565858"/>
                    <a:pt x="813019" y="565858"/>
                    <a:pt x="430381" y="114812"/>
                  </a:cubicBezTo>
                  <a:cubicBezTo>
                    <a:pt x="430381" y="114812"/>
                    <a:pt x="430381" y="114812"/>
                    <a:pt x="61409" y="576792"/>
                  </a:cubicBezTo>
                  <a:cubicBezTo>
                    <a:pt x="50477" y="590460"/>
                    <a:pt x="28612" y="587727"/>
                    <a:pt x="12213" y="571325"/>
                  </a:cubicBezTo>
                  <a:cubicBezTo>
                    <a:pt x="-1453" y="554923"/>
                    <a:pt x="-4186" y="530321"/>
                    <a:pt x="6747" y="513919"/>
                  </a:cubicBezTo>
                  <a:cubicBezTo>
                    <a:pt x="6747" y="513919"/>
                    <a:pt x="392117" y="21869"/>
                    <a:pt x="397584" y="13668"/>
                  </a:cubicBezTo>
                  <a:cubicBezTo>
                    <a:pt x="405783" y="2734"/>
                    <a:pt x="416716" y="0"/>
                    <a:pt x="427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22"/>
            <p:cNvSpPr txBox="1">
              <a:spLocks noChangeArrowheads="1"/>
            </p:cNvSpPr>
            <p:nvPr/>
          </p:nvSpPr>
          <p:spPr bwMode="auto">
            <a:xfrm>
              <a:off x="797023" y="3675929"/>
              <a:ext cx="2339975" cy="132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sz="1600">
                  <a:solidFill>
                    <a:srgbClr val="FFFFFF"/>
                  </a:solidFill>
                  <a:latin typeface="宋体" panose="02010600030101010101" pitchFamily="2" charset="-122"/>
                </a:rPr>
                <a:t>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1179610" y="2964729"/>
              <a:ext cx="15398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43035" y="3484794"/>
              <a:ext cx="26130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6188075" y="1576388"/>
            <a:ext cx="2611438" cy="4094162"/>
            <a:chOff x="6188827" y="1576619"/>
            <a:chExt cx="2611438" cy="4094163"/>
          </a:xfrm>
        </p:grpSpPr>
        <p:sp>
          <p:nvSpPr>
            <p:cNvPr id="16" name="矩形 15"/>
            <p:cNvSpPr/>
            <p:nvPr/>
          </p:nvSpPr>
          <p:spPr>
            <a:xfrm>
              <a:off x="6188827" y="1576619"/>
              <a:ext cx="2611438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31"/>
            <p:cNvSpPr txBox="1">
              <a:spLocks noChangeArrowheads="1"/>
            </p:cNvSpPr>
            <p:nvPr/>
          </p:nvSpPr>
          <p:spPr bwMode="auto">
            <a:xfrm>
              <a:off x="6411077" y="3675929"/>
              <a:ext cx="2339975" cy="132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sz="1600">
                  <a:solidFill>
                    <a:srgbClr val="FFFFFF"/>
                  </a:solidFill>
                  <a:latin typeface="宋体" panose="02010600030101010101" pitchFamily="2" charset="-122"/>
                </a:rPr>
                <a:t>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6719052" y="2964729"/>
              <a:ext cx="1550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grpSp>
          <p:nvGrpSpPr>
            <p:cNvPr id="19" name="组合 45"/>
            <p:cNvGrpSpPr/>
            <p:nvPr/>
          </p:nvGrpSpPr>
          <p:grpSpPr bwMode="auto">
            <a:xfrm>
              <a:off x="6985752" y="1729654"/>
              <a:ext cx="1019175" cy="957263"/>
              <a:chOff x="4983209" y="3059116"/>
              <a:chExt cx="1020304" cy="957907"/>
            </a:xfrm>
          </p:grpSpPr>
          <p:sp>
            <p:nvSpPr>
              <p:cNvPr id="21" name="Freeform 10"/>
              <p:cNvSpPr>
                <a:spLocks noEditPoints="1"/>
              </p:cNvSpPr>
              <p:nvPr/>
            </p:nvSpPr>
            <p:spPr bwMode="auto">
              <a:xfrm>
                <a:off x="4983209" y="3436963"/>
                <a:ext cx="580059" cy="580060"/>
              </a:xfrm>
              <a:custGeom>
                <a:avLst/>
                <a:gdLst>
                  <a:gd name="T0" fmla="*/ 2147483646 w 212"/>
                  <a:gd name="T1" fmla="*/ 2147483646 h 212"/>
                  <a:gd name="T2" fmla="*/ 2147483646 w 212"/>
                  <a:gd name="T3" fmla="*/ 2147483646 h 212"/>
                  <a:gd name="T4" fmla="*/ 2147483646 w 212"/>
                  <a:gd name="T5" fmla="*/ 2147483646 h 212"/>
                  <a:gd name="T6" fmla="*/ 2147483646 w 212"/>
                  <a:gd name="T7" fmla="*/ 2147483646 h 212"/>
                  <a:gd name="T8" fmla="*/ 2147483646 w 212"/>
                  <a:gd name="T9" fmla="*/ 2147483646 h 212"/>
                  <a:gd name="T10" fmla="*/ 2147483646 w 212"/>
                  <a:gd name="T11" fmla="*/ 2147483646 h 212"/>
                  <a:gd name="T12" fmla="*/ 2147483646 w 212"/>
                  <a:gd name="T13" fmla="*/ 2147483646 h 212"/>
                  <a:gd name="T14" fmla="*/ 2147483646 w 212"/>
                  <a:gd name="T15" fmla="*/ 2147483646 h 212"/>
                  <a:gd name="T16" fmla="*/ 2147483646 w 212"/>
                  <a:gd name="T17" fmla="*/ 2147483646 h 212"/>
                  <a:gd name="T18" fmla="*/ 2147483646 w 212"/>
                  <a:gd name="T19" fmla="*/ 2147483646 h 212"/>
                  <a:gd name="T20" fmla="*/ 2147483646 w 212"/>
                  <a:gd name="T21" fmla="*/ 2147483646 h 212"/>
                  <a:gd name="T22" fmla="*/ 2147483646 w 212"/>
                  <a:gd name="T23" fmla="*/ 2147483646 h 212"/>
                  <a:gd name="T24" fmla="*/ 2147483646 w 212"/>
                  <a:gd name="T25" fmla="*/ 0 h 212"/>
                  <a:gd name="T26" fmla="*/ 2147483646 w 212"/>
                  <a:gd name="T27" fmla="*/ 2147483646 h 212"/>
                  <a:gd name="T28" fmla="*/ 2147483646 w 212"/>
                  <a:gd name="T29" fmla="*/ 2147483646 h 212"/>
                  <a:gd name="T30" fmla="*/ 2147483646 w 212"/>
                  <a:gd name="T31" fmla="*/ 2147483646 h 212"/>
                  <a:gd name="T32" fmla="*/ 2147483646 w 212"/>
                  <a:gd name="T33" fmla="*/ 2147483646 h 212"/>
                  <a:gd name="T34" fmla="*/ 2147483646 w 212"/>
                  <a:gd name="T35" fmla="*/ 2147483646 h 212"/>
                  <a:gd name="T36" fmla="*/ 2147483646 w 212"/>
                  <a:gd name="T37" fmla="*/ 2147483646 h 212"/>
                  <a:gd name="T38" fmla="*/ 2147483646 w 212"/>
                  <a:gd name="T39" fmla="*/ 2147483646 h 212"/>
                  <a:gd name="T40" fmla="*/ 2147483646 w 212"/>
                  <a:gd name="T41" fmla="*/ 2147483646 h 212"/>
                  <a:gd name="T42" fmla="*/ 2147483646 w 212"/>
                  <a:gd name="T43" fmla="*/ 2147483646 h 212"/>
                  <a:gd name="T44" fmla="*/ 2147483646 w 212"/>
                  <a:gd name="T45" fmla="*/ 2147483646 h 212"/>
                  <a:gd name="T46" fmla="*/ 2147483646 w 212"/>
                  <a:gd name="T47" fmla="*/ 2147483646 h 212"/>
                  <a:gd name="T48" fmla="*/ 2147483646 w 212"/>
                  <a:gd name="T49" fmla="*/ 2147483646 h 212"/>
                  <a:gd name="T50" fmla="*/ 2147483646 w 212"/>
                  <a:gd name="T51" fmla="*/ 2147483646 h 212"/>
                  <a:gd name="T52" fmla="*/ 2147483646 w 212"/>
                  <a:gd name="T53" fmla="*/ 2147483646 h 212"/>
                  <a:gd name="T54" fmla="*/ 2147483646 w 212"/>
                  <a:gd name="T55" fmla="*/ 2147483646 h 212"/>
                  <a:gd name="T56" fmla="*/ 2147483646 w 212"/>
                  <a:gd name="T57" fmla="*/ 2147483646 h 212"/>
                  <a:gd name="T58" fmla="*/ 2147483646 w 212"/>
                  <a:gd name="T59" fmla="*/ 2147483646 h 212"/>
                  <a:gd name="T60" fmla="*/ 2147483646 w 212"/>
                  <a:gd name="T61" fmla="*/ 2147483646 h 212"/>
                  <a:gd name="T62" fmla="*/ 2147483646 w 212"/>
                  <a:gd name="T63" fmla="*/ 2147483646 h 212"/>
                  <a:gd name="T64" fmla="*/ 2147483646 w 212"/>
                  <a:gd name="T65" fmla="*/ 2147483646 h 212"/>
                  <a:gd name="T66" fmla="*/ 2147483646 w 212"/>
                  <a:gd name="T67" fmla="*/ 2147483646 h 212"/>
                  <a:gd name="T68" fmla="*/ 2147483646 w 212"/>
                  <a:gd name="T69" fmla="*/ 2147483646 h 212"/>
                  <a:gd name="T70" fmla="*/ 2147483646 w 212"/>
                  <a:gd name="T71" fmla="*/ 2147483646 h 212"/>
                  <a:gd name="T72" fmla="*/ 2147483646 w 212"/>
                  <a:gd name="T73" fmla="*/ 2147483646 h 212"/>
                  <a:gd name="T74" fmla="*/ 2147483646 w 212"/>
                  <a:gd name="T75" fmla="*/ 2147483646 h 212"/>
                  <a:gd name="T76" fmla="*/ 2147483646 w 212"/>
                  <a:gd name="T77" fmla="*/ 2147483646 h 212"/>
                  <a:gd name="T78" fmla="*/ 2147483646 w 212"/>
                  <a:gd name="T79" fmla="*/ 2147483646 h 212"/>
                  <a:gd name="T80" fmla="*/ 2147483646 w 212"/>
                  <a:gd name="T81" fmla="*/ 2147483646 h 212"/>
                  <a:gd name="T82" fmla="*/ 2147483646 w 212"/>
                  <a:gd name="T83" fmla="*/ 2147483646 h 212"/>
                  <a:gd name="T84" fmla="*/ 2147483646 w 212"/>
                  <a:gd name="T85" fmla="*/ 2147483646 h 212"/>
                  <a:gd name="T86" fmla="*/ 2147483646 w 212"/>
                  <a:gd name="T87" fmla="*/ 2147483646 h 212"/>
                  <a:gd name="T88" fmla="*/ 2147483646 w 212"/>
                  <a:gd name="T89" fmla="*/ 2147483646 h 212"/>
                  <a:gd name="T90" fmla="*/ 2147483646 w 212"/>
                  <a:gd name="T91" fmla="*/ 2147483646 h 212"/>
                  <a:gd name="T92" fmla="*/ 2147483646 w 212"/>
                  <a:gd name="T93" fmla="*/ 2147483646 h 212"/>
                  <a:gd name="T94" fmla="*/ 2147483646 w 212"/>
                  <a:gd name="T95" fmla="*/ 2147483646 h 212"/>
                  <a:gd name="T96" fmla="*/ 2147483646 w 212"/>
                  <a:gd name="T97" fmla="*/ 2147483646 h 212"/>
                  <a:gd name="T98" fmla="*/ 2147483646 w 212"/>
                  <a:gd name="T99" fmla="*/ 2147483646 h 212"/>
                  <a:gd name="T100" fmla="*/ 2147483646 w 212"/>
                  <a:gd name="T101" fmla="*/ 2147483646 h 212"/>
                  <a:gd name="T102" fmla="*/ 2147483646 w 212"/>
                  <a:gd name="T103" fmla="*/ 2147483646 h 212"/>
                  <a:gd name="T104" fmla="*/ 2147483646 w 212"/>
                  <a:gd name="T105" fmla="*/ 2147483646 h 212"/>
                  <a:gd name="T106" fmla="*/ 2147483646 w 212"/>
                  <a:gd name="T107" fmla="*/ 2147483646 h 212"/>
                  <a:gd name="T108" fmla="*/ 2147483646 w 212"/>
                  <a:gd name="T109" fmla="*/ 2147483646 h 212"/>
                  <a:gd name="T110" fmla="*/ 2147483646 w 212"/>
                  <a:gd name="T111" fmla="*/ 2147483646 h 212"/>
                  <a:gd name="T112" fmla="*/ 2147483646 w 212"/>
                  <a:gd name="T113" fmla="*/ 2147483646 h 212"/>
                  <a:gd name="T114" fmla="*/ 2147483646 w 212"/>
                  <a:gd name="T115" fmla="*/ 2147483646 h 21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12" h="212">
                    <a:moveTo>
                      <a:pt x="190" y="93"/>
                    </a:moveTo>
                    <a:cubicBezTo>
                      <a:pt x="190" y="89"/>
                      <a:pt x="189" y="86"/>
                      <a:pt x="188" y="82"/>
                    </a:cubicBezTo>
                    <a:cubicBezTo>
                      <a:pt x="205" y="67"/>
                      <a:pt x="205" y="67"/>
                      <a:pt x="205" y="67"/>
                    </a:cubicBezTo>
                    <a:cubicBezTo>
                      <a:pt x="202" y="60"/>
                      <a:pt x="199" y="54"/>
                      <a:pt x="195" y="48"/>
                    </a:cubicBezTo>
                    <a:cubicBezTo>
                      <a:pt x="173" y="53"/>
                      <a:pt x="173" y="53"/>
                      <a:pt x="173" y="53"/>
                    </a:cubicBezTo>
                    <a:cubicBezTo>
                      <a:pt x="170" y="50"/>
                      <a:pt x="168" y="47"/>
                      <a:pt x="165" y="44"/>
                    </a:cubicBezTo>
                    <a:cubicBezTo>
                      <a:pt x="172" y="23"/>
                      <a:pt x="172" y="23"/>
                      <a:pt x="172" y="23"/>
                    </a:cubicBezTo>
                    <a:cubicBezTo>
                      <a:pt x="169" y="21"/>
                      <a:pt x="166" y="19"/>
                      <a:pt x="163" y="17"/>
                    </a:cubicBezTo>
                    <a:cubicBezTo>
                      <a:pt x="160" y="15"/>
                      <a:pt x="157" y="13"/>
                      <a:pt x="154" y="12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34" y="26"/>
                      <a:pt x="130" y="24"/>
                      <a:pt x="127" y="23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15" y="0"/>
                      <a:pt x="108" y="0"/>
                      <a:pt x="101" y="0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0" y="23"/>
                      <a:pt x="87" y="23"/>
                      <a:pt x="83" y="24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1" y="10"/>
                      <a:pt x="55" y="13"/>
                      <a:pt x="49" y="1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1" y="42"/>
                      <a:pt x="48" y="44"/>
                      <a:pt x="45" y="4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3"/>
                      <a:pt x="19" y="46"/>
                      <a:pt x="17" y="49"/>
                    </a:cubicBezTo>
                    <a:cubicBezTo>
                      <a:pt x="15" y="52"/>
                      <a:pt x="14" y="55"/>
                      <a:pt x="12" y="58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7" y="78"/>
                      <a:pt x="25" y="82"/>
                      <a:pt x="24" y="86"/>
                    </a:cubicBezTo>
                    <a:cubicBezTo>
                      <a:pt x="2" y="90"/>
                      <a:pt x="2" y="90"/>
                      <a:pt x="2" y="90"/>
                    </a:cubicBezTo>
                    <a:cubicBezTo>
                      <a:pt x="1" y="97"/>
                      <a:pt x="0" y="104"/>
                      <a:pt x="1" y="111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4" y="122"/>
                      <a:pt x="24" y="126"/>
                      <a:pt x="25" y="129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11" y="151"/>
                      <a:pt x="14" y="158"/>
                      <a:pt x="18" y="164"/>
                    </a:cubicBezTo>
                    <a:cubicBezTo>
                      <a:pt x="40" y="158"/>
                      <a:pt x="40" y="158"/>
                      <a:pt x="40" y="158"/>
                    </a:cubicBezTo>
                    <a:cubicBezTo>
                      <a:pt x="43" y="161"/>
                      <a:pt x="45" y="164"/>
                      <a:pt x="48" y="167"/>
                    </a:cubicBezTo>
                    <a:cubicBezTo>
                      <a:pt x="41" y="189"/>
                      <a:pt x="41" y="189"/>
                      <a:pt x="41" y="189"/>
                    </a:cubicBezTo>
                    <a:cubicBezTo>
                      <a:pt x="44" y="191"/>
                      <a:pt x="46" y="193"/>
                      <a:pt x="49" y="195"/>
                    </a:cubicBezTo>
                    <a:cubicBezTo>
                      <a:pt x="52" y="197"/>
                      <a:pt x="56" y="199"/>
                      <a:pt x="59" y="20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79" y="186"/>
                      <a:pt x="83" y="187"/>
                      <a:pt x="87" y="188"/>
                    </a:cubicBezTo>
                    <a:cubicBezTo>
                      <a:pt x="91" y="210"/>
                      <a:pt x="91" y="210"/>
                      <a:pt x="91" y="210"/>
                    </a:cubicBezTo>
                    <a:cubicBezTo>
                      <a:pt x="98" y="212"/>
                      <a:pt x="105" y="212"/>
                      <a:pt x="112" y="211"/>
                    </a:cubicBezTo>
                    <a:cubicBezTo>
                      <a:pt x="119" y="189"/>
                      <a:pt x="119" y="189"/>
                      <a:pt x="119" y="189"/>
                    </a:cubicBezTo>
                    <a:cubicBezTo>
                      <a:pt x="123" y="189"/>
                      <a:pt x="127" y="188"/>
                      <a:pt x="130" y="187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52" y="201"/>
                      <a:pt x="159" y="198"/>
                      <a:pt x="165" y="194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2" y="169"/>
                      <a:pt x="165" y="167"/>
                      <a:pt x="168" y="164"/>
                    </a:cubicBezTo>
                    <a:cubicBezTo>
                      <a:pt x="189" y="171"/>
                      <a:pt x="189" y="171"/>
                      <a:pt x="189" y="171"/>
                    </a:cubicBezTo>
                    <a:cubicBezTo>
                      <a:pt x="191" y="169"/>
                      <a:pt x="193" y="166"/>
                      <a:pt x="195" y="163"/>
                    </a:cubicBezTo>
                    <a:cubicBezTo>
                      <a:pt x="197" y="160"/>
                      <a:pt x="199" y="156"/>
                      <a:pt x="201" y="153"/>
                    </a:cubicBezTo>
                    <a:cubicBezTo>
                      <a:pt x="185" y="137"/>
                      <a:pt x="185" y="137"/>
                      <a:pt x="185" y="137"/>
                    </a:cubicBezTo>
                    <a:cubicBezTo>
                      <a:pt x="187" y="133"/>
                      <a:pt x="188" y="129"/>
                      <a:pt x="189" y="126"/>
                    </a:cubicBezTo>
                    <a:cubicBezTo>
                      <a:pt x="211" y="121"/>
                      <a:pt x="211" y="121"/>
                      <a:pt x="211" y="121"/>
                    </a:cubicBezTo>
                    <a:cubicBezTo>
                      <a:pt x="212" y="114"/>
                      <a:pt x="212" y="107"/>
                      <a:pt x="212" y="100"/>
                    </a:cubicBezTo>
                    <a:lnTo>
                      <a:pt x="190" y="93"/>
                    </a:lnTo>
                    <a:close/>
                    <a:moveTo>
                      <a:pt x="163" y="142"/>
                    </a:moveTo>
                    <a:cubicBezTo>
                      <a:pt x="143" y="174"/>
                      <a:pt x="101" y="183"/>
                      <a:pt x="70" y="163"/>
                    </a:cubicBezTo>
                    <a:cubicBezTo>
                      <a:pt x="38" y="143"/>
                      <a:pt x="29" y="101"/>
                      <a:pt x="49" y="70"/>
                    </a:cubicBezTo>
                    <a:cubicBezTo>
                      <a:pt x="70" y="38"/>
                      <a:pt x="111" y="29"/>
                      <a:pt x="143" y="49"/>
                    </a:cubicBezTo>
                    <a:cubicBezTo>
                      <a:pt x="174" y="69"/>
                      <a:pt x="183" y="111"/>
                      <a:pt x="163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5522826" y="3382655"/>
                <a:ext cx="480687" cy="480687"/>
              </a:xfrm>
              <a:custGeom>
                <a:avLst/>
                <a:gdLst>
                  <a:gd name="T0" fmla="*/ 2147483646 w 176"/>
                  <a:gd name="T1" fmla="*/ 2147483646 h 176"/>
                  <a:gd name="T2" fmla="*/ 2147483646 w 176"/>
                  <a:gd name="T3" fmla="*/ 2147483646 h 176"/>
                  <a:gd name="T4" fmla="*/ 2147483646 w 176"/>
                  <a:gd name="T5" fmla="*/ 2147483646 h 176"/>
                  <a:gd name="T6" fmla="*/ 2147483646 w 176"/>
                  <a:gd name="T7" fmla="*/ 2147483646 h 176"/>
                  <a:gd name="T8" fmla="*/ 2147483646 w 176"/>
                  <a:gd name="T9" fmla="*/ 2147483646 h 176"/>
                  <a:gd name="T10" fmla="*/ 2147483646 w 176"/>
                  <a:gd name="T11" fmla="*/ 2147483646 h 176"/>
                  <a:gd name="T12" fmla="*/ 2147483646 w 176"/>
                  <a:gd name="T13" fmla="*/ 2147483646 h 176"/>
                  <a:gd name="T14" fmla="*/ 2147483646 w 176"/>
                  <a:gd name="T15" fmla="*/ 2147483646 h 176"/>
                  <a:gd name="T16" fmla="*/ 2147483646 w 176"/>
                  <a:gd name="T17" fmla="*/ 2147483646 h 176"/>
                  <a:gd name="T18" fmla="*/ 2147483646 w 176"/>
                  <a:gd name="T19" fmla="*/ 2147483646 h 176"/>
                  <a:gd name="T20" fmla="*/ 2147483646 w 176"/>
                  <a:gd name="T21" fmla="*/ 0 h 176"/>
                  <a:gd name="T22" fmla="*/ 2147483646 w 176"/>
                  <a:gd name="T23" fmla="*/ 2147483646 h 176"/>
                  <a:gd name="T24" fmla="*/ 2147483646 w 176"/>
                  <a:gd name="T25" fmla="*/ 2147483646 h 176"/>
                  <a:gd name="T26" fmla="*/ 2147483646 w 176"/>
                  <a:gd name="T27" fmla="*/ 2147483646 h 176"/>
                  <a:gd name="T28" fmla="*/ 2147483646 w 176"/>
                  <a:gd name="T29" fmla="*/ 2147483646 h 176"/>
                  <a:gd name="T30" fmla="*/ 2147483646 w 176"/>
                  <a:gd name="T31" fmla="*/ 2147483646 h 176"/>
                  <a:gd name="T32" fmla="*/ 2147483646 w 176"/>
                  <a:gd name="T33" fmla="*/ 2147483646 h 176"/>
                  <a:gd name="T34" fmla="*/ 2147483646 w 176"/>
                  <a:gd name="T35" fmla="*/ 2147483646 h 176"/>
                  <a:gd name="T36" fmla="*/ 2147483646 w 176"/>
                  <a:gd name="T37" fmla="*/ 2147483646 h 176"/>
                  <a:gd name="T38" fmla="*/ 0 w 176"/>
                  <a:gd name="T39" fmla="*/ 2147483646 h 176"/>
                  <a:gd name="T40" fmla="*/ 2147483646 w 176"/>
                  <a:gd name="T41" fmla="*/ 2147483646 h 176"/>
                  <a:gd name="T42" fmla="*/ 2147483646 w 176"/>
                  <a:gd name="T43" fmla="*/ 2147483646 h 176"/>
                  <a:gd name="T44" fmla="*/ 2147483646 w 176"/>
                  <a:gd name="T45" fmla="*/ 2147483646 h 176"/>
                  <a:gd name="T46" fmla="*/ 2147483646 w 176"/>
                  <a:gd name="T47" fmla="*/ 2147483646 h 176"/>
                  <a:gd name="T48" fmla="*/ 2147483646 w 176"/>
                  <a:gd name="T49" fmla="*/ 2147483646 h 176"/>
                  <a:gd name="T50" fmla="*/ 2147483646 w 176"/>
                  <a:gd name="T51" fmla="*/ 2147483646 h 176"/>
                  <a:gd name="T52" fmla="*/ 2147483646 w 176"/>
                  <a:gd name="T53" fmla="*/ 2147483646 h 176"/>
                  <a:gd name="T54" fmla="*/ 2147483646 w 176"/>
                  <a:gd name="T55" fmla="*/ 2147483646 h 176"/>
                  <a:gd name="T56" fmla="*/ 2147483646 w 176"/>
                  <a:gd name="T57" fmla="*/ 2147483646 h 176"/>
                  <a:gd name="T58" fmla="*/ 2147483646 w 176"/>
                  <a:gd name="T59" fmla="*/ 2147483646 h 176"/>
                  <a:gd name="T60" fmla="*/ 2147483646 w 176"/>
                  <a:gd name="T61" fmla="*/ 2147483646 h 176"/>
                  <a:gd name="T62" fmla="*/ 2147483646 w 176"/>
                  <a:gd name="T63" fmla="*/ 2147483646 h 176"/>
                  <a:gd name="T64" fmla="*/ 2147483646 w 176"/>
                  <a:gd name="T65" fmla="*/ 2147483646 h 176"/>
                  <a:gd name="T66" fmla="*/ 2147483646 w 176"/>
                  <a:gd name="T67" fmla="*/ 2147483646 h 176"/>
                  <a:gd name="T68" fmla="*/ 2147483646 w 176"/>
                  <a:gd name="T69" fmla="*/ 2147483646 h 176"/>
                  <a:gd name="T70" fmla="*/ 2147483646 w 176"/>
                  <a:gd name="T71" fmla="*/ 2147483646 h 176"/>
                  <a:gd name="T72" fmla="*/ 2147483646 w 176"/>
                  <a:gd name="T73" fmla="*/ 2147483646 h 176"/>
                  <a:gd name="T74" fmla="*/ 2147483646 w 176"/>
                  <a:gd name="T75" fmla="*/ 2147483646 h 176"/>
                  <a:gd name="T76" fmla="*/ 2147483646 w 176"/>
                  <a:gd name="T77" fmla="*/ 2147483646 h 176"/>
                  <a:gd name="T78" fmla="*/ 2147483646 w 176"/>
                  <a:gd name="T79" fmla="*/ 2147483646 h 176"/>
                  <a:gd name="T80" fmla="*/ 2147483646 w 176"/>
                  <a:gd name="T81" fmla="*/ 2147483646 h 176"/>
                  <a:gd name="T82" fmla="*/ 2147483646 w 176"/>
                  <a:gd name="T83" fmla="*/ 2147483646 h 1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76" h="176">
                    <a:moveTo>
                      <a:pt x="156" y="88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5" y="69"/>
                      <a:pt x="174" y="64"/>
                      <a:pt x="172" y="58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45" y="51"/>
                      <a:pt x="142" y="47"/>
                      <a:pt x="138" y="43"/>
                    </a:cubicBezTo>
                    <a:cubicBezTo>
                      <a:pt x="144" y="20"/>
                      <a:pt x="144" y="20"/>
                      <a:pt x="144" y="20"/>
                    </a:cubicBezTo>
                    <a:cubicBezTo>
                      <a:pt x="141" y="18"/>
                      <a:pt x="139" y="16"/>
                      <a:pt x="136" y="14"/>
                    </a:cubicBezTo>
                    <a:cubicBezTo>
                      <a:pt x="134" y="12"/>
                      <a:pt x="131" y="11"/>
                      <a:pt x="128" y="10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4" y="23"/>
                      <a:pt x="99" y="22"/>
                      <a:pt x="94" y="2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6" y="1"/>
                      <a:pt x="70" y="2"/>
                      <a:pt x="64" y="4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5" y="29"/>
                      <a:pt x="50" y="33"/>
                      <a:pt x="45" y="3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18" y="34"/>
                      <a:pt x="16" y="38"/>
                      <a:pt x="14" y="41"/>
                    </a:cubicBezTo>
                    <a:cubicBezTo>
                      <a:pt x="13" y="42"/>
                      <a:pt x="13" y="43"/>
                      <a:pt x="12" y="44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3" y="70"/>
                      <a:pt x="22" y="77"/>
                      <a:pt x="21" y="8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" y="103"/>
                      <a:pt x="1" y="107"/>
                      <a:pt x="3" y="111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29" y="122"/>
                      <a:pt x="34" y="130"/>
                      <a:pt x="41" y="137"/>
                    </a:cubicBezTo>
                    <a:cubicBezTo>
                      <a:pt x="36" y="160"/>
                      <a:pt x="36" y="160"/>
                      <a:pt x="36" y="160"/>
                    </a:cubicBezTo>
                    <a:cubicBezTo>
                      <a:pt x="37" y="161"/>
                      <a:pt x="39" y="163"/>
                      <a:pt x="41" y="164"/>
                    </a:cubicBezTo>
                    <a:cubicBezTo>
                      <a:pt x="42" y="165"/>
                      <a:pt x="44" y="166"/>
                      <a:pt x="46" y="167"/>
                    </a:cubicBezTo>
                    <a:cubicBezTo>
                      <a:pt x="65" y="152"/>
                      <a:pt x="65" y="152"/>
                      <a:pt x="65" y="152"/>
                    </a:cubicBezTo>
                    <a:cubicBezTo>
                      <a:pt x="74" y="155"/>
                      <a:pt x="83" y="157"/>
                      <a:pt x="92" y="15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9" y="175"/>
                      <a:pt x="113" y="174"/>
                      <a:pt x="117" y="173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7" y="145"/>
                      <a:pt x="133" y="140"/>
                      <a:pt x="139" y="134"/>
                    </a:cubicBezTo>
                    <a:cubicBezTo>
                      <a:pt x="162" y="139"/>
                      <a:pt x="162" y="139"/>
                      <a:pt x="162" y="139"/>
                    </a:cubicBezTo>
                    <a:cubicBezTo>
                      <a:pt x="162" y="138"/>
                      <a:pt x="163" y="138"/>
                      <a:pt x="163" y="137"/>
                    </a:cubicBezTo>
                    <a:cubicBezTo>
                      <a:pt x="165" y="133"/>
                      <a:pt x="167" y="130"/>
                      <a:pt x="169" y="126"/>
                    </a:cubicBezTo>
                    <a:cubicBezTo>
                      <a:pt x="154" y="106"/>
                      <a:pt x="154" y="106"/>
                      <a:pt x="154" y="106"/>
                    </a:cubicBezTo>
                    <a:cubicBezTo>
                      <a:pt x="156" y="100"/>
                      <a:pt x="156" y="94"/>
                      <a:pt x="156" y="88"/>
                    </a:cubicBezTo>
                    <a:close/>
                    <a:moveTo>
                      <a:pt x="131" y="116"/>
                    </a:moveTo>
                    <a:cubicBezTo>
                      <a:pt x="116" y="140"/>
                      <a:pt x="85" y="146"/>
                      <a:pt x="61" y="131"/>
                    </a:cubicBezTo>
                    <a:cubicBezTo>
                      <a:pt x="38" y="116"/>
                      <a:pt x="31" y="85"/>
                      <a:pt x="46" y="61"/>
                    </a:cubicBezTo>
                    <a:cubicBezTo>
                      <a:pt x="61" y="38"/>
                      <a:pt x="92" y="31"/>
                      <a:pt x="116" y="46"/>
                    </a:cubicBezTo>
                    <a:cubicBezTo>
                      <a:pt x="140" y="61"/>
                      <a:pt x="146" y="92"/>
                      <a:pt x="131" y="1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5500872" y="3059116"/>
                <a:ext cx="358204" cy="367448"/>
              </a:xfrm>
              <a:custGeom>
                <a:avLst/>
                <a:gdLst>
                  <a:gd name="T0" fmla="*/ 2147483646 w 131"/>
                  <a:gd name="T1" fmla="*/ 2147483646 h 134"/>
                  <a:gd name="T2" fmla="*/ 2147483646 w 131"/>
                  <a:gd name="T3" fmla="*/ 2147483646 h 134"/>
                  <a:gd name="T4" fmla="*/ 2147483646 w 131"/>
                  <a:gd name="T5" fmla="*/ 2147483646 h 134"/>
                  <a:gd name="T6" fmla="*/ 2147483646 w 131"/>
                  <a:gd name="T7" fmla="*/ 2147483646 h 134"/>
                  <a:gd name="T8" fmla="*/ 2147483646 w 131"/>
                  <a:gd name="T9" fmla="*/ 2147483646 h 134"/>
                  <a:gd name="T10" fmla="*/ 2147483646 w 131"/>
                  <a:gd name="T11" fmla="*/ 2147483646 h 134"/>
                  <a:gd name="T12" fmla="*/ 2147483646 w 131"/>
                  <a:gd name="T13" fmla="*/ 2147483646 h 134"/>
                  <a:gd name="T14" fmla="*/ 2147483646 w 131"/>
                  <a:gd name="T15" fmla="*/ 2147483646 h 134"/>
                  <a:gd name="T16" fmla="*/ 2147483646 w 131"/>
                  <a:gd name="T17" fmla="*/ 2147483646 h 134"/>
                  <a:gd name="T18" fmla="*/ 2147483646 w 131"/>
                  <a:gd name="T19" fmla="*/ 2147483646 h 134"/>
                  <a:gd name="T20" fmla="*/ 2147483646 w 131"/>
                  <a:gd name="T21" fmla="*/ 2147483646 h 134"/>
                  <a:gd name="T22" fmla="*/ 2147483646 w 131"/>
                  <a:gd name="T23" fmla="*/ 2147483646 h 134"/>
                  <a:gd name="T24" fmla="*/ 2147483646 w 131"/>
                  <a:gd name="T25" fmla="*/ 2147483646 h 134"/>
                  <a:gd name="T26" fmla="*/ 2147483646 w 131"/>
                  <a:gd name="T27" fmla="*/ 2147483646 h 134"/>
                  <a:gd name="T28" fmla="*/ 2147483646 w 131"/>
                  <a:gd name="T29" fmla="*/ 2147483646 h 134"/>
                  <a:gd name="T30" fmla="*/ 2147483646 w 131"/>
                  <a:gd name="T31" fmla="*/ 2147483646 h 134"/>
                  <a:gd name="T32" fmla="*/ 2147483646 w 131"/>
                  <a:gd name="T33" fmla="*/ 2147483646 h 134"/>
                  <a:gd name="T34" fmla="*/ 2147483646 w 131"/>
                  <a:gd name="T35" fmla="*/ 2147483646 h 134"/>
                  <a:gd name="T36" fmla="*/ 2147483646 w 131"/>
                  <a:gd name="T37" fmla="*/ 2147483646 h 134"/>
                  <a:gd name="T38" fmla="*/ 2147483646 w 131"/>
                  <a:gd name="T39" fmla="*/ 2147483646 h 134"/>
                  <a:gd name="T40" fmla="*/ 2147483646 w 131"/>
                  <a:gd name="T41" fmla="*/ 2147483646 h 134"/>
                  <a:gd name="T42" fmla="*/ 2147483646 w 131"/>
                  <a:gd name="T43" fmla="*/ 2147483646 h 134"/>
                  <a:gd name="T44" fmla="*/ 2147483646 w 131"/>
                  <a:gd name="T45" fmla="*/ 2147483646 h 134"/>
                  <a:gd name="T46" fmla="*/ 2147483646 w 131"/>
                  <a:gd name="T47" fmla="*/ 0 h 134"/>
                  <a:gd name="T48" fmla="*/ 2147483646 w 131"/>
                  <a:gd name="T49" fmla="*/ 2147483646 h 134"/>
                  <a:gd name="T50" fmla="*/ 2147483646 w 131"/>
                  <a:gd name="T51" fmla="*/ 2147483646 h 134"/>
                  <a:gd name="T52" fmla="*/ 2147483646 w 131"/>
                  <a:gd name="T53" fmla="*/ 2147483646 h 134"/>
                  <a:gd name="T54" fmla="*/ 2147483646 w 131"/>
                  <a:gd name="T55" fmla="*/ 2147483646 h 134"/>
                  <a:gd name="T56" fmla="*/ 0 w 131"/>
                  <a:gd name="T57" fmla="*/ 2147483646 h 134"/>
                  <a:gd name="T58" fmla="*/ 2147483646 w 131"/>
                  <a:gd name="T59" fmla="*/ 2147483646 h 134"/>
                  <a:gd name="T60" fmla="*/ 2147483646 w 131"/>
                  <a:gd name="T61" fmla="*/ 2147483646 h 134"/>
                  <a:gd name="T62" fmla="*/ 2147483646 w 131"/>
                  <a:gd name="T63" fmla="*/ 2147483646 h 134"/>
                  <a:gd name="T64" fmla="*/ 2147483646 w 131"/>
                  <a:gd name="T65" fmla="*/ 2147483646 h 134"/>
                  <a:gd name="T66" fmla="*/ 2147483646 w 131"/>
                  <a:gd name="T67" fmla="*/ 2147483646 h 134"/>
                  <a:gd name="T68" fmla="*/ 2147483646 w 131"/>
                  <a:gd name="T69" fmla="*/ 2147483646 h 134"/>
                  <a:gd name="T70" fmla="*/ 2147483646 w 131"/>
                  <a:gd name="T71" fmla="*/ 2147483646 h 13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31" h="134">
                    <a:moveTo>
                      <a:pt x="14" y="79"/>
                    </a:moveTo>
                    <a:cubicBezTo>
                      <a:pt x="2" y="94"/>
                      <a:pt x="2" y="94"/>
                      <a:pt x="2" y="94"/>
                    </a:cubicBezTo>
                    <a:cubicBezTo>
                      <a:pt x="3" y="97"/>
                      <a:pt x="5" y="101"/>
                      <a:pt x="7" y="104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9" y="104"/>
                      <a:pt x="31" y="106"/>
                      <a:pt x="34" y="108"/>
                    </a:cubicBezTo>
                    <a:cubicBezTo>
                      <a:pt x="37" y="110"/>
                      <a:pt x="39" y="111"/>
                      <a:pt x="42" y="113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50" y="133"/>
                      <a:pt x="54" y="134"/>
                      <a:pt x="58" y="134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75" y="117"/>
                      <a:pt x="81" y="115"/>
                      <a:pt x="87" y="112"/>
                    </a:cubicBezTo>
                    <a:cubicBezTo>
                      <a:pt x="104" y="121"/>
                      <a:pt x="104" y="121"/>
                      <a:pt x="104" y="121"/>
                    </a:cubicBezTo>
                    <a:cubicBezTo>
                      <a:pt x="108" y="118"/>
                      <a:pt x="111" y="116"/>
                      <a:pt x="113" y="113"/>
                    </a:cubicBezTo>
                    <a:cubicBezTo>
                      <a:pt x="107" y="94"/>
                      <a:pt x="107" y="94"/>
                      <a:pt x="107" y="94"/>
                    </a:cubicBezTo>
                    <a:cubicBezTo>
                      <a:pt x="110" y="88"/>
                      <a:pt x="112" y="82"/>
                      <a:pt x="113" y="76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31" y="64"/>
                      <a:pt x="131" y="59"/>
                      <a:pt x="130" y="55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09" y="44"/>
                      <a:pt x="107" y="40"/>
                      <a:pt x="104" y="36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7" y="15"/>
                      <a:pt x="105" y="13"/>
                      <a:pt x="103" y="12"/>
                    </a:cubicBezTo>
                    <a:cubicBezTo>
                      <a:pt x="101" y="11"/>
                      <a:pt x="99" y="9"/>
                      <a:pt x="97" y="8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76" y="17"/>
                      <a:pt x="71" y="16"/>
                      <a:pt x="66" y="16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"/>
                      <a:pt x="45" y="2"/>
                      <a:pt x="41" y="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3" y="26"/>
                      <a:pt x="29" y="30"/>
                      <a:pt x="25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2" y="38"/>
                      <a:pt x="1" y="41"/>
                      <a:pt x="0" y="45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65"/>
                      <a:pt x="13" y="72"/>
                      <a:pt x="14" y="79"/>
                    </a:cubicBezTo>
                    <a:close/>
                    <a:moveTo>
                      <a:pt x="32" y="45"/>
                    </a:moveTo>
                    <a:cubicBezTo>
                      <a:pt x="45" y="28"/>
                      <a:pt x="69" y="24"/>
                      <a:pt x="86" y="36"/>
                    </a:cubicBezTo>
                    <a:cubicBezTo>
                      <a:pt x="103" y="49"/>
                      <a:pt x="106" y="72"/>
                      <a:pt x="94" y="89"/>
                    </a:cubicBezTo>
                    <a:cubicBezTo>
                      <a:pt x="82" y="106"/>
                      <a:pt x="58" y="110"/>
                      <a:pt x="41" y="98"/>
                    </a:cubicBezTo>
                    <a:cubicBezTo>
                      <a:pt x="24" y="86"/>
                      <a:pt x="20" y="62"/>
                      <a:pt x="32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188827" y="3484794"/>
              <a:ext cx="26114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8936038" y="1576388"/>
            <a:ext cx="2627312" cy="4094162"/>
            <a:chOff x="8936469" y="1576619"/>
            <a:chExt cx="2627312" cy="4094163"/>
          </a:xfrm>
        </p:grpSpPr>
        <p:sp>
          <p:nvSpPr>
            <p:cNvPr id="25" name="矩形 24"/>
            <p:cNvSpPr/>
            <p:nvPr/>
          </p:nvSpPr>
          <p:spPr>
            <a:xfrm>
              <a:off x="8936469" y="1576619"/>
              <a:ext cx="2611437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38"/>
            <p:cNvSpPr txBox="1">
              <a:spLocks noChangeArrowheads="1"/>
            </p:cNvSpPr>
            <p:nvPr/>
          </p:nvSpPr>
          <p:spPr bwMode="auto">
            <a:xfrm>
              <a:off x="9126969" y="3675929"/>
              <a:ext cx="2339975" cy="132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sz="1600">
                  <a:solidFill>
                    <a:srgbClr val="FFFFFF"/>
                  </a:solidFill>
                  <a:latin typeface="宋体" panose="02010600030101010101" pitchFamily="2" charset="-122"/>
                </a:rPr>
                <a:t>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27" name="矩形 40"/>
            <p:cNvSpPr>
              <a:spLocks noChangeArrowheads="1"/>
            </p:cNvSpPr>
            <p:nvPr/>
          </p:nvSpPr>
          <p:spPr bwMode="auto">
            <a:xfrm>
              <a:off x="9480981" y="2964729"/>
              <a:ext cx="1522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8" name="任意多边形 44"/>
            <p:cNvSpPr/>
            <p:nvPr/>
          </p:nvSpPr>
          <p:spPr bwMode="auto">
            <a:xfrm>
              <a:off x="9763556" y="1713779"/>
              <a:ext cx="955675" cy="990600"/>
            </a:xfrm>
            <a:custGeom>
              <a:avLst/>
              <a:gdLst>
                <a:gd name="T0" fmla="*/ 512162 w 956752"/>
                <a:gd name="T1" fmla="*/ 954740 h 990261"/>
                <a:gd name="T2" fmla="*/ 512162 w 956752"/>
                <a:gd name="T3" fmla="*/ 992976 h 990261"/>
                <a:gd name="T4" fmla="*/ 430570 w 956752"/>
                <a:gd name="T5" fmla="*/ 973858 h 990261"/>
                <a:gd name="T6" fmla="*/ 406298 w 956752"/>
                <a:gd name="T7" fmla="*/ 899123 h 990261"/>
                <a:gd name="T8" fmla="*/ 557681 w 956752"/>
                <a:gd name="T9" fmla="*/ 918821 h 990261"/>
                <a:gd name="T10" fmla="*/ 406298 w 956752"/>
                <a:gd name="T11" fmla="*/ 938519 h 990261"/>
                <a:gd name="T12" fmla="*/ 406298 w 956752"/>
                <a:gd name="T13" fmla="*/ 899123 h 990261"/>
                <a:gd name="T14" fmla="*/ 566225 w 956752"/>
                <a:gd name="T15" fmla="*/ 846984 h 990261"/>
                <a:gd name="T16" fmla="*/ 566225 w 956752"/>
                <a:gd name="T17" fmla="*/ 886379 h 990261"/>
                <a:gd name="T18" fmla="*/ 368733 w 956752"/>
                <a:gd name="T19" fmla="*/ 866681 h 990261"/>
                <a:gd name="T20" fmla="*/ 387671 w 956752"/>
                <a:gd name="T21" fmla="*/ 796002 h 990261"/>
                <a:gd name="T22" fmla="*/ 585163 w 956752"/>
                <a:gd name="T23" fmla="*/ 815121 h 990261"/>
                <a:gd name="T24" fmla="*/ 387671 w 956752"/>
                <a:gd name="T25" fmla="*/ 834238 h 990261"/>
                <a:gd name="T26" fmla="*/ 387671 w 956752"/>
                <a:gd name="T27" fmla="*/ 796002 h 990261"/>
                <a:gd name="T28" fmla="*/ 287611 w 956752"/>
                <a:gd name="T29" fmla="*/ 680628 h 990261"/>
                <a:gd name="T30" fmla="*/ 189972 w 956752"/>
                <a:gd name="T31" fmla="*/ 822572 h 990261"/>
                <a:gd name="T32" fmla="*/ 154713 w 956752"/>
                <a:gd name="T33" fmla="*/ 787087 h 990261"/>
                <a:gd name="T34" fmla="*/ 271337 w 956752"/>
                <a:gd name="T35" fmla="*/ 672098 h 990261"/>
                <a:gd name="T36" fmla="*/ 690515 w 956752"/>
                <a:gd name="T37" fmla="*/ 677899 h 990261"/>
                <a:gd name="T38" fmla="*/ 788421 w 956752"/>
                <a:gd name="T39" fmla="*/ 822572 h 990261"/>
                <a:gd name="T40" fmla="*/ 655159 w 956752"/>
                <a:gd name="T41" fmla="*/ 710655 h 990261"/>
                <a:gd name="T42" fmla="*/ 675217 w 956752"/>
                <a:gd name="T43" fmla="*/ 671756 h 990261"/>
                <a:gd name="T44" fmla="*/ 926494 w 956752"/>
                <a:gd name="T45" fmla="*/ 479688 h 990261"/>
                <a:gd name="T46" fmla="*/ 926494 w 956752"/>
                <a:gd name="T47" fmla="*/ 529511 h 990261"/>
                <a:gd name="T48" fmla="*/ 755785 w 956752"/>
                <a:gd name="T49" fmla="*/ 504599 h 990261"/>
                <a:gd name="T50" fmla="*/ 21676 w 956752"/>
                <a:gd name="T51" fmla="*/ 479688 h 990261"/>
                <a:gd name="T52" fmla="*/ 192382 w 956752"/>
                <a:gd name="T53" fmla="*/ 504599 h 990261"/>
                <a:gd name="T54" fmla="*/ 21676 w 956752"/>
                <a:gd name="T55" fmla="*/ 529511 h 990261"/>
                <a:gd name="T56" fmla="*/ 21676 w 956752"/>
                <a:gd name="T57" fmla="*/ 479688 h 990261"/>
                <a:gd name="T58" fmla="*/ 712273 w 956752"/>
                <a:gd name="T59" fmla="*/ 477184 h 990261"/>
                <a:gd name="T60" fmla="*/ 585144 w 956752"/>
                <a:gd name="T61" fmla="*/ 770512 h 990261"/>
                <a:gd name="T62" fmla="*/ 368753 w 956752"/>
                <a:gd name="T63" fmla="*/ 691011 h 990261"/>
                <a:gd name="T64" fmla="*/ 476948 w 956752"/>
                <a:gd name="T65" fmla="*/ 238687 h 990261"/>
                <a:gd name="T66" fmla="*/ 826276 w 956752"/>
                <a:gd name="T67" fmla="*/ 151148 h 990261"/>
                <a:gd name="T68" fmla="*/ 723488 w 956752"/>
                <a:gd name="T69" fmla="*/ 290722 h 990261"/>
                <a:gd name="T70" fmla="*/ 688324 w 956752"/>
                <a:gd name="T71" fmla="*/ 255144 h 990261"/>
                <a:gd name="T72" fmla="*/ 809029 w 956752"/>
                <a:gd name="T73" fmla="*/ 142595 h 990261"/>
                <a:gd name="T74" fmla="*/ 162373 w 956752"/>
                <a:gd name="T75" fmla="*/ 148411 h 990261"/>
                <a:gd name="T76" fmla="*/ 265159 w 956752"/>
                <a:gd name="T77" fmla="*/ 287986 h 990261"/>
                <a:gd name="T78" fmla="*/ 127209 w 956752"/>
                <a:gd name="T79" fmla="*/ 183989 h 990261"/>
                <a:gd name="T80" fmla="*/ 146143 w 956752"/>
                <a:gd name="T81" fmla="*/ 142595 h 990261"/>
                <a:gd name="T82" fmla="*/ 501569 w 956752"/>
                <a:gd name="T83" fmla="*/ 21931 h 990261"/>
                <a:gd name="T84" fmla="*/ 474448 w 956752"/>
                <a:gd name="T85" fmla="*/ 194657 h 990261"/>
                <a:gd name="T86" fmla="*/ 450038 w 956752"/>
                <a:gd name="T87" fmla="*/ 21931 h 9902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56752" h="990261">
                  <a:moveTo>
                    <a:pt x="442700" y="952129"/>
                  </a:moveTo>
                  <a:cubicBezTo>
                    <a:pt x="516797" y="952129"/>
                    <a:pt x="516797" y="952129"/>
                    <a:pt x="516797" y="952129"/>
                  </a:cubicBezTo>
                  <a:cubicBezTo>
                    <a:pt x="519541" y="952129"/>
                    <a:pt x="522285" y="960300"/>
                    <a:pt x="522285" y="971195"/>
                  </a:cubicBezTo>
                  <a:cubicBezTo>
                    <a:pt x="522285" y="979366"/>
                    <a:pt x="519541" y="990261"/>
                    <a:pt x="516797" y="990261"/>
                  </a:cubicBezTo>
                  <a:cubicBezTo>
                    <a:pt x="442700" y="990261"/>
                    <a:pt x="442700" y="990261"/>
                    <a:pt x="442700" y="990261"/>
                  </a:cubicBezTo>
                  <a:cubicBezTo>
                    <a:pt x="439956" y="990261"/>
                    <a:pt x="434467" y="979366"/>
                    <a:pt x="434467" y="971195"/>
                  </a:cubicBezTo>
                  <a:cubicBezTo>
                    <a:pt x="434467" y="960300"/>
                    <a:pt x="439956" y="952129"/>
                    <a:pt x="442700" y="952129"/>
                  </a:cubicBezTo>
                  <a:close/>
                  <a:moveTo>
                    <a:pt x="409975" y="896665"/>
                  </a:moveTo>
                  <a:cubicBezTo>
                    <a:pt x="549090" y="896665"/>
                    <a:pt x="549090" y="896665"/>
                    <a:pt x="549090" y="896665"/>
                  </a:cubicBezTo>
                  <a:cubicBezTo>
                    <a:pt x="557273" y="896665"/>
                    <a:pt x="562728" y="905084"/>
                    <a:pt x="562728" y="916309"/>
                  </a:cubicBezTo>
                  <a:cubicBezTo>
                    <a:pt x="562728" y="927533"/>
                    <a:pt x="557273" y="935952"/>
                    <a:pt x="549090" y="935952"/>
                  </a:cubicBezTo>
                  <a:cubicBezTo>
                    <a:pt x="409975" y="935952"/>
                    <a:pt x="409975" y="935952"/>
                    <a:pt x="409975" y="935952"/>
                  </a:cubicBezTo>
                  <a:cubicBezTo>
                    <a:pt x="401792" y="935952"/>
                    <a:pt x="396336" y="927533"/>
                    <a:pt x="396336" y="916309"/>
                  </a:cubicBezTo>
                  <a:cubicBezTo>
                    <a:pt x="396336" y="905084"/>
                    <a:pt x="401792" y="896665"/>
                    <a:pt x="409975" y="896665"/>
                  </a:cubicBezTo>
                  <a:close/>
                  <a:moveTo>
                    <a:pt x="391179" y="844668"/>
                  </a:moveTo>
                  <a:cubicBezTo>
                    <a:pt x="571350" y="844668"/>
                    <a:pt x="571350" y="844668"/>
                    <a:pt x="571350" y="844668"/>
                  </a:cubicBezTo>
                  <a:cubicBezTo>
                    <a:pt x="582270" y="844668"/>
                    <a:pt x="590459" y="853087"/>
                    <a:pt x="590459" y="864312"/>
                  </a:cubicBezTo>
                  <a:cubicBezTo>
                    <a:pt x="590459" y="875536"/>
                    <a:pt x="582270" y="883955"/>
                    <a:pt x="571350" y="883955"/>
                  </a:cubicBezTo>
                  <a:cubicBezTo>
                    <a:pt x="391179" y="883955"/>
                    <a:pt x="391179" y="883955"/>
                    <a:pt x="391179" y="883955"/>
                  </a:cubicBezTo>
                  <a:cubicBezTo>
                    <a:pt x="380260" y="883955"/>
                    <a:pt x="372070" y="875536"/>
                    <a:pt x="372070" y="864312"/>
                  </a:cubicBezTo>
                  <a:cubicBezTo>
                    <a:pt x="372070" y="853087"/>
                    <a:pt x="380260" y="844668"/>
                    <a:pt x="391179" y="844668"/>
                  </a:cubicBezTo>
                  <a:close/>
                  <a:moveTo>
                    <a:pt x="391179" y="793826"/>
                  </a:moveTo>
                  <a:cubicBezTo>
                    <a:pt x="571350" y="793826"/>
                    <a:pt x="571350" y="793826"/>
                    <a:pt x="571350" y="793826"/>
                  </a:cubicBezTo>
                  <a:cubicBezTo>
                    <a:pt x="582270" y="793826"/>
                    <a:pt x="590459" y="801997"/>
                    <a:pt x="590459" y="812892"/>
                  </a:cubicBezTo>
                  <a:cubicBezTo>
                    <a:pt x="590459" y="823787"/>
                    <a:pt x="582270" y="831958"/>
                    <a:pt x="571350" y="831958"/>
                  </a:cubicBezTo>
                  <a:cubicBezTo>
                    <a:pt x="391179" y="831958"/>
                    <a:pt x="391179" y="831958"/>
                    <a:pt x="391179" y="831958"/>
                  </a:cubicBezTo>
                  <a:cubicBezTo>
                    <a:pt x="380260" y="831958"/>
                    <a:pt x="372070" y="823787"/>
                    <a:pt x="372070" y="812892"/>
                  </a:cubicBezTo>
                  <a:cubicBezTo>
                    <a:pt x="372070" y="801997"/>
                    <a:pt x="380260" y="793826"/>
                    <a:pt x="391179" y="793826"/>
                  </a:cubicBezTo>
                  <a:close/>
                  <a:moveTo>
                    <a:pt x="273793" y="670259"/>
                  </a:moveTo>
                  <a:cubicBezTo>
                    <a:pt x="279951" y="670599"/>
                    <a:pt x="286109" y="673322"/>
                    <a:pt x="290214" y="678766"/>
                  </a:cubicBezTo>
                  <a:cubicBezTo>
                    <a:pt x="301161" y="686933"/>
                    <a:pt x="303897" y="700544"/>
                    <a:pt x="295687" y="711433"/>
                  </a:cubicBezTo>
                  <a:lnTo>
                    <a:pt x="191692" y="820324"/>
                  </a:lnTo>
                  <a:cubicBezTo>
                    <a:pt x="183482" y="828491"/>
                    <a:pt x="167061" y="828491"/>
                    <a:pt x="158851" y="817602"/>
                  </a:cubicBezTo>
                  <a:cubicBezTo>
                    <a:pt x="147904" y="809435"/>
                    <a:pt x="147904" y="793102"/>
                    <a:pt x="156114" y="784935"/>
                  </a:cubicBezTo>
                  <a:cubicBezTo>
                    <a:pt x="257373" y="676044"/>
                    <a:pt x="257373" y="676044"/>
                    <a:pt x="257373" y="676044"/>
                  </a:cubicBezTo>
                  <a:cubicBezTo>
                    <a:pt x="261478" y="671960"/>
                    <a:pt x="267636" y="669919"/>
                    <a:pt x="273793" y="670259"/>
                  </a:cubicBezTo>
                  <a:close/>
                  <a:moveTo>
                    <a:pt x="681329" y="669919"/>
                  </a:moveTo>
                  <a:cubicBezTo>
                    <a:pt x="687160" y="669919"/>
                    <a:pt x="692649" y="671961"/>
                    <a:pt x="696765" y="676044"/>
                  </a:cubicBezTo>
                  <a:lnTo>
                    <a:pt x="798305" y="784935"/>
                  </a:lnTo>
                  <a:cubicBezTo>
                    <a:pt x="806538" y="795824"/>
                    <a:pt x="806538" y="809435"/>
                    <a:pt x="795561" y="820324"/>
                  </a:cubicBezTo>
                  <a:cubicBezTo>
                    <a:pt x="784584" y="828491"/>
                    <a:pt x="770862" y="828491"/>
                    <a:pt x="762629" y="820324"/>
                  </a:cubicBezTo>
                  <a:cubicBezTo>
                    <a:pt x="661089" y="708711"/>
                    <a:pt x="661089" y="708711"/>
                    <a:pt x="661089" y="708711"/>
                  </a:cubicBezTo>
                  <a:cubicBezTo>
                    <a:pt x="652856" y="700544"/>
                    <a:pt x="652856" y="686933"/>
                    <a:pt x="663834" y="676044"/>
                  </a:cubicBezTo>
                  <a:cubicBezTo>
                    <a:pt x="669322" y="671961"/>
                    <a:pt x="675497" y="669919"/>
                    <a:pt x="681329" y="669919"/>
                  </a:cubicBezTo>
                  <a:close/>
                  <a:moveTo>
                    <a:pt x="784501" y="478376"/>
                  </a:moveTo>
                  <a:cubicBezTo>
                    <a:pt x="934879" y="478376"/>
                    <a:pt x="934879" y="478376"/>
                    <a:pt x="934879" y="478376"/>
                  </a:cubicBezTo>
                  <a:cubicBezTo>
                    <a:pt x="948550" y="478376"/>
                    <a:pt x="956752" y="489417"/>
                    <a:pt x="956752" y="503219"/>
                  </a:cubicBezTo>
                  <a:cubicBezTo>
                    <a:pt x="956752" y="517021"/>
                    <a:pt x="948550" y="528063"/>
                    <a:pt x="934879" y="528063"/>
                  </a:cubicBezTo>
                  <a:lnTo>
                    <a:pt x="784501" y="528063"/>
                  </a:lnTo>
                  <a:cubicBezTo>
                    <a:pt x="773565" y="528063"/>
                    <a:pt x="762628" y="517021"/>
                    <a:pt x="762628" y="503219"/>
                  </a:cubicBezTo>
                  <a:cubicBezTo>
                    <a:pt x="762628" y="489417"/>
                    <a:pt x="773565" y="478376"/>
                    <a:pt x="784501" y="478376"/>
                  </a:cubicBezTo>
                  <a:close/>
                  <a:moveTo>
                    <a:pt x="21873" y="478376"/>
                  </a:moveTo>
                  <a:lnTo>
                    <a:pt x="172251" y="478376"/>
                  </a:lnTo>
                  <a:cubicBezTo>
                    <a:pt x="185922" y="478376"/>
                    <a:pt x="194124" y="489417"/>
                    <a:pt x="194124" y="503219"/>
                  </a:cubicBezTo>
                  <a:cubicBezTo>
                    <a:pt x="194124" y="517021"/>
                    <a:pt x="185922" y="528063"/>
                    <a:pt x="172251" y="528063"/>
                  </a:cubicBezTo>
                  <a:cubicBezTo>
                    <a:pt x="21873" y="528063"/>
                    <a:pt x="21873" y="528063"/>
                    <a:pt x="21873" y="528063"/>
                  </a:cubicBezTo>
                  <a:cubicBezTo>
                    <a:pt x="10936" y="528063"/>
                    <a:pt x="0" y="517021"/>
                    <a:pt x="0" y="503219"/>
                  </a:cubicBezTo>
                  <a:cubicBezTo>
                    <a:pt x="0" y="489417"/>
                    <a:pt x="10936" y="478376"/>
                    <a:pt x="21873" y="478376"/>
                  </a:cubicBezTo>
                  <a:close/>
                  <a:moveTo>
                    <a:pt x="481265" y="238032"/>
                  </a:moveTo>
                  <a:cubicBezTo>
                    <a:pt x="612275" y="238032"/>
                    <a:pt x="718720" y="344653"/>
                    <a:pt x="718720" y="475880"/>
                  </a:cubicBezTo>
                  <a:cubicBezTo>
                    <a:pt x="718720" y="568832"/>
                    <a:pt x="666862" y="648114"/>
                    <a:pt x="590440" y="689123"/>
                  </a:cubicBezTo>
                  <a:cubicBezTo>
                    <a:pt x="590440" y="689123"/>
                    <a:pt x="590440" y="689123"/>
                    <a:pt x="590440" y="768405"/>
                  </a:cubicBezTo>
                  <a:cubicBezTo>
                    <a:pt x="590440" y="768405"/>
                    <a:pt x="590440" y="768405"/>
                    <a:pt x="372091" y="768405"/>
                  </a:cubicBezTo>
                  <a:cubicBezTo>
                    <a:pt x="372091" y="768405"/>
                    <a:pt x="372091" y="768405"/>
                    <a:pt x="372091" y="689123"/>
                  </a:cubicBezTo>
                  <a:cubicBezTo>
                    <a:pt x="295668" y="648114"/>
                    <a:pt x="243810" y="568832"/>
                    <a:pt x="243810" y="475880"/>
                  </a:cubicBezTo>
                  <a:cubicBezTo>
                    <a:pt x="243810" y="344653"/>
                    <a:pt x="350256" y="238032"/>
                    <a:pt x="481265" y="238032"/>
                  </a:cubicBezTo>
                  <a:close/>
                  <a:moveTo>
                    <a:pt x="816353" y="142203"/>
                  </a:moveTo>
                  <a:cubicBezTo>
                    <a:pt x="822153" y="142544"/>
                    <a:pt x="828294" y="145274"/>
                    <a:pt x="833753" y="150732"/>
                  </a:cubicBezTo>
                  <a:cubicBezTo>
                    <a:pt x="841941" y="158920"/>
                    <a:pt x="844670" y="175297"/>
                    <a:pt x="836482" y="183485"/>
                  </a:cubicBezTo>
                  <a:lnTo>
                    <a:pt x="730036" y="289930"/>
                  </a:lnTo>
                  <a:cubicBezTo>
                    <a:pt x="721848" y="298118"/>
                    <a:pt x="705472" y="295389"/>
                    <a:pt x="697284" y="287200"/>
                  </a:cubicBezTo>
                  <a:cubicBezTo>
                    <a:pt x="686366" y="276283"/>
                    <a:pt x="686366" y="262636"/>
                    <a:pt x="694554" y="254448"/>
                  </a:cubicBezTo>
                  <a:cubicBezTo>
                    <a:pt x="801000" y="148003"/>
                    <a:pt x="801000" y="148003"/>
                    <a:pt x="801000" y="148003"/>
                  </a:cubicBezTo>
                  <a:cubicBezTo>
                    <a:pt x="805094" y="143909"/>
                    <a:pt x="810553" y="141862"/>
                    <a:pt x="816353" y="142203"/>
                  </a:cubicBezTo>
                  <a:close/>
                  <a:moveTo>
                    <a:pt x="147466" y="142203"/>
                  </a:moveTo>
                  <a:cubicBezTo>
                    <a:pt x="153607" y="141862"/>
                    <a:pt x="159748" y="143909"/>
                    <a:pt x="163842" y="148003"/>
                  </a:cubicBezTo>
                  <a:lnTo>
                    <a:pt x="270288" y="254448"/>
                  </a:lnTo>
                  <a:cubicBezTo>
                    <a:pt x="278476" y="262636"/>
                    <a:pt x="278476" y="276283"/>
                    <a:pt x="267559" y="287200"/>
                  </a:cubicBezTo>
                  <a:cubicBezTo>
                    <a:pt x="256641" y="295389"/>
                    <a:pt x="242994" y="298118"/>
                    <a:pt x="234806" y="289930"/>
                  </a:cubicBezTo>
                  <a:cubicBezTo>
                    <a:pt x="128360" y="183485"/>
                    <a:pt x="128360" y="183485"/>
                    <a:pt x="128360" y="183485"/>
                  </a:cubicBezTo>
                  <a:cubicBezTo>
                    <a:pt x="120172" y="175297"/>
                    <a:pt x="120172" y="158920"/>
                    <a:pt x="131089" y="150732"/>
                  </a:cubicBezTo>
                  <a:cubicBezTo>
                    <a:pt x="135183" y="145274"/>
                    <a:pt x="141324" y="142544"/>
                    <a:pt x="147466" y="142203"/>
                  </a:cubicBezTo>
                  <a:close/>
                  <a:moveTo>
                    <a:pt x="478742" y="0"/>
                  </a:moveTo>
                  <a:cubicBezTo>
                    <a:pt x="495162" y="0"/>
                    <a:pt x="506109" y="10936"/>
                    <a:pt x="506109" y="21873"/>
                  </a:cubicBezTo>
                  <a:lnTo>
                    <a:pt x="506109" y="172250"/>
                  </a:lnTo>
                  <a:cubicBezTo>
                    <a:pt x="506109" y="183186"/>
                    <a:pt x="495162" y="194123"/>
                    <a:pt x="478742" y="194123"/>
                  </a:cubicBezTo>
                  <a:cubicBezTo>
                    <a:pt x="465058" y="194123"/>
                    <a:pt x="454111" y="183186"/>
                    <a:pt x="454111" y="172250"/>
                  </a:cubicBezTo>
                  <a:cubicBezTo>
                    <a:pt x="454111" y="21873"/>
                    <a:pt x="454111" y="21873"/>
                    <a:pt x="454111" y="21873"/>
                  </a:cubicBezTo>
                  <a:cubicBezTo>
                    <a:pt x="454111" y="10936"/>
                    <a:pt x="465058" y="0"/>
                    <a:pt x="478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952344" y="3484794"/>
              <a:ext cx="261143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 bwMode="auto">
          <a:xfrm>
            <a:off x="3413125" y="1576388"/>
            <a:ext cx="2613025" cy="4094162"/>
            <a:chOff x="3413641" y="1576619"/>
            <a:chExt cx="2613025" cy="4094163"/>
          </a:xfrm>
        </p:grpSpPr>
        <p:sp>
          <p:nvSpPr>
            <p:cNvPr id="31" name="矩形 30"/>
            <p:cNvSpPr/>
            <p:nvPr/>
          </p:nvSpPr>
          <p:spPr>
            <a:xfrm>
              <a:off x="3413641" y="1576619"/>
              <a:ext cx="2613025" cy="4094163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文本框 35"/>
            <p:cNvSpPr txBox="1">
              <a:spLocks noChangeArrowheads="1"/>
            </p:cNvSpPr>
            <p:nvPr/>
          </p:nvSpPr>
          <p:spPr bwMode="auto">
            <a:xfrm>
              <a:off x="3566041" y="3675929"/>
              <a:ext cx="2341562" cy="132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sz="1600">
                  <a:solidFill>
                    <a:srgbClr val="FFFFFF"/>
                  </a:solidFill>
                  <a:latin typeface="宋体" panose="02010600030101010101" pitchFamily="2" charset="-122"/>
                </a:rPr>
                <a:t>极致简约风潮流所向，通用设计，完美兼容，打造最实用，最具个性的演示方案，让你的演示卓越非凡。</a:t>
              </a:r>
            </a:p>
          </p:txBody>
        </p:sp>
        <p:sp>
          <p:nvSpPr>
            <p:cNvPr id="33" name="矩形 37"/>
            <p:cNvSpPr>
              <a:spLocks noChangeArrowheads="1"/>
            </p:cNvSpPr>
            <p:nvPr/>
          </p:nvSpPr>
          <p:spPr bwMode="auto">
            <a:xfrm>
              <a:off x="3950216" y="2964729"/>
              <a:ext cx="15398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413641" y="3484794"/>
              <a:ext cx="26130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43"/>
            <p:cNvSpPr/>
            <p:nvPr/>
          </p:nvSpPr>
          <p:spPr bwMode="auto">
            <a:xfrm>
              <a:off x="4169291" y="1761404"/>
              <a:ext cx="1069975" cy="893763"/>
            </a:xfrm>
            <a:custGeom>
              <a:avLst/>
              <a:gdLst>
                <a:gd name="T0" fmla="*/ 212047 w 1068881"/>
                <a:gd name="T1" fmla="*/ 596139 h 894355"/>
                <a:gd name="T2" fmla="*/ 347385 w 1068881"/>
                <a:gd name="T3" fmla="*/ 596139 h 894355"/>
                <a:gd name="T4" fmla="*/ 386055 w 1068881"/>
                <a:gd name="T5" fmla="*/ 609699 h 894355"/>
                <a:gd name="T6" fmla="*/ 386055 w 1068881"/>
                <a:gd name="T7" fmla="*/ 875479 h 894355"/>
                <a:gd name="T8" fmla="*/ 347385 w 1068881"/>
                <a:gd name="T9" fmla="*/ 889039 h 894355"/>
                <a:gd name="T10" fmla="*/ 212047 w 1068881"/>
                <a:gd name="T11" fmla="*/ 889039 h 894355"/>
                <a:gd name="T12" fmla="*/ 176142 w 1068881"/>
                <a:gd name="T13" fmla="*/ 875479 h 894355"/>
                <a:gd name="T14" fmla="*/ 176142 w 1068881"/>
                <a:gd name="T15" fmla="*/ 609699 h 894355"/>
                <a:gd name="T16" fmla="*/ 212047 w 1068881"/>
                <a:gd name="T17" fmla="*/ 596139 h 894355"/>
                <a:gd name="T18" fmla="*/ 443918 w 1068881"/>
                <a:gd name="T19" fmla="*/ 443370 h 894355"/>
                <a:gd name="T20" fmla="*/ 578505 w 1068881"/>
                <a:gd name="T21" fmla="*/ 443370 h 894355"/>
                <a:gd name="T22" fmla="*/ 616960 w 1068881"/>
                <a:gd name="T23" fmla="*/ 462395 h 894355"/>
                <a:gd name="T24" fmla="*/ 616960 w 1068881"/>
                <a:gd name="T25" fmla="*/ 867300 h 894355"/>
                <a:gd name="T26" fmla="*/ 578505 w 1068881"/>
                <a:gd name="T27" fmla="*/ 889039 h 894355"/>
                <a:gd name="T28" fmla="*/ 443918 w 1068881"/>
                <a:gd name="T29" fmla="*/ 889039 h 894355"/>
                <a:gd name="T30" fmla="*/ 408212 w 1068881"/>
                <a:gd name="T31" fmla="*/ 867300 h 894355"/>
                <a:gd name="T32" fmla="*/ 408212 w 1068881"/>
                <a:gd name="T33" fmla="*/ 462395 h 894355"/>
                <a:gd name="T34" fmla="*/ 443918 w 1068881"/>
                <a:gd name="T35" fmla="*/ 443370 h 894355"/>
                <a:gd name="T36" fmla="*/ 675097 w 1068881"/>
                <a:gd name="T37" fmla="*/ 264185 h 894355"/>
                <a:gd name="T38" fmla="*/ 810716 w 1068881"/>
                <a:gd name="T39" fmla="*/ 264185 h 894355"/>
                <a:gd name="T40" fmla="*/ 846697 w 1068881"/>
                <a:gd name="T41" fmla="*/ 291353 h 894355"/>
                <a:gd name="T42" fmla="*/ 846697 w 1068881"/>
                <a:gd name="T43" fmla="*/ 859154 h 894355"/>
                <a:gd name="T44" fmla="*/ 810716 w 1068881"/>
                <a:gd name="T45" fmla="*/ 889038 h 894355"/>
                <a:gd name="T46" fmla="*/ 675097 w 1068881"/>
                <a:gd name="T47" fmla="*/ 889038 h 894355"/>
                <a:gd name="T48" fmla="*/ 639115 w 1068881"/>
                <a:gd name="T49" fmla="*/ 859154 h 894355"/>
                <a:gd name="T50" fmla="*/ 639115 w 1068881"/>
                <a:gd name="T51" fmla="*/ 291353 h 894355"/>
                <a:gd name="T52" fmla="*/ 675097 w 1068881"/>
                <a:gd name="T53" fmla="*/ 264185 h 894355"/>
                <a:gd name="T54" fmla="*/ 907170 w 1068881"/>
                <a:gd name="T55" fmla="*/ 125201 h 894355"/>
                <a:gd name="T56" fmla="*/ 1042788 w 1068881"/>
                <a:gd name="T57" fmla="*/ 125201 h 894355"/>
                <a:gd name="T58" fmla="*/ 1078767 w 1068881"/>
                <a:gd name="T59" fmla="*/ 160538 h 894355"/>
                <a:gd name="T60" fmla="*/ 1078767 w 1068881"/>
                <a:gd name="T61" fmla="*/ 853702 h 894355"/>
                <a:gd name="T62" fmla="*/ 1042788 w 1068881"/>
                <a:gd name="T63" fmla="*/ 889039 h 894355"/>
                <a:gd name="T64" fmla="*/ 907170 w 1068881"/>
                <a:gd name="T65" fmla="*/ 889039 h 894355"/>
                <a:gd name="T66" fmla="*/ 871186 w 1068881"/>
                <a:gd name="T67" fmla="*/ 853702 h 894355"/>
                <a:gd name="T68" fmla="*/ 871186 w 1068881"/>
                <a:gd name="T69" fmla="*/ 160538 h 894355"/>
                <a:gd name="T70" fmla="*/ 907170 w 1068881"/>
                <a:gd name="T71" fmla="*/ 125201 h 894355"/>
                <a:gd name="T72" fmla="*/ 846697 w 1068881"/>
                <a:gd name="T73" fmla="*/ 0 h 894355"/>
                <a:gd name="T74" fmla="*/ 791887 w 1068881"/>
                <a:gd name="T75" fmla="*/ 176889 h 894355"/>
                <a:gd name="T76" fmla="*/ 741126 w 1068881"/>
                <a:gd name="T77" fmla="*/ 134527 h 894355"/>
                <a:gd name="T78" fmla="*/ 654729 w 1068881"/>
                <a:gd name="T79" fmla="*/ 207418 h 894355"/>
                <a:gd name="T80" fmla="*/ 432775 w 1068881"/>
                <a:gd name="T81" fmla="*/ 394675 h 894355"/>
                <a:gd name="T82" fmla="*/ 394123 w 1068881"/>
                <a:gd name="T83" fmla="*/ 400101 h 894355"/>
                <a:gd name="T84" fmla="*/ 372034 w 1068881"/>
                <a:gd name="T85" fmla="*/ 372963 h 894355"/>
                <a:gd name="T86" fmla="*/ 372034 w 1068881"/>
                <a:gd name="T87" fmla="*/ 283409 h 894355"/>
                <a:gd name="T88" fmla="*/ 60048 w 1068881"/>
                <a:gd name="T89" fmla="*/ 546646 h 894355"/>
                <a:gd name="T90" fmla="*/ 35203 w 1068881"/>
                <a:gd name="T91" fmla="*/ 554788 h 894355"/>
                <a:gd name="T92" fmla="*/ 10356 w 1068881"/>
                <a:gd name="T93" fmla="*/ 546646 h 894355"/>
                <a:gd name="T94" fmla="*/ 10356 w 1068881"/>
                <a:gd name="T95" fmla="*/ 503226 h 894355"/>
                <a:gd name="T96" fmla="*/ 383078 w 1068881"/>
                <a:gd name="T97" fmla="*/ 185714 h 894355"/>
                <a:gd name="T98" fmla="*/ 421732 w 1068881"/>
                <a:gd name="T99" fmla="*/ 180285 h 894355"/>
                <a:gd name="T100" fmla="*/ 443819 w 1068881"/>
                <a:gd name="T101" fmla="*/ 207423 h 894355"/>
                <a:gd name="T102" fmla="*/ 443819 w 1068881"/>
                <a:gd name="T103" fmla="*/ 299691 h 894355"/>
                <a:gd name="T104" fmla="*/ 678154 w 1068881"/>
                <a:gd name="T105" fmla="*/ 102604 h 894355"/>
                <a:gd name="T106" fmla="*/ 690467 w 1068881"/>
                <a:gd name="T107" fmla="*/ 92248 h 894355"/>
                <a:gd name="T108" fmla="*/ 639115 w 1068881"/>
                <a:gd name="T109" fmla="*/ 49389 h 894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8881" h="894355">
                  <a:moveTo>
                    <a:pt x="210104" y="599703"/>
                  </a:moveTo>
                  <a:cubicBezTo>
                    <a:pt x="344202" y="599703"/>
                    <a:pt x="344202" y="599703"/>
                    <a:pt x="344202" y="599703"/>
                  </a:cubicBezTo>
                  <a:cubicBezTo>
                    <a:pt x="366096" y="599703"/>
                    <a:pt x="382516" y="605160"/>
                    <a:pt x="382516" y="613344"/>
                  </a:cubicBezTo>
                  <a:lnTo>
                    <a:pt x="382516" y="880714"/>
                  </a:lnTo>
                  <a:cubicBezTo>
                    <a:pt x="382516" y="888899"/>
                    <a:pt x="366096" y="894355"/>
                    <a:pt x="344202" y="894355"/>
                  </a:cubicBezTo>
                  <a:cubicBezTo>
                    <a:pt x="210104" y="894355"/>
                    <a:pt x="210104" y="894355"/>
                    <a:pt x="210104" y="894355"/>
                  </a:cubicBezTo>
                  <a:cubicBezTo>
                    <a:pt x="190947" y="894355"/>
                    <a:pt x="174527" y="888899"/>
                    <a:pt x="174527" y="880714"/>
                  </a:cubicBezTo>
                  <a:cubicBezTo>
                    <a:pt x="174527" y="613344"/>
                    <a:pt x="174527" y="613344"/>
                    <a:pt x="174527" y="613344"/>
                  </a:cubicBezTo>
                  <a:cubicBezTo>
                    <a:pt x="174527" y="605160"/>
                    <a:pt x="190947" y="599703"/>
                    <a:pt x="210104" y="599703"/>
                  </a:cubicBezTo>
                  <a:close/>
                  <a:moveTo>
                    <a:pt x="439850" y="446022"/>
                  </a:moveTo>
                  <a:cubicBezTo>
                    <a:pt x="573204" y="446022"/>
                    <a:pt x="573204" y="446022"/>
                    <a:pt x="573204" y="446022"/>
                  </a:cubicBezTo>
                  <a:cubicBezTo>
                    <a:pt x="594976" y="446022"/>
                    <a:pt x="611305" y="454223"/>
                    <a:pt x="611305" y="465158"/>
                  </a:cubicBezTo>
                  <a:lnTo>
                    <a:pt x="611305" y="872485"/>
                  </a:lnTo>
                  <a:cubicBezTo>
                    <a:pt x="611305" y="883420"/>
                    <a:pt x="594976" y="894355"/>
                    <a:pt x="573204" y="894355"/>
                  </a:cubicBezTo>
                  <a:cubicBezTo>
                    <a:pt x="439850" y="894355"/>
                    <a:pt x="439850" y="894355"/>
                    <a:pt x="439850" y="894355"/>
                  </a:cubicBezTo>
                  <a:cubicBezTo>
                    <a:pt x="420800" y="894355"/>
                    <a:pt x="404471" y="883420"/>
                    <a:pt x="404471" y="872485"/>
                  </a:cubicBezTo>
                  <a:cubicBezTo>
                    <a:pt x="404471" y="465158"/>
                    <a:pt x="404471" y="465158"/>
                    <a:pt x="404471" y="465158"/>
                  </a:cubicBezTo>
                  <a:cubicBezTo>
                    <a:pt x="404471" y="454223"/>
                    <a:pt x="420800" y="446022"/>
                    <a:pt x="439850" y="446022"/>
                  </a:cubicBezTo>
                  <a:close/>
                  <a:moveTo>
                    <a:pt x="668910" y="265764"/>
                  </a:moveTo>
                  <a:cubicBezTo>
                    <a:pt x="803286" y="265764"/>
                    <a:pt x="803286" y="265764"/>
                    <a:pt x="803286" y="265764"/>
                  </a:cubicBezTo>
                  <a:cubicBezTo>
                    <a:pt x="825225" y="265764"/>
                    <a:pt x="838937" y="276696"/>
                    <a:pt x="838937" y="293094"/>
                  </a:cubicBezTo>
                  <a:lnTo>
                    <a:pt x="838937" y="864291"/>
                  </a:lnTo>
                  <a:cubicBezTo>
                    <a:pt x="838937" y="880689"/>
                    <a:pt x="825225" y="894354"/>
                    <a:pt x="803286" y="894354"/>
                  </a:cubicBezTo>
                  <a:cubicBezTo>
                    <a:pt x="668910" y="894354"/>
                    <a:pt x="668910" y="894354"/>
                    <a:pt x="668910" y="894354"/>
                  </a:cubicBezTo>
                  <a:cubicBezTo>
                    <a:pt x="649713" y="894354"/>
                    <a:pt x="633259" y="880689"/>
                    <a:pt x="633259" y="864291"/>
                  </a:cubicBezTo>
                  <a:cubicBezTo>
                    <a:pt x="633259" y="293094"/>
                    <a:pt x="633259" y="293094"/>
                    <a:pt x="633259" y="293094"/>
                  </a:cubicBezTo>
                  <a:cubicBezTo>
                    <a:pt x="633259" y="276696"/>
                    <a:pt x="649713" y="265764"/>
                    <a:pt x="668910" y="265764"/>
                  </a:cubicBezTo>
                  <a:close/>
                  <a:moveTo>
                    <a:pt x="898854" y="125949"/>
                  </a:moveTo>
                  <a:cubicBezTo>
                    <a:pt x="1033230" y="125949"/>
                    <a:pt x="1033230" y="125949"/>
                    <a:pt x="1033230" y="125949"/>
                  </a:cubicBezTo>
                  <a:cubicBezTo>
                    <a:pt x="1052427" y="125949"/>
                    <a:pt x="1068881" y="142356"/>
                    <a:pt x="1068881" y="161498"/>
                  </a:cubicBezTo>
                  <a:lnTo>
                    <a:pt x="1068881" y="858806"/>
                  </a:lnTo>
                  <a:cubicBezTo>
                    <a:pt x="1068881" y="877948"/>
                    <a:pt x="1052427" y="894355"/>
                    <a:pt x="1033230" y="894355"/>
                  </a:cubicBezTo>
                  <a:cubicBezTo>
                    <a:pt x="898854" y="894355"/>
                    <a:pt x="898854" y="894355"/>
                    <a:pt x="898854" y="894355"/>
                  </a:cubicBezTo>
                  <a:cubicBezTo>
                    <a:pt x="879657" y="894355"/>
                    <a:pt x="863203" y="877948"/>
                    <a:pt x="863203" y="858806"/>
                  </a:cubicBezTo>
                  <a:cubicBezTo>
                    <a:pt x="863203" y="161498"/>
                    <a:pt x="863203" y="161498"/>
                    <a:pt x="863203" y="161498"/>
                  </a:cubicBezTo>
                  <a:cubicBezTo>
                    <a:pt x="863203" y="142356"/>
                    <a:pt x="879657" y="125949"/>
                    <a:pt x="898854" y="125949"/>
                  </a:cubicBezTo>
                  <a:close/>
                  <a:moveTo>
                    <a:pt x="838937" y="0"/>
                  </a:moveTo>
                  <a:lnTo>
                    <a:pt x="784629" y="177946"/>
                  </a:lnTo>
                  <a:lnTo>
                    <a:pt x="734334" y="135330"/>
                  </a:lnTo>
                  <a:lnTo>
                    <a:pt x="648729" y="208658"/>
                  </a:lnTo>
                  <a:cubicBezTo>
                    <a:pt x="428809" y="397034"/>
                    <a:pt x="428809" y="397034"/>
                    <a:pt x="428809" y="397034"/>
                  </a:cubicBezTo>
                  <a:cubicBezTo>
                    <a:pt x="417867" y="405224"/>
                    <a:pt x="404189" y="407954"/>
                    <a:pt x="390510" y="402494"/>
                  </a:cubicBezTo>
                  <a:cubicBezTo>
                    <a:pt x="376832" y="399764"/>
                    <a:pt x="368625" y="388844"/>
                    <a:pt x="368625" y="375194"/>
                  </a:cubicBezTo>
                  <a:cubicBezTo>
                    <a:pt x="368625" y="285103"/>
                    <a:pt x="368625" y="285103"/>
                    <a:pt x="368625" y="285103"/>
                  </a:cubicBezTo>
                  <a:cubicBezTo>
                    <a:pt x="59499" y="549915"/>
                    <a:pt x="59499" y="549915"/>
                    <a:pt x="59499" y="549915"/>
                  </a:cubicBezTo>
                  <a:cubicBezTo>
                    <a:pt x="54028" y="555375"/>
                    <a:pt x="43086" y="558105"/>
                    <a:pt x="34879" y="558105"/>
                  </a:cubicBezTo>
                  <a:cubicBezTo>
                    <a:pt x="26672" y="558105"/>
                    <a:pt x="15729" y="555375"/>
                    <a:pt x="10258" y="549915"/>
                  </a:cubicBezTo>
                  <a:cubicBezTo>
                    <a:pt x="-3420" y="536265"/>
                    <a:pt x="-3420" y="517155"/>
                    <a:pt x="10258" y="506235"/>
                  </a:cubicBezTo>
                  <a:cubicBezTo>
                    <a:pt x="379568" y="186823"/>
                    <a:pt x="379568" y="186823"/>
                    <a:pt x="379568" y="186823"/>
                  </a:cubicBezTo>
                  <a:cubicBezTo>
                    <a:pt x="387775" y="178633"/>
                    <a:pt x="404189" y="175903"/>
                    <a:pt x="417867" y="181363"/>
                  </a:cubicBezTo>
                  <a:cubicBezTo>
                    <a:pt x="431545" y="186823"/>
                    <a:pt x="439752" y="197743"/>
                    <a:pt x="439752" y="208663"/>
                  </a:cubicBezTo>
                  <a:cubicBezTo>
                    <a:pt x="439752" y="301484"/>
                    <a:pt x="439752" y="301484"/>
                    <a:pt x="439752" y="301484"/>
                  </a:cubicBezTo>
                  <a:cubicBezTo>
                    <a:pt x="572430" y="188188"/>
                    <a:pt x="638769" y="131540"/>
                    <a:pt x="671939" y="103216"/>
                  </a:cubicBezTo>
                  <a:lnTo>
                    <a:pt x="684139" y="92798"/>
                  </a:lnTo>
                  <a:lnTo>
                    <a:pt x="633259" y="49686"/>
                  </a:lnTo>
                  <a:lnTo>
                    <a:pt x="838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525" r="19525"/>
          <a:stretch>
            <a:fillRect/>
          </a:stretch>
        </p:blipFill>
        <p:spPr>
          <a:xfrm>
            <a:off x="5570953" y="0"/>
            <a:ext cx="6621048" cy="37366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606" r="22905"/>
          <a:stretch>
            <a:fillRect/>
          </a:stretch>
        </p:blipFill>
        <p:spPr>
          <a:xfrm rot="10800000">
            <a:off x="-1" y="2976824"/>
            <a:ext cx="6342929" cy="38811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47792" y="2449510"/>
            <a:ext cx="59218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铭记师恩</a:t>
            </a:r>
            <a:r>
              <a:rPr lang="en-US" altLang="zh-CN" sz="54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400" b="1" dirty="0">
                <a:solidFill>
                  <a:srgbClr val="F7B1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难忘母校</a:t>
            </a:r>
          </a:p>
        </p:txBody>
      </p:sp>
      <p:sp>
        <p:nvSpPr>
          <p:cNvPr id="5" name="矩形 4"/>
          <p:cNvSpPr/>
          <p:nvPr/>
        </p:nvSpPr>
        <p:spPr>
          <a:xfrm>
            <a:off x="3255449" y="3519876"/>
            <a:ext cx="5706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在即将完成我的论文，结束我在学校的学习生涯之际。回首在校</a:t>
            </a:r>
            <a:r>
              <a:rPr lang="en-US" altLang="zh-CN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年，首先，我要感谢我的指导教师</a:t>
            </a:r>
            <a:r>
              <a:rPr lang="en-US" altLang="zh-CN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，感谢她对本文的多次指导，并给了我许多宝贵的意见和建议。再此深深感谢</a:t>
            </a:r>
            <a:r>
              <a:rPr lang="en-US" altLang="zh-CN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老师给予我的教诲、关怀、帮助和指导</a:t>
            </a:r>
            <a:r>
              <a:rPr lang="en-US" altLang="zh-CN" sz="1600" dirty="0">
                <a:solidFill>
                  <a:srgbClr val="2A2A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2A2A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135"/>
          <p:cNvSpPr>
            <a:spLocks noChangeShapeType="1"/>
          </p:cNvSpPr>
          <p:nvPr/>
        </p:nvSpPr>
        <p:spPr bwMode="auto">
          <a:xfrm>
            <a:off x="3366854" y="3429000"/>
            <a:ext cx="5509117" cy="0"/>
          </a:xfrm>
          <a:prstGeom prst="line">
            <a:avLst/>
          </a:prstGeom>
          <a:solidFill>
            <a:srgbClr val="C1272D"/>
          </a:solidFill>
          <a:ln w="38100" cap="rnd">
            <a:solidFill>
              <a:srgbClr val="ED382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A2A2B"/>
              </a:solidFill>
            </a:endParaRPr>
          </a:p>
        </p:txBody>
      </p:sp>
      <p:sp>
        <p:nvSpPr>
          <p:cNvPr id="7" name="Oval 149"/>
          <p:cNvSpPr>
            <a:spLocks noChangeArrowheads="1"/>
          </p:cNvSpPr>
          <p:nvPr/>
        </p:nvSpPr>
        <p:spPr bwMode="auto">
          <a:xfrm>
            <a:off x="8551402" y="3555188"/>
            <a:ext cx="54421" cy="54421"/>
          </a:xfrm>
          <a:prstGeom prst="ellipse">
            <a:avLst/>
          </a:prstGeom>
          <a:solidFill>
            <a:srgbClr val="473D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5300663" y="4825587"/>
            <a:ext cx="1028700" cy="1027113"/>
            <a:chOff x="5110163" y="5073651"/>
            <a:chExt cx="1028700" cy="1027113"/>
          </a:xfrm>
          <a:solidFill>
            <a:schemeClr val="accent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5110163" y="5073651"/>
              <a:ext cx="1028700" cy="1027113"/>
            </a:xfrm>
            <a:custGeom>
              <a:avLst/>
              <a:gdLst>
                <a:gd name="T0" fmla="*/ 195 w 390"/>
                <a:gd name="T1" fmla="*/ 0 h 389"/>
                <a:gd name="T2" fmla="*/ 0 w 390"/>
                <a:gd name="T3" fmla="*/ 194 h 389"/>
                <a:gd name="T4" fmla="*/ 195 w 390"/>
                <a:gd name="T5" fmla="*/ 389 h 389"/>
                <a:gd name="T6" fmla="*/ 390 w 390"/>
                <a:gd name="T7" fmla="*/ 194 h 389"/>
                <a:gd name="T8" fmla="*/ 195 w 390"/>
                <a:gd name="T9" fmla="*/ 0 h 389"/>
                <a:gd name="T10" fmla="*/ 165 w 390"/>
                <a:gd name="T11" fmla="*/ 367 h 389"/>
                <a:gd name="T12" fmla="*/ 137 w 390"/>
                <a:gd name="T13" fmla="*/ 350 h 389"/>
                <a:gd name="T14" fmla="*/ 86 w 390"/>
                <a:gd name="T15" fmla="*/ 331 h 389"/>
                <a:gd name="T16" fmla="*/ 35 w 390"/>
                <a:gd name="T17" fmla="*/ 266 h 389"/>
                <a:gd name="T18" fmla="*/ 60 w 390"/>
                <a:gd name="T19" fmla="*/ 227 h 389"/>
                <a:gd name="T20" fmla="*/ 53 w 390"/>
                <a:gd name="T21" fmla="*/ 149 h 389"/>
                <a:gd name="T22" fmla="*/ 28 w 390"/>
                <a:gd name="T23" fmla="*/ 141 h 389"/>
                <a:gd name="T24" fmla="*/ 195 w 390"/>
                <a:gd name="T25" fmla="*/ 20 h 389"/>
                <a:gd name="T26" fmla="*/ 370 w 390"/>
                <a:gd name="T27" fmla="*/ 194 h 389"/>
                <a:gd name="T28" fmla="*/ 343 w 390"/>
                <a:gd name="T29" fmla="*/ 287 h 389"/>
                <a:gd name="T30" fmla="*/ 338 w 390"/>
                <a:gd name="T31" fmla="*/ 283 h 389"/>
                <a:gd name="T32" fmla="*/ 288 w 390"/>
                <a:gd name="T33" fmla="*/ 323 h 389"/>
                <a:gd name="T34" fmla="*/ 267 w 390"/>
                <a:gd name="T35" fmla="*/ 354 h 389"/>
                <a:gd name="T36" fmla="*/ 195 w 390"/>
                <a:gd name="T37" fmla="*/ 369 h 389"/>
                <a:gd name="T38" fmla="*/ 165 w 390"/>
                <a:gd name="T39" fmla="*/ 36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0" h="389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2" y="389"/>
                    <a:pt x="390" y="302"/>
                    <a:pt x="390" y="194"/>
                  </a:cubicBezTo>
                  <a:cubicBezTo>
                    <a:pt x="390" y="87"/>
                    <a:pt x="302" y="0"/>
                    <a:pt x="195" y="0"/>
                  </a:cubicBezTo>
                  <a:close/>
                  <a:moveTo>
                    <a:pt x="165" y="367"/>
                  </a:moveTo>
                  <a:cubicBezTo>
                    <a:pt x="152" y="360"/>
                    <a:pt x="137" y="350"/>
                    <a:pt x="137" y="350"/>
                  </a:cubicBezTo>
                  <a:cubicBezTo>
                    <a:pt x="115" y="346"/>
                    <a:pt x="97" y="337"/>
                    <a:pt x="86" y="331"/>
                  </a:cubicBezTo>
                  <a:cubicBezTo>
                    <a:pt x="64" y="314"/>
                    <a:pt x="47" y="292"/>
                    <a:pt x="35" y="266"/>
                  </a:cubicBezTo>
                  <a:cubicBezTo>
                    <a:pt x="44" y="249"/>
                    <a:pt x="60" y="227"/>
                    <a:pt x="60" y="227"/>
                  </a:cubicBezTo>
                  <a:cubicBezTo>
                    <a:pt x="51" y="192"/>
                    <a:pt x="53" y="149"/>
                    <a:pt x="53" y="149"/>
                  </a:cubicBezTo>
                  <a:cubicBezTo>
                    <a:pt x="47" y="145"/>
                    <a:pt x="36" y="143"/>
                    <a:pt x="28" y="141"/>
                  </a:cubicBezTo>
                  <a:cubicBezTo>
                    <a:pt x="51" y="71"/>
                    <a:pt x="117" y="20"/>
                    <a:pt x="195" y="20"/>
                  </a:cubicBezTo>
                  <a:cubicBezTo>
                    <a:pt x="291" y="20"/>
                    <a:pt x="370" y="98"/>
                    <a:pt x="370" y="194"/>
                  </a:cubicBezTo>
                  <a:cubicBezTo>
                    <a:pt x="370" y="228"/>
                    <a:pt x="360" y="260"/>
                    <a:pt x="343" y="287"/>
                  </a:cubicBezTo>
                  <a:cubicBezTo>
                    <a:pt x="341" y="285"/>
                    <a:pt x="338" y="283"/>
                    <a:pt x="338" y="283"/>
                  </a:cubicBezTo>
                  <a:cubicBezTo>
                    <a:pt x="324" y="303"/>
                    <a:pt x="288" y="323"/>
                    <a:pt x="288" y="323"/>
                  </a:cubicBezTo>
                  <a:cubicBezTo>
                    <a:pt x="280" y="339"/>
                    <a:pt x="272" y="348"/>
                    <a:pt x="267" y="354"/>
                  </a:cubicBezTo>
                  <a:cubicBezTo>
                    <a:pt x="245" y="364"/>
                    <a:pt x="221" y="369"/>
                    <a:pt x="195" y="369"/>
                  </a:cubicBezTo>
                  <a:cubicBezTo>
                    <a:pt x="184" y="369"/>
                    <a:pt x="174" y="368"/>
                    <a:pt x="165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376863" y="5149851"/>
              <a:ext cx="336550" cy="266700"/>
            </a:xfrm>
            <a:custGeom>
              <a:avLst/>
              <a:gdLst>
                <a:gd name="T0" fmla="*/ 127 w 128"/>
                <a:gd name="T1" fmla="*/ 54 h 101"/>
                <a:gd name="T2" fmla="*/ 102 w 128"/>
                <a:gd name="T3" fmla="*/ 0 h 101"/>
                <a:gd name="T4" fmla="*/ 21 w 128"/>
                <a:gd name="T5" fmla="*/ 17 h 101"/>
                <a:gd name="T6" fmla="*/ 0 w 128"/>
                <a:gd name="T7" fmla="*/ 71 h 101"/>
                <a:gd name="T8" fmla="*/ 68 w 128"/>
                <a:gd name="T9" fmla="*/ 101 h 101"/>
                <a:gd name="T10" fmla="*/ 127 w 128"/>
                <a:gd name="T11" fmla="*/ 5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1">
                  <a:moveTo>
                    <a:pt x="127" y="54"/>
                  </a:moveTo>
                  <a:cubicBezTo>
                    <a:pt x="128" y="48"/>
                    <a:pt x="102" y="0"/>
                    <a:pt x="102" y="0"/>
                  </a:cubicBezTo>
                  <a:cubicBezTo>
                    <a:pt x="59" y="0"/>
                    <a:pt x="21" y="17"/>
                    <a:pt x="21" y="17"/>
                  </a:cubicBezTo>
                  <a:cubicBezTo>
                    <a:pt x="14" y="20"/>
                    <a:pt x="0" y="71"/>
                    <a:pt x="0" y="71"/>
                  </a:cubicBezTo>
                  <a:cubicBezTo>
                    <a:pt x="4" y="71"/>
                    <a:pt x="68" y="101"/>
                    <a:pt x="68" y="101"/>
                  </a:cubicBezTo>
                  <a:cubicBezTo>
                    <a:pt x="74" y="89"/>
                    <a:pt x="127" y="54"/>
                    <a:pt x="12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868988" y="5335588"/>
              <a:ext cx="206375" cy="339725"/>
            </a:xfrm>
            <a:custGeom>
              <a:avLst/>
              <a:gdLst>
                <a:gd name="T0" fmla="*/ 61 w 78"/>
                <a:gd name="T1" fmla="*/ 129 h 129"/>
                <a:gd name="T2" fmla="*/ 78 w 78"/>
                <a:gd name="T3" fmla="*/ 75 h 129"/>
                <a:gd name="T4" fmla="*/ 41 w 78"/>
                <a:gd name="T5" fmla="*/ 0 h 129"/>
                <a:gd name="T6" fmla="*/ 0 w 78"/>
                <a:gd name="T7" fmla="*/ 24 h 129"/>
                <a:gd name="T8" fmla="*/ 6 w 78"/>
                <a:gd name="T9" fmla="*/ 103 h 129"/>
                <a:gd name="T10" fmla="*/ 61 w 78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29">
                  <a:moveTo>
                    <a:pt x="61" y="129"/>
                  </a:moveTo>
                  <a:cubicBezTo>
                    <a:pt x="68" y="122"/>
                    <a:pt x="78" y="75"/>
                    <a:pt x="78" y="75"/>
                  </a:cubicBezTo>
                  <a:cubicBezTo>
                    <a:pt x="73" y="40"/>
                    <a:pt x="41" y="0"/>
                    <a:pt x="41" y="0"/>
                  </a:cubicBezTo>
                  <a:cubicBezTo>
                    <a:pt x="35" y="0"/>
                    <a:pt x="0" y="24"/>
                    <a:pt x="0" y="24"/>
                  </a:cubicBezTo>
                  <a:cubicBezTo>
                    <a:pt x="6" y="28"/>
                    <a:pt x="6" y="103"/>
                    <a:pt x="6" y="103"/>
                  </a:cubicBezTo>
                  <a:lnTo>
                    <a:pt x="6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426075" y="5570538"/>
              <a:ext cx="349250" cy="344488"/>
            </a:xfrm>
            <a:custGeom>
              <a:avLst/>
              <a:gdLst>
                <a:gd name="T0" fmla="*/ 131 w 132"/>
                <a:gd name="T1" fmla="*/ 37 h 131"/>
                <a:gd name="T2" fmla="*/ 57 w 132"/>
                <a:gd name="T3" fmla="*/ 0 h 131"/>
                <a:gd name="T4" fmla="*/ 2 w 132"/>
                <a:gd name="T5" fmla="*/ 54 h 131"/>
                <a:gd name="T6" fmla="*/ 40 w 132"/>
                <a:gd name="T7" fmla="*/ 128 h 131"/>
                <a:gd name="T8" fmla="*/ 121 w 132"/>
                <a:gd name="T9" fmla="*/ 108 h 131"/>
                <a:gd name="T10" fmla="*/ 131 w 132"/>
                <a:gd name="T11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31" y="37"/>
                  </a:moveTo>
                  <a:cubicBezTo>
                    <a:pt x="130" y="37"/>
                    <a:pt x="57" y="0"/>
                    <a:pt x="57" y="0"/>
                  </a:cubicBezTo>
                  <a:cubicBezTo>
                    <a:pt x="52" y="2"/>
                    <a:pt x="2" y="54"/>
                    <a:pt x="2" y="54"/>
                  </a:cubicBezTo>
                  <a:cubicBezTo>
                    <a:pt x="0" y="57"/>
                    <a:pt x="30" y="124"/>
                    <a:pt x="40" y="128"/>
                  </a:cubicBezTo>
                  <a:cubicBezTo>
                    <a:pt x="50" y="131"/>
                    <a:pt x="121" y="108"/>
                    <a:pt x="121" y="108"/>
                  </a:cubicBezTo>
                  <a:cubicBezTo>
                    <a:pt x="121" y="108"/>
                    <a:pt x="132" y="38"/>
                    <a:pt x="1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841750" y="2026504"/>
            <a:ext cx="749300" cy="996950"/>
          </a:xfrm>
          <a:custGeom>
            <a:avLst/>
            <a:gdLst>
              <a:gd name="T0" fmla="*/ 277 w 284"/>
              <a:gd name="T1" fmla="*/ 342 h 378"/>
              <a:gd name="T2" fmla="*/ 202 w 284"/>
              <a:gd name="T3" fmla="*/ 198 h 378"/>
              <a:gd name="T4" fmla="*/ 193 w 284"/>
              <a:gd name="T5" fmla="*/ 35 h 378"/>
              <a:gd name="T6" fmla="*/ 202 w 284"/>
              <a:gd name="T7" fmla="*/ 17 h 378"/>
              <a:gd name="T8" fmla="*/ 182 w 284"/>
              <a:gd name="T9" fmla="*/ 0 h 378"/>
              <a:gd name="T10" fmla="*/ 103 w 284"/>
              <a:gd name="T11" fmla="*/ 0 h 378"/>
              <a:gd name="T12" fmla="*/ 92 w 284"/>
              <a:gd name="T13" fmla="*/ 2 h 378"/>
              <a:gd name="T14" fmla="*/ 82 w 284"/>
              <a:gd name="T15" fmla="*/ 17 h 378"/>
              <a:gd name="T16" fmla="*/ 91 w 284"/>
              <a:gd name="T17" fmla="*/ 158 h 378"/>
              <a:gd name="T18" fmla="*/ 82 w 284"/>
              <a:gd name="T19" fmla="*/ 198 h 378"/>
              <a:gd name="T20" fmla="*/ 3 w 284"/>
              <a:gd name="T21" fmla="*/ 352 h 378"/>
              <a:gd name="T22" fmla="*/ 15 w 284"/>
              <a:gd name="T23" fmla="*/ 378 h 378"/>
              <a:gd name="T24" fmla="*/ 281 w 284"/>
              <a:gd name="T25" fmla="*/ 372 h 378"/>
              <a:gd name="T26" fmla="*/ 165 w 284"/>
              <a:gd name="T27" fmla="*/ 245 h 378"/>
              <a:gd name="T28" fmla="*/ 157 w 284"/>
              <a:gd name="T29" fmla="*/ 49 h 378"/>
              <a:gd name="T30" fmla="*/ 138 w 284"/>
              <a:gd name="T31" fmla="*/ 68 h 378"/>
              <a:gd name="T32" fmla="*/ 157 w 284"/>
              <a:gd name="T33" fmla="*/ 73 h 378"/>
              <a:gd name="T34" fmla="*/ 138 w 284"/>
              <a:gd name="T35" fmla="*/ 90 h 378"/>
              <a:gd name="T36" fmla="*/ 157 w 284"/>
              <a:gd name="T37" fmla="*/ 95 h 378"/>
              <a:gd name="T38" fmla="*/ 138 w 284"/>
              <a:gd name="T39" fmla="*/ 111 h 378"/>
              <a:gd name="T40" fmla="*/ 157 w 284"/>
              <a:gd name="T41" fmla="*/ 116 h 378"/>
              <a:gd name="T42" fmla="*/ 138 w 284"/>
              <a:gd name="T43" fmla="*/ 133 h 378"/>
              <a:gd name="T44" fmla="*/ 157 w 284"/>
              <a:gd name="T45" fmla="*/ 138 h 378"/>
              <a:gd name="T46" fmla="*/ 138 w 284"/>
              <a:gd name="T47" fmla="*/ 152 h 378"/>
              <a:gd name="T48" fmla="*/ 157 w 284"/>
              <a:gd name="T49" fmla="*/ 157 h 378"/>
              <a:gd name="T50" fmla="*/ 138 w 284"/>
              <a:gd name="T51" fmla="*/ 174 h 378"/>
              <a:gd name="T52" fmla="*/ 157 w 284"/>
              <a:gd name="T53" fmla="*/ 179 h 378"/>
              <a:gd name="T54" fmla="*/ 138 w 284"/>
              <a:gd name="T55" fmla="*/ 195 h 378"/>
              <a:gd name="T56" fmla="*/ 157 w 284"/>
              <a:gd name="T57" fmla="*/ 199 h 378"/>
              <a:gd name="T58" fmla="*/ 138 w 284"/>
              <a:gd name="T59" fmla="*/ 217 h 378"/>
              <a:gd name="T60" fmla="*/ 157 w 284"/>
              <a:gd name="T61" fmla="*/ 221 h 378"/>
              <a:gd name="T62" fmla="*/ 138 w 284"/>
              <a:gd name="T63" fmla="*/ 237 h 378"/>
              <a:gd name="T64" fmla="*/ 157 w 284"/>
              <a:gd name="T65" fmla="*/ 241 h 378"/>
              <a:gd name="T66" fmla="*/ 72 w 284"/>
              <a:gd name="T67" fmla="*/ 245 h 378"/>
              <a:gd name="T68" fmla="*/ 104 w 284"/>
              <a:gd name="T69" fmla="*/ 158 h 378"/>
              <a:gd name="T70" fmla="*/ 98 w 284"/>
              <a:gd name="T71" fmla="*/ 23 h 378"/>
              <a:gd name="T72" fmla="*/ 95 w 284"/>
              <a:gd name="T73" fmla="*/ 17 h 378"/>
              <a:gd name="T74" fmla="*/ 102 w 284"/>
              <a:gd name="T75" fmla="*/ 12 h 378"/>
              <a:gd name="T76" fmla="*/ 102 w 284"/>
              <a:gd name="T77" fmla="*/ 12 h 378"/>
              <a:gd name="T78" fmla="*/ 181 w 284"/>
              <a:gd name="T79" fmla="*/ 12 h 378"/>
              <a:gd name="T80" fmla="*/ 182 w 284"/>
              <a:gd name="T81" fmla="*/ 12 h 378"/>
              <a:gd name="T82" fmla="*/ 190 w 284"/>
              <a:gd name="T83" fmla="*/ 17 h 378"/>
              <a:gd name="T84" fmla="*/ 186 w 284"/>
              <a:gd name="T85" fmla="*/ 23 h 378"/>
              <a:gd name="T86" fmla="*/ 180 w 284"/>
              <a:gd name="T87" fmla="*/ 158 h 378"/>
              <a:gd name="T88" fmla="*/ 190 w 284"/>
              <a:gd name="T89" fmla="*/ 204 h 378"/>
              <a:gd name="T90" fmla="*/ 165 w 284"/>
              <a:gd name="T91" fmla="*/ 24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4" h="378">
                <a:moveTo>
                  <a:pt x="281" y="352"/>
                </a:moveTo>
                <a:cubicBezTo>
                  <a:pt x="280" y="347"/>
                  <a:pt x="277" y="343"/>
                  <a:pt x="277" y="342"/>
                </a:cubicBezTo>
                <a:cubicBezTo>
                  <a:pt x="202" y="198"/>
                  <a:pt x="202" y="198"/>
                  <a:pt x="202" y="198"/>
                </a:cubicBezTo>
                <a:cubicBezTo>
                  <a:pt x="202" y="198"/>
                  <a:pt x="202" y="198"/>
                  <a:pt x="202" y="198"/>
                </a:cubicBezTo>
                <a:cubicBezTo>
                  <a:pt x="196" y="187"/>
                  <a:pt x="193" y="166"/>
                  <a:pt x="193" y="158"/>
                </a:cubicBezTo>
                <a:cubicBezTo>
                  <a:pt x="193" y="35"/>
                  <a:pt x="193" y="35"/>
                  <a:pt x="193" y="35"/>
                </a:cubicBezTo>
                <a:cubicBezTo>
                  <a:pt x="200" y="31"/>
                  <a:pt x="202" y="23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2" y="10"/>
                  <a:pt x="198" y="5"/>
                  <a:pt x="192" y="2"/>
                </a:cubicBezTo>
                <a:cubicBezTo>
                  <a:pt x="188" y="0"/>
                  <a:pt x="184" y="0"/>
                  <a:pt x="182" y="0"/>
                </a:cubicBezTo>
                <a:cubicBezTo>
                  <a:pt x="182" y="0"/>
                  <a:pt x="181" y="0"/>
                  <a:pt x="18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2" y="0"/>
                  <a:pt x="102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86" y="5"/>
                  <a:pt x="82" y="10"/>
                  <a:pt x="82" y="17"/>
                </a:cubicBezTo>
                <a:cubicBezTo>
                  <a:pt x="82" y="17"/>
                  <a:pt x="82" y="17"/>
                  <a:pt x="82" y="17"/>
                </a:cubicBezTo>
                <a:cubicBezTo>
                  <a:pt x="82" y="23"/>
                  <a:pt x="84" y="31"/>
                  <a:pt x="91" y="35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91" y="166"/>
                  <a:pt x="88" y="187"/>
                  <a:pt x="83" y="198"/>
                </a:cubicBezTo>
                <a:cubicBezTo>
                  <a:pt x="82" y="198"/>
                  <a:pt x="82" y="198"/>
                  <a:pt x="82" y="198"/>
                </a:cubicBezTo>
                <a:cubicBezTo>
                  <a:pt x="7" y="342"/>
                  <a:pt x="7" y="342"/>
                  <a:pt x="7" y="342"/>
                </a:cubicBezTo>
                <a:cubicBezTo>
                  <a:pt x="7" y="343"/>
                  <a:pt x="4" y="347"/>
                  <a:pt x="3" y="352"/>
                </a:cubicBezTo>
                <a:cubicBezTo>
                  <a:pt x="0" y="361"/>
                  <a:pt x="0" y="367"/>
                  <a:pt x="3" y="372"/>
                </a:cubicBezTo>
                <a:cubicBezTo>
                  <a:pt x="4" y="374"/>
                  <a:pt x="8" y="378"/>
                  <a:pt x="15" y="378"/>
                </a:cubicBezTo>
                <a:cubicBezTo>
                  <a:pt x="269" y="378"/>
                  <a:pt x="269" y="378"/>
                  <a:pt x="269" y="378"/>
                </a:cubicBezTo>
                <a:cubicBezTo>
                  <a:pt x="276" y="378"/>
                  <a:pt x="280" y="374"/>
                  <a:pt x="281" y="372"/>
                </a:cubicBezTo>
                <a:cubicBezTo>
                  <a:pt x="284" y="367"/>
                  <a:pt x="284" y="361"/>
                  <a:pt x="281" y="352"/>
                </a:cubicBezTo>
                <a:close/>
                <a:moveTo>
                  <a:pt x="165" y="245"/>
                </a:moveTo>
                <a:cubicBezTo>
                  <a:pt x="165" y="49"/>
                  <a:pt x="165" y="49"/>
                  <a:pt x="165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38" y="68"/>
                  <a:pt x="138" y="68"/>
                  <a:pt x="138" y="68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7" y="90"/>
                  <a:pt x="157" y="90"/>
                  <a:pt x="157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7" y="111"/>
                  <a:pt x="157" y="111"/>
                  <a:pt x="157" y="111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57" y="116"/>
                  <a:pt x="157" y="116"/>
                  <a:pt x="157" y="116"/>
                </a:cubicBezTo>
                <a:cubicBezTo>
                  <a:pt x="157" y="133"/>
                  <a:pt x="157" y="133"/>
                  <a:pt x="157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57" y="157"/>
                  <a:pt x="157" y="157"/>
                  <a:pt x="157" y="157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57" y="179"/>
                  <a:pt x="157" y="179"/>
                  <a:pt x="157" y="179"/>
                </a:cubicBezTo>
                <a:cubicBezTo>
                  <a:pt x="157" y="195"/>
                  <a:pt x="157" y="195"/>
                  <a:pt x="157" y="195"/>
                </a:cubicBezTo>
                <a:cubicBezTo>
                  <a:pt x="138" y="195"/>
                  <a:pt x="138" y="195"/>
                  <a:pt x="138" y="195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57" y="199"/>
                  <a:pt x="157" y="199"/>
                  <a:pt x="157" y="199"/>
                </a:cubicBezTo>
                <a:cubicBezTo>
                  <a:pt x="157" y="217"/>
                  <a:pt x="157" y="217"/>
                  <a:pt x="157" y="217"/>
                </a:cubicBezTo>
                <a:cubicBezTo>
                  <a:pt x="138" y="217"/>
                  <a:pt x="138" y="217"/>
                  <a:pt x="138" y="217"/>
                </a:cubicBezTo>
                <a:cubicBezTo>
                  <a:pt x="138" y="221"/>
                  <a:pt x="138" y="221"/>
                  <a:pt x="138" y="221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157" y="237"/>
                  <a:pt x="157" y="237"/>
                  <a:pt x="157" y="237"/>
                </a:cubicBezTo>
                <a:cubicBezTo>
                  <a:pt x="138" y="237"/>
                  <a:pt x="138" y="237"/>
                  <a:pt x="138" y="237"/>
                </a:cubicBezTo>
                <a:cubicBezTo>
                  <a:pt x="138" y="241"/>
                  <a:pt x="138" y="241"/>
                  <a:pt x="138" y="241"/>
                </a:cubicBezTo>
                <a:cubicBezTo>
                  <a:pt x="157" y="241"/>
                  <a:pt x="157" y="241"/>
                  <a:pt x="157" y="241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94" y="204"/>
                  <a:pt x="94" y="204"/>
                  <a:pt x="94" y="204"/>
                </a:cubicBezTo>
                <a:cubicBezTo>
                  <a:pt x="102" y="189"/>
                  <a:pt x="104" y="159"/>
                  <a:pt x="104" y="15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3"/>
                  <a:pt x="96" y="23"/>
                  <a:pt x="95" y="21"/>
                </a:cubicBezTo>
                <a:cubicBezTo>
                  <a:pt x="95" y="20"/>
                  <a:pt x="95" y="18"/>
                  <a:pt x="95" y="17"/>
                </a:cubicBezTo>
                <a:cubicBezTo>
                  <a:pt x="95" y="15"/>
                  <a:pt x="96" y="14"/>
                  <a:pt x="97" y="13"/>
                </a:cubicBezTo>
                <a:cubicBezTo>
                  <a:pt x="99" y="13"/>
                  <a:pt x="101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81" y="12"/>
                  <a:pt x="181" y="12"/>
                  <a:pt x="181" y="12"/>
                </a:cubicBezTo>
                <a:cubicBezTo>
                  <a:pt x="181" y="12"/>
                  <a:pt x="181" y="12"/>
                  <a:pt x="181" y="12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3" y="12"/>
                  <a:pt x="185" y="13"/>
                  <a:pt x="187" y="13"/>
                </a:cubicBezTo>
                <a:cubicBezTo>
                  <a:pt x="189" y="14"/>
                  <a:pt x="189" y="15"/>
                  <a:pt x="190" y="17"/>
                </a:cubicBezTo>
                <a:cubicBezTo>
                  <a:pt x="189" y="18"/>
                  <a:pt x="189" y="20"/>
                  <a:pt x="189" y="21"/>
                </a:cubicBezTo>
                <a:cubicBezTo>
                  <a:pt x="188" y="23"/>
                  <a:pt x="187" y="23"/>
                  <a:pt x="186" y="23"/>
                </a:cubicBezTo>
                <a:cubicBezTo>
                  <a:pt x="180" y="23"/>
                  <a:pt x="180" y="23"/>
                  <a:pt x="180" y="23"/>
                </a:cubicBezTo>
                <a:cubicBezTo>
                  <a:pt x="180" y="158"/>
                  <a:pt x="180" y="158"/>
                  <a:pt x="180" y="158"/>
                </a:cubicBezTo>
                <a:cubicBezTo>
                  <a:pt x="180" y="158"/>
                  <a:pt x="180" y="158"/>
                  <a:pt x="180" y="158"/>
                </a:cubicBezTo>
                <a:cubicBezTo>
                  <a:pt x="180" y="159"/>
                  <a:pt x="182" y="189"/>
                  <a:pt x="190" y="204"/>
                </a:cubicBezTo>
                <a:cubicBezTo>
                  <a:pt x="212" y="245"/>
                  <a:pt x="212" y="245"/>
                  <a:pt x="212" y="245"/>
                </a:cubicBezTo>
                <a:lnTo>
                  <a:pt x="165" y="2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329488" y="2126516"/>
            <a:ext cx="476250" cy="992188"/>
          </a:xfrm>
          <a:custGeom>
            <a:avLst/>
            <a:gdLst>
              <a:gd name="T0" fmla="*/ 157 w 181"/>
              <a:gd name="T1" fmla="*/ 0 h 376"/>
              <a:gd name="T2" fmla="*/ 24 w 181"/>
              <a:gd name="T3" fmla="*/ 0 h 376"/>
              <a:gd name="T4" fmla="*/ 0 w 181"/>
              <a:gd name="T5" fmla="*/ 24 h 376"/>
              <a:gd name="T6" fmla="*/ 0 w 181"/>
              <a:gd name="T7" fmla="*/ 25 h 376"/>
              <a:gd name="T8" fmla="*/ 16 w 181"/>
              <a:gd name="T9" fmla="*/ 299 h 376"/>
              <a:gd name="T10" fmla="*/ 83 w 181"/>
              <a:gd name="T11" fmla="*/ 376 h 376"/>
              <a:gd name="T12" fmla="*/ 89 w 181"/>
              <a:gd name="T13" fmla="*/ 376 h 376"/>
              <a:gd name="T14" fmla="*/ 90 w 181"/>
              <a:gd name="T15" fmla="*/ 376 h 376"/>
              <a:gd name="T16" fmla="*/ 98 w 181"/>
              <a:gd name="T17" fmla="*/ 376 h 376"/>
              <a:gd name="T18" fmla="*/ 156 w 181"/>
              <a:gd name="T19" fmla="*/ 337 h 376"/>
              <a:gd name="T20" fmla="*/ 165 w 181"/>
              <a:gd name="T21" fmla="*/ 46 h 376"/>
              <a:gd name="T22" fmla="*/ 181 w 181"/>
              <a:gd name="T23" fmla="*/ 24 h 376"/>
              <a:gd name="T24" fmla="*/ 158 w 181"/>
              <a:gd name="T25" fmla="*/ 33 h 376"/>
              <a:gd name="T26" fmla="*/ 151 w 181"/>
              <a:gd name="T27" fmla="*/ 224 h 376"/>
              <a:gd name="T28" fmla="*/ 137 w 181"/>
              <a:gd name="T29" fmla="*/ 46 h 376"/>
              <a:gd name="T30" fmla="*/ 130 w 181"/>
              <a:gd name="T31" fmla="*/ 62 h 376"/>
              <a:gd name="T32" fmla="*/ 114 w 181"/>
              <a:gd name="T33" fmla="*/ 67 h 376"/>
              <a:gd name="T34" fmla="*/ 130 w 181"/>
              <a:gd name="T35" fmla="*/ 82 h 376"/>
              <a:gd name="T36" fmla="*/ 114 w 181"/>
              <a:gd name="T37" fmla="*/ 86 h 376"/>
              <a:gd name="T38" fmla="*/ 130 w 181"/>
              <a:gd name="T39" fmla="*/ 100 h 376"/>
              <a:gd name="T40" fmla="*/ 114 w 181"/>
              <a:gd name="T41" fmla="*/ 105 h 376"/>
              <a:gd name="T42" fmla="*/ 130 w 181"/>
              <a:gd name="T43" fmla="*/ 120 h 376"/>
              <a:gd name="T44" fmla="*/ 114 w 181"/>
              <a:gd name="T45" fmla="*/ 124 h 376"/>
              <a:gd name="T46" fmla="*/ 130 w 181"/>
              <a:gd name="T47" fmla="*/ 137 h 376"/>
              <a:gd name="T48" fmla="*/ 114 w 181"/>
              <a:gd name="T49" fmla="*/ 141 h 376"/>
              <a:gd name="T50" fmla="*/ 130 w 181"/>
              <a:gd name="T51" fmla="*/ 156 h 376"/>
              <a:gd name="T52" fmla="*/ 114 w 181"/>
              <a:gd name="T53" fmla="*/ 160 h 376"/>
              <a:gd name="T54" fmla="*/ 130 w 181"/>
              <a:gd name="T55" fmla="*/ 174 h 376"/>
              <a:gd name="T56" fmla="*/ 114 w 181"/>
              <a:gd name="T57" fmla="*/ 178 h 376"/>
              <a:gd name="T58" fmla="*/ 130 w 181"/>
              <a:gd name="T59" fmla="*/ 193 h 376"/>
              <a:gd name="T60" fmla="*/ 114 w 181"/>
              <a:gd name="T61" fmla="*/ 198 h 376"/>
              <a:gd name="T62" fmla="*/ 130 w 181"/>
              <a:gd name="T63" fmla="*/ 211 h 376"/>
              <a:gd name="T64" fmla="*/ 114 w 181"/>
              <a:gd name="T65" fmla="*/ 215 h 376"/>
              <a:gd name="T66" fmla="*/ 130 w 181"/>
              <a:gd name="T67" fmla="*/ 224 h 376"/>
              <a:gd name="T68" fmla="*/ 30 w 181"/>
              <a:gd name="T69" fmla="*/ 33 h 376"/>
              <a:gd name="T70" fmla="*/ 15 w 181"/>
              <a:gd name="T71" fmla="*/ 29 h 376"/>
              <a:gd name="T72" fmla="*/ 23 w 181"/>
              <a:gd name="T73" fmla="*/ 14 h 376"/>
              <a:gd name="T74" fmla="*/ 167 w 181"/>
              <a:gd name="T75" fmla="*/ 2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1" h="376">
                <a:moveTo>
                  <a:pt x="181" y="24"/>
                </a:moveTo>
                <a:cubicBezTo>
                  <a:pt x="180" y="5"/>
                  <a:pt x="166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3" y="0"/>
                </a:cubicBezTo>
                <a:cubicBezTo>
                  <a:pt x="15" y="0"/>
                  <a:pt x="0" y="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1"/>
                  <a:pt x="5" y="43"/>
                  <a:pt x="16" y="46"/>
                </a:cubicBezTo>
                <a:cubicBezTo>
                  <a:pt x="16" y="299"/>
                  <a:pt x="16" y="299"/>
                  <a:pt x="16" y="299"/>
                </a:cubicBezTo>
                <a:cubicBezTo>
                  <a:pt x="16" y="300"/>
                  <a:pt x="16" y="318"/>
                  <a:pt x="25" y="337"/>
                </a:cubicBezTo>
                <a:cubicBezTo>
                  <a:pt x="33" y="354"/>
                  <a:pt x="49" y="373"/>
                  <a:pt x="83" y="376"/>
                </a:cubicBezTo>
                <a:cubicBezTo>
                  <a:pt x="83" y="376"/>
                  <a:pt x="83" y="376"/>
                  <a:pt x="83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0" y="376"/>
                  <a:pt x="90" y="376"/>
                  <a:pt x="90" y="376"/>
                </a:cubicBezTo>
                <a:cubicBezTo>
                  <a:pt x="90" y="376"/>
                  <a:pt x="90" y="376"/>
                  <a:pt x="90" y="376"/>
                </a:cubicBezTo>
                <a:cubicBezTo>
                  <a:pt x="91" y="376"/>
                  <a:pt x="91" y="376"/>
                  <a:pt x="91" y="376"/>
                </a:cubicBezTo>
                <a:cubicBezTo>
                  <a:pt x="98" y="376"/>
                  <a:pt x="98" y="376"/>
                  <a:pt x="98" y="376"/>
                </a:cubicBezTo>
                <a:cubicBezTo>
                  <a:pt x="98" y="376"/>
                  <a:pt x="98" y="376"/>
                  <a:pt x="98" y="376"/>
                </a:cubicBezTo>
                <a:cubicBezTo>
                  <a:pt x="131" y="373"/>
                  <a:pt x="148" y="354"/>
                  <a:pt x="156" y="337"/>
                </a:cubicBezTo>
                <a:cubicBezTo>
                  <a:pt x="164" y="318"/>
                  <a:pt x="165" y="300"/>
                  <a:pt x="165" y="299"/>
                </a:cubicBezTo>
                <a:cubicBezTo>
                  <a:pt x="165" y="46"/>
                  <a:pt x="165" y="46"/>
                  <a:pt x="165" y="46"/>
                </a:cubicBezTo>
                <a:cubicBezTo>
                  <a:pt x="176" y="43"/>
                  <a:pt x="180" y="31"/>
                  <a:pt x="181" y="25"/>
                </a:cubicBezTo>
                <a:cubicBezTo>
                  <a:pt x="181" y="24"/>
                  <a:pt x="181" y="24"/>
                  <a:pt x="181" y="24"/>
                </a:cubicBezTo>
                <a:close/>
                <a:moveTo>
                  <a:pt x="165" y="29"/>
                </a:moveTo>
                <a:cubicBezTo>
                  <a:pt x="163" y="32"/>
                  <a:pt x="161" y="33"/>
                  <a:pt x="158" y="33"/>
                </a:cubicBezTo>
                <a:cubicBezTo>
                  <a:pt x="151" y="33"/>
                  <a:pt x="151" y="33"/>
                  <a:pt x="151" y="33"/>
                </a:cubicBezTo>
                <a:cubicBezTo>
                  <a:pt x="151" y="224"/>
                  <a:pt x="151" y="224"/>
                  <a:pt x="151" y="224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30" y="141"/>
                  <a:pt x="130" y="141"/>
                  <a:pt x="130" y="141"/>
                </a:cubicBezTo>
                <a:cubicBezTo>
                  <a:pt x="130" y="156"/>
                  <a:pt x="130" y="156"/>
                  <a:pt x="130" y="156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14" y="174"/>
                  <a:pt x="114" y="174"/>
                  <a:pt x="114" y="174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30" y="178"/>
                  <a:pt x="130" y="178"/>
                  <a:pt x="130" y="178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14" y="193"/>
                  <a:pt x="114" y="193"/>
                  <a:pt x="114" y="193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30" y="211"/>
                  <a:pt x="130" y="211"/>
                  <a:pt x="130" y="211"/>
                </a:cubicBezTo>
                <a:cubicBezTo>
                  <a:pt x="114" y="211"/>
                  <a:pt x="114" y="211"/>
                  <a:pt x="114" y="211"/>
                </a:cubicBezTo>
                <a:cubicBezTo>
                  <a:pt x="114" y="215"/>
                  <a:pt x="114" y="215"/>
                  <a:pt x="114" y="215"/>
                </a:cubicBezTo>
                <a:cubicBezTo>
                  <a:pt x="130" y="215"/>
                  <a:pt x="130" y="215"/>
                  <a:pt x="130" y="215"/>
                </a:cubicBezTo>
                <a:cubicBezTo>
                  <a:pt x="130" y="224"/>
                  <a:pt x="130" y="224"/>
                  <a:pt x="130" y="224"/>
                </a:cubicBezTo>
                <a:cubicBezTo>
                  <a:pt x="30" y="224"/>
                  <a:pt x="30" y="224"/>
                  <a:pt x="30" y="224"/>
                </a:cubicBezTo>
                <a:cubicBezTo>
                  <a:pt x="30" y="33"/>
                  <a:pt x="30" y="33"/>
                  <a:pt x="30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19" y="33"/>
                  <a:pt x="17" y="32"/>
                  <a:pt x="15" y="29"/>
                </a:cubicBezTo>
                <a:cubicBezTo>
                  <a:pt x="14" y="27"/>
                  <a:pt x="14" y="25"/>
                  <a:pt x="13" y="24"/>
                </a:cubicBezTo>
                <a:cubicBezTo>
                  <a:pt x="14" y="15"/>
                  <a:pt x="20" y="14"/>
                  <a:pt x="23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61" y="14"/>
                  <a:pt x="166" y="15"/>
                  <a:pt x="167" y="24"/>
                </a:cubicBezTo>
                <a:cubicBezTo>
                  <a:pt x="167" y="25"/>
                  <a:pt x="166" y="27"/>
                  <a:pt x="165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588000" y="2055079"/>
            <a:ext cx="877888" cy="963613"/>
            <a:chOff x="5397500" y="2286001"/>
            <a:chExt cx="877888" cy="963613"/>
          </a:xfrm>
          <a:solidFill>
            <a:schemeClr val="accent1"/>
          </a:solidFill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748338" y="2673351"/>
              <a:ext cx="187325" cy="188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5402263" y="2449513"/>
              <a:ext cx="865188" cy="636588"/>
            </a:xfrm>
            <a:custGeom>
              <a:avLst/>
              <a:gdLst>
                <a:gd name="T0" fmla="*/ 271 w 328"/>
                <a:gd name="T1" fmla="*/ 241 h 241"/>
                <a:gd name="T2" fmla="*/ 122 w 328"/>
                <a:gd name="T3" fmla="*/ 184 h 241"/>
                <a:gd name="T4" fmla="*/ 28 w 328"/>
                <a:gd name="T5" fmla="*/ 96 h 241"/>
                <a:gd name="T6" fmla="*/ 12 w 328"/>
                <a:gd name="T7" fmla="*/ 19 h 241"/>
                <a:gd name="T8" fmla="*/ 58 w 328"/>
                <a:gd name="T9" fmla="*/ 0 h 241"/>
                <a:gd name="T10" fmla="*/ 207 w 328"/>
                <a:gd name="T11" fmla="*/ 57 h 241"/>
                <a:gd name="T12" fmla="*/ 301 w 328"/>
                <a:gd name="T13" fmla="*/ 145 h 241"/>
                <a:gd name="T14" fmla="*/ 317 w 328"/>
                <a:gd name="T15" fmla="*/ 222 h 241"/>
                <a:gd name="T16" fmla="*/ 271 w 328"/>
                <a:gd name="T17" fmla="*/ 241 h 241"/>
                <a:gd name="T18" fmla="*/ 58 w 328"/>
                <a:gd name="T19" fmla="*/ 14 h 241"/>
                <a:gd name="T20" fmla="*/ 24 w 328"/>
                <a:gd name="T21" fmla="*/ 27 h 241"/>
                <a:gd name="T22" fmla="*/ 40 w 328"/>
                <a:gd name="T23" fmla="*/ 88 h 241"/>
                <a:gd name="T24" fmla="*/ 130 w 328"/>
                <a:gd name="T25" fmla="*/ 172 h 241"/>
                <a:gd name="T26" fmla="*/ 271 w 328"/>
                <a:gd name="T27" fmla="*/ 226 h 241"/>
                <a:gd name="T28" fmla="*/ 305 w 328"/>
                <a:gd name="T29" fmla="*/ 214 h 241"/>
                <a:gd name="T30" fmla="*/ 289 w 328"/>
                <a:gd name="T31" fmla="*/ 153 h 241"/>
                <a:gd name="T32" fmla="*/ 199 w 328"/>
                <a:gd name="T33" fmla="*/ 69 h 241"/>
                <a:gd name="T34" fmla="*/ 58 w 328"/>
                <a:gd name="T35" fmla="*/ 1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8" h="241">
                  <a:moveTo>
                    <a:pt x="271" y="241"/>
                  </a:moveTo>
                  <a:cubicBezTo>
                    <a:pt x="231" y="241"/>
                    <a:pt x="176" y="219"/>
                    <a:pt x="122" y="184"/>
                  </a:cubicBezTo>
                  <a:cubicBezTo>
                    <a:pt x="82" y="157"/>
                    <a:pt x="49" y="126"/>
                    <a:pt x="28" y="96"/>
                  </a:cubicBezTo>
                  <a:cubicBezTo>
                    <a:pt x="6" y="64"/>
                    <a:pt x="0" y="37"/>
                    <a:pt x="12" y="19"/>
                  </a:cubicBezTo>
                  <a:cubicBezTo>
                    <a:pt x="20" y="7"/>
                    <a:pt x="36" y="0"/>
                    <a:pt x="58" y="0"/>
                  </a:cubicBezTo>
                  <a:cubicBezTo>
                    <a:pt x="97" y="0"/>
                    <a:pt x="153" y="21"/>
                    <a:pt x="207" y="57"/>
                  </a:cubicBezTo>
                  <a:cubicBezTo>
                    <a:pt x="246" y="84"/>
                    <a:pt x="280" y="115"/>
                    <a:pt x="301" y="145"/>
                  </a:cubicBezTo>
                  <a:cubicBezTo>
                    <a:pt x="323" y="176"/>
                    <a:pt x="328" y="204"/>
                    <a:pt x="317" y="222"/>
                  </a:cubicBezTo>
                  <a:cubicBezTo>
                    <a:pt x="308" y="234"/>
                    <a:pt x="293" y="241"/>
                    <a:pt x="271" y="241"/>
                  </a:cubicBezTo>
                  <a:close/>
                  <a:moveTo>
                    <a:pt x="58" y="14"/>
                  </a:moveTo>
                  <a:cubicBezTo>
                    <a:pt x="46" y="14"/>
                    <a:pt x="31" y="17"/>
                    <a:pt x="24" y="27"/>
                  </a:cubicBezTo>
                  <a:cubicBezTo>
                    <a:pt x="16" y="39"/>
                    <a:pt x="21" y="62"/>
                    <a:pt x="40" y="88"/>
                  </a:cubicBezTo>
                  <a:cubicBezTo>
                    <a:pt x="60" y="117"/>
                    <a:pt x="92" y="146"/>
                    <a:pt x="130" y="172"/>
                  </a:cubicBezTo>
                  <a:cubicBezTo>
                    <a:pt x="181" y="206"/>
                    <a:pt x="235" y="226"/>
                    <a:pt x="271" y="226"/>
                  </a:cubicBezTo>
                  <a:cubicBezTo>
                    <a:pt x="283" y="226"/>
                    <a:pt x="298" y="224"/>
                    <a:pt x="305" y="214"/>
                  </a:cubicBezTo>
                  <a:cubicBezTo>
                    <a:pt x="313" y="201"/>
                    <a:pt x="307" y="179"/>
                    <a:pt x="289" y="153"/>
                  </a:cubicBezTo>
                  <a:cubicBezTo>
                    <a:pt x="269" y="124"/>
                    <a:pt x="237" y="95"/>
                    <a:pt x="199" y="69"/>
                  </a:cubicBezTo>
                  <a:cubicBezTo>
                    <a:pt x="148" y="35"/>
                    <a:pt x="94" y="14"/>
                    <a:pt x="5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397500" y="2457451"/>
              <a:ext cx="877888" cy="620713"/>
            </a:xfrm>
            <a:custGeom>
              <a:avLst/>
              <a:gdLst>
                <a:gd name="T0" fmla="*/ 59 w 333"/>
                <a:gd name="T1" fmla="*/ 235 h 235"/>
                <a:gd name="T2" fmla="*/ 12 w 333"/>
                <a:gd name="T3" fmla="*/ 215 h 235"/>
                <a:gd name="T4" fmla="*/ 29 w 333"/>
                <a:gd name="T5" fmla="*/ 138 h 235"/>
                <a:gd name="T6" fmla="*/ 126 w 333"/>
                <a:gd name="T7" fmla="*/ 53 h 235"/>
                <a:gd name="T8" fmla="*/ 273 w 333"/>
                <a:gd name="T9" fmla="*/ 0 h 235"/>
                <a:gd name="T10" fmla="*/ 321 w 333"/>
                <a:gd name="T11" fmla="*/ 20 h 235"/>
                <a:gd name="T12" fmla="*/ 303 w 333"/>
                <a:gd name="T13" fmla="*/ 97 h 235"/>
                <a:gd name="T14" fmla="*/ 207 w 333"/>
                <a:gd name="T15" fmla="*/ 182 h 235"/>
                <a:gd name="T16" fmla="*/ 59 w 333"/>
                <a:gd name="T17" fmla="*/ 235 h 235"/>
                <a:gd name="T18" fmla="*/ 273 w 333"/>
                <a:gd name="T19" fmla="*/ 14 h 235"/>
                <a:gd name="T20" fmla="*/ 133 w 333"/>
                <a:gd name="T21" fmla="*/ 65 h 235"/>
                <a:gd name="T22" fmla="*/ 41 w 333"/>
                <a:gd name="T23" fmla="*/ 147 h 235"/>
                <a:gd name="T24" fmla="*/ 24 w 333"/>
                <a:gd name="T25" fmla="*/ 207 h 235"/>
                <a:gd name="T26" fmla="*/ 59 w 333"/>
                <a:gd name="T27" fmla="*/ 221 h 235"/>
                <a:gd name="T28" fmla="*/ 199 w 333"/>
                <a:gd name="T29" fmla="*/ 170 h 235"/>
                <a:gd name="T30" fmla="*/ 292 w 333"/>
                <a:gd name="T31" fmla="*/ 88 h 235"/>
                <a:gd name="T32" fmla="*/ 309 w 333"/>
                <a:gd name="T33" fmla="*/ 28 h 235"/>
                <a:gd name="T34" fmla="*/ 273 w 333"/>
                <a:gd name="T35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235">
                  <a:moveTo>
                    <a:pt x="59" y="235"/>
                  </a:moveTo>
                  <a:cubicBezTo>
                    <a:pt x="36" y="235"/>
                    <a:pt x="20" y="228"/>
                    <a:pt x="12" y="215"/>
                  </a:cubicBezTo>
                  <a:cubicBezTo>
                    <a:pt x="0" y="197"/>
                    <a:pt x="6" y="169"/>
                    <a:pt x="29" y="138"/>
                  </a:cubicBezTo>
                  <a:cubicBezTo>
                    <a:pt x="51" y="109"/>
                    <a:pt x="85" y="79"/>
                    <a:pt x="126" y="53"/>
                  </a:cubicBezTo>
                  <a:cubicBezTo>
                    <a:pt x="179" y="20"/>
                    <a:pt x="234" y="0"/>
                    <a:pt x="273" y="0"/>
                  </a:cubicBezTo>
                  <a:cubicBezTo>
                    <a:pt x="296" y="0"/>
                    <a:pt x="313" y="7"/>
                    <a:pt x="321" y="20"/>
                  </a:cubicBezTo>
                  <a:cubicBezTo>
                    <a:pt x="333" y="38"/>
                    <a:pt x="326" y="65"/>
                    <a:pt x="303" y="97"/>
                  </a:cubicBezTo>
                  <a:cubicBezTo>
                    <a:pt x="282" y="126"/>
                    <a:pt x="247" y="156"/>
                    <a:pt x="207" y="182"/>
                  </a:cubicBezTo>
                  <a:cubicBezTo>
                    <a:pt x="154" y="215"/>
                    <a:pt x="99" y="235"/>
                    <a:pt x="59" y="235"/>
                  </a:cubicBezTo>
                  <a:close/>
                  <a:moveTo>
                    <a:pt x="273" y="14"/>
                  </a:moveTo>
                  <a:cubicBezTo>
                    <a:pt x="237" y="14"/>
                    <a:pt x="183" y="34"/>
                    <a:pt x="133" y="65"/>
                  </a:cubicBezTo>
                  <a:cubicBezTo>
                    <a:pt x="94" y="90"/>
                    <a:pt x="62" y="119"/>
                    <a:pt x="41" y="147"/>
                  </a:cubicBezTo>
                  <a:cubicBezTo>
                    <a:pt x="22" y="172"/>
                    <a:pt x="16" y="195"/>
                    <a:pt x="24" y="207"/>
                  </a:cubicBezTo>
                  <a:cubicBezTo>
                    <a:pt x="31" y="218"/>
                    <a:pt x="47" y="221"/>
                    <a:pt x="59" y="221"/>
                  </a:cubicBezTo>
                  <a:cubicBezTo>
                    <a:pt x="96" y="221"/>
                    <a:pt x="149" y="201"/>
                    <a:pt x="199" y="170"/>
                  </a:cubicBezTo>
                  <a:cubicBezTo>
                    <a:pt x="238" y="145"/>
                    <a:pt x="271" y="116"/>
                    <a:pt x="292" y="88"/>
                  </a:cubicBezTo>
                  <a:cubicBezTo>
                    <a:pt x="311" y="62"/>
                    <a:pt x="317" y="40"/>
                    <a:pt x="309" y="28"/>
                  </a:cubicBezTo>
                  <a:cubicBezTo>
                    <a:pt x="302" y="16"/>
                    <a:pt x="286" y="14"/>
                    <a:pt x="27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5635625" y="2286001"/>
              <a:ext cx="400050" cy="963613"/>
            </a:xfrm>
            <a:custGeom>
              <a:avLst/>
              <a:gdLst>
                <a:gd name="T0" fmla="*/ 76 w 152"/>
                <a:gd name="T1" fmla="*/ 365 h 365"/>
                <a:gd name="T2" fmla="*/ 0 w 152"/>
                <a:gd name="T3" fmla="*/ 182 h 365"/>
                <a:gd name="T4" fmla="*/ 76 w 152"/>
                <a:gd name="T5" fmla="*/ 0 h 365"/>
                <a:gd name="T6" fmla="*/ 152 w 152"/>
                <a:gd name="T7" fmla="*/ 182 h 365"/>
                <a:gd name="T8" fmla="*/ 76 w 152"/>
                <a:gd name="T9" fmla="*/ 365 h 365"/>
                <a:gd name="T10" fmla="*/ 76 w 152"/>
                <a:gd name="T11" fmla="*/ 14 h 365"/>
                <a:gd name="T12" fmla="*/ 14 w 152"/>
                <a:gd name="T13" fmla="*/ 182 h 365"/>
                <a:gd name="T14" fmla="*/ 76 w 152"/>
                <a:gd name="T15" fmla="*/ 351 h 365"/>
                <a:gd name="T16" fmla="*/ 138 w 152"/>
                <a:gd name="T17" fmla="*/ 182 h 365"/>
                <a:gd name="T18" fmla="*/ 76 w 152"/>
                <a:gd name="T19" fmla="*/ 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365">
                  <a:moveTo>
                    <a:pt x="76" y="365"/>
                  </a:moveTo>
                  <a:cubicBezTo>
                    <a:pt x="34" y="365"/>
                    <a:pt x="0" y="285"/>
                    <a:pt x="0" y="182"/>
                  </a:cubicBezTo>
                  <a:cubicBezTo>
                    <a:pt x="0" y="80"/>
                    <a:pt x="34" y="0"/>
                    <a:pt x="76" y="0"/>
                  </a:cubicBezTo>
                  <a:cubicBezTo>
                    <a:pt x="119" y="0"/>
                    <a:pt x="152" y="80"/>
                    <a:pt x="152" y="182"/>
                  </a:cubicBezTo>
                  <a:cubicBezTo>
                    <a:pt x="152" y="285"/>
                    <a:pt x="119" y="365"/>
                    <a:pt x="76" y="365"/>
                  </a:cubicBezTo>
                  <a:close/>
                  <a:moveTo>
                    <a:pt x="76" y="14"/>
                  </a:moveTo>
                  <a:cubicBezTo>
                    <a:pt x="46" y="14"/>
                    <a:pt x="14" y="82"/>
                    <a:pt x="14" y="182"/>
                  </a:cubicBezTo>
                  <a:cubicBezTo>
                    <a:pt x="14" y="283"/>
                    <a:pt x="46" y="351"/>
                    <a:pt x="76" y="351"/>
                  </a:cubicBezTo>
                  <a:cubicBezTo>
                    <a:pt x="106" y="351"/>
                    <a:pt x="138" y="283"/>
                    <a:pt x="138" y="182"/>
                  </a:cubicBezTo>
                  <a:cubicBezTo>
                    <a:pt x="138" y="82"/>
                    <a:pt x="106" y="14"/>
                    <a:pt x="7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985375" y="2110641"/>
            <a:ext cx="1292226" cy="919163"/>
            <a:chOff x="9794875" y="2341563"/>
            <a:chExt cx="1292226" cy="919163"/>
          </a:xfrm>
          <a:solidFill>
            <a:schemeClr val="accent1"/>
          </a:solidFill>
        </p:grpSpPr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10460038" y="2341563"/>
              <a:ext cx="627063" cy="919163"/>
            </a:xfrm>
            <a:custGeom>
              <a:avLst/>
              <a:gdLst>
                <a:gd name="T0" fmla="*/ 220 w 238"/>
                <a:gd name="T1" fmla="*/ 348 h 348"/>
                <a:gd name="T2" fmla="*/ 18 w 238"/>
                <a:gd name="T3" fmla="*/ 348 h 348"/>
                <a:gd name="T4" fmla="*/ 0 w 238"/>
                <a:gd name="T5" fmla="*/ 329 h 348"/>
                <a:gd name="T6" fmla="*/ 0 w 238"/>
                <a:gd name="T7" fmla="*/ 18 h 348"/>
                <a:gd name="T8" fmla="*/ 18 w 238"/>
                <a:gd name="T9" fmla="*/ 0 h 348"/>
                <a:gd name="T10" fmla="*/ 220 w 238"/>
                <a:gd name="T11" fmla="*/ 0 h 348"/>
                <a:gd name="T12" fmla="*/ 238 w 238"/>
                <a:gd name="T13" fmla="*/ 18 h 348"/>
                <a:gd name="T14" fmla="*/ 238 w 238"/>
                <a:gd name="T15" fmla="*/ 329 h 348"/>
                <a:gd name="T16" fmla="*/ 220 w 238"/>
                <a:gd name="T17" fmla="*/ 348 h 348"/>
                <a:gd name="T18" fmla="*/ 19 w 238"/>
                <a:gd name="T19" fmla="*/ 328 h 348"/>
                <a:gd name="T20" fmla="*/ 218 w 238"/>
                <a:gd name="T21" fmla="*/ 328 h 348"/>
                <a:gd name="T22" fmla="*/ 218 w 238"/>
                <a:gd name="T23" fmla="*/ 19 h 348"/>
                <a:gd name="T24" fmla="*/ 19 w 238"/>
                <a:gd name="T25" fmla="*/ 19 h 348"/>
                <a:gd name="T26" fmla="*/ 19 w 238"/>
                <a:gd name="T27" fmla="*/ 32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48">
                  <a:moveTo>
                    <a:pt x="220" y="348"/>
                  </a:moveTo>
                  <a:cubicBezTo>
                    <a:pt x="18" y="348"/>
                    <a:pt x="18" y="348"/>
                    <a:pt x="18" y="348"/>
                  </a:cubicBezTo>
                  <a:cubicBezTo>
                    <a:pt x="8" y="348"/>
                    <a:pt x="0" y="339"/>
                    <a:pt x="0" y="3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0" y="0"/>
                    <a:pt x="238" y="8"/>
                    <a:pt x="238" y="18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9"/>
                    <a:pt x="230" y="348"/>
                    <a:pt x="220" y="348"/>
                  </a:cubicBezTo>
                  <a:close/>
                  <a:moveTo>
                    <a:pt x="19" y="328"/>
                  </a:moveTo>
                  <a:cubicBezTo>
                    <a:pt x="218" y="328"/>
                    <a:pt x="218" y="328"/>
                    <a:pt x="218" y="328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9794875" y="2341563"/>
              <a:ext cx="627063" cy="919163"/>
            </a:xfrm>
            <a:custGeom>
              <a:avLst/>
              <a:gdLst>
                <a:gd name="T0" fmla="*/ 220 w 238"/>
                <a:gd name="T1" fmla="*/ 348 h 348"/>
                <a:gd name="T2" fmla="*/ 18 w 238"/>
                <a:gd name="T3" fmla="*/ 348 h 348"/>
                <a:gd name="T4" fmla="*/ 0 w 238"/>
                <a:gd name="T5" fmla="*/ 329 h 348"/>
                <a:gd name="T6" fmla="*/ 0 w 238"/>
                <a:gd name="T7" fmla="*/ 18 h 348"/>
                <a:gd name="T8" fmla="*/ 18 w 238"/>
                <a:gd name="T9" fmla="*/ 0 h 348"/>
                <a:gd name="T10" fmla="*/ 220 w 238"/>
                <a:gd name="T11" fmla="*/ 0 h 348"/>
                <a:gd name="T12" fmla="*/ 238 w 238"/>
                <a:gd name="T13" fmla="*/ 18 h 348"/>
                <a:gd name="T14" fmla="*/ 238 w 238"/>
                <a:gd name="T15" fmla="*/ 329 h 348"/>
                <a:gd name="T16" fmla="*/ 220 w 238"/>
                <a:gd name="T17" fmla="*/ 348 h 348"/>
                <a:gd name="T18" fmla="*/ 19 w 238"/>
                <a:gd name="T19" fmla="*/ 328 h 348"/>
                <a:gd name="T20" fmla="*/ 219 w 238"/>
                <a:gd name="T21" fmla="*/ 328 h 348"/>
                <a:gd name="T22" fmla="*/ 219 w 238"/>
                <a:gd name="T23" fmla="*/ 19 h 348"/>
                <a:gd name="T24" fmla="*/ 19 w 238"/>
                <a:gd name="T25" fmla="*/ 19 h 348"/>
                <a:gd name="T26" fmla="*/ 19 w 238"/>
                <a:gd name="T27" fmla="*/ 32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48">
                  <a:moveTo>
                    <a:pt x="220" y="348"/>
                  </a:moveTo>
                  <a:cubicBezTo>
                    <a:pt x="18" y="348"/>
                    <a:pt x="18" y="348"/>
                    <a:pt x="18" y="348"/>
                  </a:cubicBezTo>
                  <a:cubicBezTo>
                    <a:pt x="8" y="348"/>
                    <a:pt x="0" y="339"/>
                    <a:pt x="0" y="3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0" y="0"/>
                    <a:pt x="238" y="8"/>
                    <a:pt x="238" y="18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9"/>
                    <a:pt x="230" y="348"/>
                    <a:pt x="220" y="348"/>
                  </a:cubicBezTo>
                  <a:close/>
                  <a:moveTo>
                    <a:pt x="19" y="328"/>
                  </a:moveTo>
                  <a:cubicBezTo>
                    <a:pt x="219" y="328"/>
                    <a:pt x="219" y="328"/>
                    <a:pt x="219" y="328"/>
                  </a:cubicBezTo>
                  <a:cubicBezTo>
                    <a:pt x="219" y="19"/>
                    <a:pt x="219" y="19"/>
                    <a:pt x="219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0401300" y="3074988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334625" y="3122613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9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4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9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401300" y="2959101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8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8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334625" y="3006726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1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401300" y="2846388"/>
              <a:ext cx="76200" cy="41275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334625" y="2895601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4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7 h 24"/>
                <a:gd name="T12" fmla="*/ 1 w 77"/>
                <a:gd name="T13" fmla="*/ 7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0"/>
                    <a:pt x="48" y="15"/>
                    <a:pt x="37" y="14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12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01300" y="2732088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34625" y="2779713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4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401300" y="2619376"/>
              <a:ext cx="76200" cy="44450"/>
            </a:xfrm>
            <a:custGeom>
              <a:avLst/>
              <a:gdLst>
                <a:gd name="T0" fmla="*/ 23 w 29"/>
                <a:gd name="T1" fmla="*/ 17 h 17"/>
                <a:gd name="T2" fmla="*/ 6 w 29"/>
                <a:gd name="T3" fmla="*/ 16 h 17"/>
                <a:gd name="T4" fmla="*/ 0 w 29"/>
                <a:gd name="T5" fmla="*/ 9 h 17"/>
                <a:gd name="T6" fmla="*/ 29 w 29"/>
                <a:gd name="T7" fmla="*/ 9 h 17"/>
                <a:gd name="T8" fmla="*/ 23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3" y="17"/>
                  </a:moveTo>
                  <a:cubicBezTo>
                    <a:pt x="14" y="10"/>
                    <a:pt x="7" y="16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334625" y="2668588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1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10401300" y="2508251"/>
              <a:ext cx="76200" cy="41275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10334625" y="2555876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0401300" y="2393951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10334625" y="2444751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7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0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2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9882188" y="3073401"/>
              <a:ext cx="434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9882188" y="2524126"/>
              <a:ext cx="434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0591800" y="2697163"/>
              <a:ext cx="38417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0591800" y="2803526"/>
              <a:ext cx="38417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0591800" y="2597151"/>
              <a:ext cx="3841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33775" y="3329841"/>
            <a:ext cx="1109663" cy="1111250"/>
            <a:chOff x="3343275" y="3560763"/>
            <a:chExt cx="1109663" cy="1111250"/>
          </a:xfrm>
          <a:solidFill>
            <a:schemeClr val="accent1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3343275" y="3560763"/>
              <a:ext cx="1109663" cy="1111250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830638" y="4054476"/>
              <a:ext cx="139700" cy="139700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3957638" y="3890963"/>
              <a:ext cx="204788" cy="195263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3602038" y="3814763"/>
              <a:ext cx="247650" cy="266700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387975" y="3250466"/>
            <a:ext cx="914400" cy="1166813"/>
            <a:chOff x="5197475" y="3481388"/>
            <a:chExt cx="914400" cy="1166813"/>
          </a:xfrm>
          <a:solidFill>
            <a:schemeClr val="accent1"/>
          </a:solidFill>
        </p:grpSpPr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5197475" y="3481388"/>
              <a:ext cx="914400" cy="1166813"/>
            </a:xfrm>
            <a:custGeom>
              <a:avLst/>
              <a:gdLst>
                <a:gd name="T0" fmla="*/ 320 w 347"/>
                <a:gd name="T1" fmla="*/ 119 h 442"/>
                <a:gd name="T2" fmla="*/ 183 w 347"/>
                <a:gd name="T3" fmla="*/ 30 h 442"/>
                <a:gd name="T4" fmla="*/ 54 w 347"/>
                <a:gd name="T5" fmla="*/ 141 h 442"/>
                <a:gd name="T6" fmla="*/ 52 w 347"/>
                <a:gd name="T7" fmla="*/ 166 h 442"/>
                <a:gd name="T8" fmla="*/ 18 w 347"/>
                <a:gd name="T9" fmla="*/ 227 h 442"/>
                <a:gd name="T10" fmla="*/ 35 w 347"/>
                <a:gd name="T11" fmla="*/ 248 h 442"/>
                <a:gd name="T12" fmla="*/ 38 w 347"/>
                <a:gd name="T13" fmla="*/ 270 h 442"/>
                <a:gd name="T14" fmla="*/ 42 w 347"/>
                <a:gd name="T15" fmla="*/ 288 h 442"/>
                <a:gd name="T16" fmla="*/ 40 w 347"/>
                <a:gd name="T17" fmla="*/ 300 h 442"/>
                <a:gd name="T18" fmla="*/ 48 w 347"/>
                <a:gd name="T19" fmla="*/ 317 h 442"/>
                <a:gd name="T20" fmla="*/ 47 w 347"/>
                <a:gd name="T21" fmla="*/ 344 h 442"/>
                <a:gd name="T22" fmla="*/ 110 w 347"/>
                <a:gd name="T23" fmla="*/ 351 h 442"/>
                <a:gd name="T24" fmla="*/ 118 w 347"/>
                <a:gd name="T25" fmla="*/ 442 h 442"/>
                <a:gd name="T26" fmla="*/ 280 w 347"/>
                <a:gd name="T27" fmla="*/ 442 h 442"/>
                <a:gd name="T28" fmla="*/ 261 w 347"/>
                <a:gd name="T29" fmla="*/ 353 h 442"/>
                <a:gd name="T30" fmla="*/ 297 w 347"/>
                <a:gd name="T31" fmla="*/ 248 h 442"/>
                <a:gd name="T32" fmla="*/ 320 w 347"/>
                <a:gd name="T33" fmla="*/ 119 h 442"/>
                <a:gd name="T34" fmla="*/ 259 w 347"/>
                <a:gd name="T35" fmla="*/ 214 h 442"/>
                <a:gd name="T36" fmla="*/ 206 w 347"/>
                <a:gd name="T37" fmla="*/ 168 h 442"/>
                <a:gd name="T38" fmla="*/ 173 w 347"/>
                <a:gd name="T39" fmla="*/ 148 h 442"/>
                <a:gd name="T40" fmla="*/ 99 w 347"/>
                <a:gd name="T41" fmla="*/ 147 h 442"/>
                <a:gd name="T42" fmla="*/ 130 w 347"/>
                <a:gd name="T43" fmla="*/ 62 h 442"/>
                <a:gd name="T44" fmla="*/ 306 w 347"/>
                <a:gd name="T45" fmla="*/ 134 h 442"/>
                <a:gd name="T46" fmla="*/ 259 w 347"/>
                <a:gd name="T47" fmla="*/ 21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7" h="442">
                  <a:moveTo>
                    <a:pt x="320" y="119"/>
                  </a:moveTo>
                  <a:cubicBezTo>
                    <a:pt x="287" y="23"/>
                    <a:pt x="183" y="30"/>
                    <a:pt x="183" y="30"/>
                  </a:cubicBezTo>
                  <a:cubicBezTo>
                    <a:pt x="59" y="34"/>
                    <a:pt x="54" y="141"/>
                    <a:pt x="54" y="141"/>
                  </a:cubicBezTo>
                  <a:cubicBezTo>
                    <a:pt x="41" y="161"/>
                    <a:pt x="52" y="166"/>
                    <a:pt x="52" y="166"/>
                  </a:cubicBezTo>
                  <a:cubicBezTo>
                    <a:pt x="56" y="176"/>
                    <a:pt x="18" y="227"/>
                    <a:pt x="18" y="227"/>
                  </a:cubicBezTo>
                  <a:cubicBezTo>
                    <a:pt x="0" y="246"/>
                    <a:pt x="35" y="248"/>
                    <a:pt x="35" y="248"/>
                  </a:cubicBezTo>
                  <a:cubicBezTo>
                    <a:pt x="50" y="251"/>
                    <a:pt x="38" y="270"/>
                    <a:pt x="38" y="270"/>
                  </a:cubicBezTo>
                  <a:cubicBezTo>
                    <a:pt x="32" y="280"/>
                    <a:pt x="42" y="288"/>
                    <a:pt x="42" y="288"/>
                  </a:cubicBezTo>
                  <a:cubicBezTo>
                    <a:pt x="32" y="293"/>
                    <a:pt x="40" y="300"/>
                    <a:pt x="40" y="300"/>
                  </a:cubicBezTo>
                  <a:cubicBezTo>
                    <a:pt x="52" y="303"/>
                    <a:pt x="48" y="317"/>
                    <a:pt x="48" y="317"/>
                  </a:cubicBezTo>
                  <a:cubicBezTo>
                    <a:pt x="44" y="334"/>
                    <a:pt x="47" y="344"/>
                    <a:pt x="47" y="344"/>
                  </a:cubicBezTo>
                  <a:cubicBezTo>
                    <a:pt x="52" y="360"/>
                    <a:pt x="110" y="351"/>
                    <a:pt x="110" y="351"/>
                  </a:cubicBezTo>
                  <a:cubicBezTo>
                    <a:pt x="134" y="342"/>
                    <a:pt x="118" y="442"/>
                    <a:pt x="118" y="442"/>
                  </a:cubicBezTo>
                  <a:cubicBezTo>
                    <a:pt x="280" y="442"/>
                    <a:pt x="280" y="442"/>
                    <a:pt x="280" y="442"/>
                  </a:cubicBezTo>
                  <a:cubicBezTo>
                    <a:pt x="282" y="429"/>
                    <a:pt x="261" y="353"/>
                    <a:pt x="261" y="353"/>
                  </a:cubicBezTo>
                  <a:cubicBezTo>
                    <a:pt x="249" y="300"/>
                    <a:pt x="297" y="248"/>
                    <a:pt x="297" y="248"/>
                  </a:cubicBezTo>
                  <a:cubicBezTo>
                    <a:pt x="347" y="174"/>
                    <a:pt x="320" y="119"/>
                    <a:pt x="320" y="119"/>
                  </a:cubicBezTo>
                  <a:close/>
                  <a:moveTo>
                    <a:pt x="259" y="214"/>
                  </a:moveTo>
                  <a:cubicBezTo>
                    <a:pt x="259" y="214"/>
                    <a:pt x="215" y="217"/>
                    <a:pt x="206" y="168"/>
                  </a:cubicBezTo>
                  <a:cubicBezTo>
                    <a:pt x="206" y="168"/>
                    <a:pt x="204" y="136"/>
                    <a:pt x="173" y="148"/>
                  </a:cubicBezTo>
                  <a:cubicBezTo>
                    <a:pt x="173" y="148"/>
                    <a:pt x="124" y="172"/>
                    <a:pt x="99" y="147"/>
                  </a:cubicBezTo>
                  <a:cubicBezTo>
                    <a:pt x="99" y="147"/>
                    <a:pt x="57" y="103"/>
                    <a:pt x="130" y="62"/>
                  </a:cubicBezTo>
                  <a:cubicBezTo>
                    <a:pt x="130" y="62"/>
                    <a:pt x="263" y="0"/>
                    <a:pt x="306" y="134"/>
                  </a:cubicBezTo>
                  <a:cubicBezTo>
                    <a:pt x="306" y="134"/>
                    <a:pt x="329" y="209"/>
                    <a:pt x="259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5756275" y="3783013"/>
              <a:ext cx="230188" cy="230188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44 h 87"/>
                <a:gd name="T8" fmla="*/ 44 w 87"/>
                <a:gd name="T9" fmla="*/ 0 h 87"/>
                <a:gd name="T10" fmla="*/ 45 w 87"/>
                <a:gd name="T11" fmla="*/ 12 h 87"/>
                <a:gd name="T12" fmla="*/ 55 w 87"/>
                <a:gd name="T13" fmla="*/ 22 h 87"/>
                <a:gd name="T14" fmla="*/ 45 w 87"/>
                <a:gd name="T15" fmla="*/ 33 h 87"/>
                <a:gd name="T16" fmla="*/ 34 w 87"/>
                <a:gd name="T17" fmla="*/ 22 h 87"/>
                <a:gd name="T18" fmla="*/ 45 w 87"/>
                <a:gd name="T19" fmla="*/ 12 h 87"/>
                <a:gd name="T20" fmla="*/ 24 w 87"/>
                <a:gd name="T21" fmla="*/ 53 h 87"/>
                <a:gd name="T22" fmla="*/ 14 w 87"/>
                <a:gd name="T23" fmla="*/ 42 h 87"/>
                <a:gd name="T24" fmla="*/ 24 w 87"/>
                <a:gd name="T25" fmla="*/ 32 h 87"/>
                <a:gd name="T26" fmla="*/ 35 w 87"/>
                <a:gd name="T27" fmla="*/ 42 h 87"/>
                <a:gd name="T28" fmla="*/ 24 w 87"/>
                <a:gd name="T29" fmla="*/ 53 h 87"/>
                <a:gd name="T30" fmla="*/ 45 w 87"/>
                <a:gd name="T31" fmla="*/ 73 h 87"/>
                <a:gd name="T32" fmla="*/ 34 w 87"/>
                <a:gd name="T33" fmla="*/ 62 h 87"/>
                <a:gd name="T34" fmla="*/ 45 w 87"/>
                <a:gd name="T35" fmla="*/ 52 h 87"/>
                <a:gd name="T36" fmla="*/ 55 w 87"/>
                <a:gd name="T37" fmla="*/ 62 h 87"/>
                <a:gd name="T38" fmla="*/ 45 w 87"/>
                <a:gd name="T39" fmla="*/ 73 h 87"/>
                <a:gd name="T40" fmla="*/ 65 w 87"/>
                <a:gd name="T41" fmla="*/ 53 h 87"/>
                <a:gd name="T42" fmla="*/ 54 w 87"/>
                <a:gd name="T43" fmla="*/ 42 h 87"/>
                <a:gd name="T44" fmla="*/ 65 w 87"/>
                <a:gd name="T45" fmla="*/ 32 h 87"/>
                <a:gd name="T46" fmla="*/ 75 w 87"/>
                <a:gd name="T47" fmla="*/ 42 h 87"/>
                <a:gd name="T48" fmla="*/ 65 w 87"/>
                <a:gd name="T4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7"/>
                    <a:pt x="44" y="87"/>
                  </a:cubicBezTo>
                  <a:cubicBezTo>
                    <a:pt x="68" y="87"/>
                    <a:pt x="87" y="68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  <a:moveTo>
                    <a:pt x="45" y="12"/>
                  </a:moveTo>
                  <a:cubicBezTo>
                    <a:pt x="50" y="12"/>
                    <a:pt x="55" y="16"/>
                    <a:pt x="55" y="22"/>
                  </a:cubicBezTo>
                  <a:cubicBezTo>
                    <a:pt x="55" y="28"/>
                    <a:pt x="50" y="33"/>
                    <a:pt x="45" y="33"/>
                  </a:cubicBezTo>
                  <a:cubicBezTo>
                    <a:pt x="39" y="33"/>
                    <a:pt x="34" y="28"/>
                    <a:pt x="34" y="22"/>
                  </a:cubicBezTo>
                  <a:cubicBezTo>
                    <a:pt x="34" y="16"/>
                    <a:pt x="39" y="12"/>
                    <a:pt x="45" y="12"/>
                  </a:cubicBezTo>
                  <a:close/>
                  <a:moveTo>
                    <a:pt x="24" y="53"/>
                  </a:moveTo>
                  <a:cubicBezTo>
                    <a:pt x="19" y="53"/>
                    <a:pt x="14" y="48"/>
                    <a:pt x="14" y="42"/>
                  </a:cubicBezTo>
                  <a:cubicBezTo>
                    <a:pt x="14" y="37"/>
                    <a:pt x="19" y="32"/>
                    <a:pt x="24" y="32"/>
                  </a:cubicBezTo>
                  <a:cubicBezTo>
                    <a:pt x="30" y="32"/>
                    <a:pt x="35" y="37"/>
                    <a:pt x="35" y="42"/>
                  </a:cubicBezTo>
                  <a:cubicBezTo>
                    <a:pt x="35" y="48"/>
                    <a:pt x="30" y="53"/>
                    <a:pt x="24" y="53"/>
                  </a:cubicBezTo>
                  <a:close/>
                  <a:moveTo>
                    <a:pt x="45" y="73"/>
                  </a:moveTo>
                  <a:cubicBezTo>
                    <a:pt x="39" y="73"/>
                    <a:pt x="34" y="68"/>
                    <a:pt x="34" y="62"/>
                  </a:cubicBezTo>
                  <a:cubicBezTo>
                    <a:pt x="34" y="57"/>
                    <a:pt x="39" y="52"/>
                    <a:pt x="45" y="52"/>
                  </a:cubicBezTo>
                  <a:cubicBezTo>
                    <a:pt x="50" y="52"/>
                    <a:pt x="55" y="57"/>
                    <a:pt x="55" y="62"/>
                  </a:cubicBezTo>
                  <a:cubicBezTo>
                    <a:pt x="55" y="68"/>
                    <a:pt x="50" y="73"/>
                    <a:pt x="45" y="73"/>
                  </a:cubicBezTo>
                  <a:close/>
                  <a:moveTo>
                    <a:pt x="65" y="53"/>
                  </a:moveTo>
                  <a:cubicBezTo>
                    <a:pt x="59" y="53"/>
                    <a:pt x="54" y="48"/>
                    <a:pt x="54" y="42"/>
                  </a:cubicBezTo>
                  <a:cubicBezTo>
                    <a:pt x="54" y="37"/>
                    <a:pt x="59" y="32"/>
                    <a:pt x="65" y="32"/>
                  </a:cubicBezTo>
                  <a:cubicBezTo>
                    <a:pt x="70" y="32"/>
                    <a:pt x="75" y="37"/>
                    <a:pt x="75" y="42"/>
                  </a:cubicBezTo>
                  <a:cubicBezTo>
                    <a:pt x="75" y="48"/>
                    <a:pt x="70" y="53"/>
                    <a:pt x="6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699250" y="3126641"/>
            <a:ext cx="1325563" cy="1341438"/>
            <a:chOff x="6508750" y="3357563"/>
            <a:chExt cx="1325563" cy="1341438"/>
          </a:xfrm>
          <a:solidFill>
            <a:schemeClr val="accent1"/>
          </a:solidFill>
        </p:grpSpPr>
        <p:sp>
          <p:nvSpPr>
            <p:cNvPr id="44" name="Freeform 42"/>
            <p:cNvSpPr/>
            <p:nvPr/>
          </p:nvSpPr>
          <p:spPr bwMode="auto">
            <a:xfrm>
              <a:off x="6508750" y="4110038"/>
              <a:ext cx="276225" cy="95250"/>
            </a:xfrm>
            <a:custGeom>
              <a:avLst/>
              <a:gdLst>
                <a:gd name="T0" fmla="*/ 92 w 105"/>
                <a:gd name="T1" fmla="*/ 6 h 36"/>
                <a:gd name="T2" fmla="*/ 11 w 105"/>
                <a:gd name="T3" fmla="*/ 4 h 36"/>
                <a:gd name="T4" fmla="*/ 57 w 105"/>
                <a:gd name="T5" fmla="*/ 17 h 36"/>
                <a:gd name="T6" fmla="*/ 83 w 105"/>
                <a:gd name="T7" fmla="*/ 25 h 36"/>
                <a:gd name="T8" fmla="*/ 103 w 105"/>
                <a:gd name="T9" fmla="*/ 24 h 36"/>
                <a:gd name="T10" fmla="*/ 92 w 105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36">
                  <a:moveTo>
                    <a:pt x="92" y="6"/>
                  </a:moveTo>
                  <a:cubicBezTo>
                    <a:pt x="79" y="6"/>
                    <a:pt x="37" y="17"/>
                    <a:pt x="11" y="4"/>
                  </a:cubicBezTo>
                  <a:cubicBezTo>
                    <a:pt x="0" y="0"/>
                    <a:pt x="27" y="19"/>
                    <a:pt x="57" y="17"/>
                  </a:cubicBezTo>
                  <a:cubicBezTo>
                    <a:pt x="57" y="17"/>
                    <a:pt x="69" y="12"/>
                    <a:pt x="83" y="25"/>
                  </a:cubicBezTo>
                  <a:cubicBezTo>
                    <a:pt x="83" y="25"/>
                    <a:pt x="101" y="36"/>
                    <a:pt x="103" y="24"/>
                  </a:cubicBezTo>
                  <a:cubicBezTo>
                    <a:pt x="105" y="12"/>
                    <a:pt x="104" y="6"/>
                    <a:pt x="9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6650038" y="3751263"/>
              <a:ext cx="203200" cy="239713"/>
            </a:xfrm>
            <a:custGeom>
              <a:avLst/>
              <a:gdLst>
                <a:gd name="T0" fmla="*/ 67 w 77"/>
                <a:gd name="T1" fmla="*/ 62 h 91"/>
                <a:gd name="T2" fmla="*/ 5 w 77"/>
                <a:gd name="T3" fmla="*/ 10 h 91"/>
                <a:gd name="T4" fmla="*/ 33 w 77"/>
                <a:gd name="T5" fmla="*/ 48 h 91"/>
                <a:gd name="T6" fmla="*/ 48 w 77"/>
                <a:gd name="T7" fmla="*/ 71 h 91"/>
                <a:gd name="T8" fmla="*/ 65 w 77"/>
                <a:gd name="T9" fmla="*/ 83 h 91"/>
                <a:gd name="T10" fmla="*/ 67 w 77"/>
                <a:gd name="T11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91">
                  <a:moveTo>
                    <a:pt x="67" y="62"/>
                  </a:moveTo>
                  <a:cubicBezTo>
                    <a:pt x="58" y="54"/>
                    <a:pt x="18" y="36"/>
                    <a:pt x="5" y="10"/>
                  </a:cubicBezTo>
                  <a:cubicBezTo>
                    <a:pt x="0" y="0"/>
                    <a:pt x="9" y="32"/>
                    <a:pt x="33" y="48"/>
                  </a:cubicBezTo>
                  <a:cubicBezTo>
                    <a:pt x="33" y="48"/>
                    <a:pt x="46" y="53"/>
                    <a:pt x="48" y="71"/>
                  </a:cubicBezTo>
                  <a:cubicBezTo>
                    <a:pt x="48" y="71"/>
                    <a:pt x="55" y="91"/>
                    <a:pt x="65" y="83"/>
                  </a:cubicBezTo>
                  <a:cubicBezTo>
                    <a:pt x="74" y="75"/>
                    <a:pt x="77" y="69"/>
                    <a:pt x="6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937375" y="3413126"/>
              <a:ext cx="147638" cy="411163"/>
            </a:xfrm>
            <a:custGeom>
              <a:avLst/>
              <a:gdLst>
                <a:gd name="T0" fmla="*/ 19 w 56"/>
                <a:gd name="T1" fmla="*/ 126 h 156"/>
                <a:gd name="T2" fmla="*/ 31 w 56"/>
                <a:gd name="T3" fmla="*/ 153 h 156"/>
                <a:gd name="T4" fmla="*/ 50 w 56"/>
                <a:gd name="T5" fmla="*/ 128 h 156"/>
                <a:gd name="T6" fmla="*/ 12 w 56"/>
                <a:gd name="T7" fmla="*/ 16 h 156"/>
                <a:gd name="T8" fmla="*/ 18 w 56"/>
                <a:gd name="T9" fmla="*/ 86 h 156"/>
                <a:gd name="T10" fmla="*/ 19 w 56"/>
                <a:gd name="T11" fmla="*/ 12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56">
                  <a:moveTo>
                    <a:pt x="19" y="126"/>
                  </a:moveTo>
                  <a:cubicBezTo>
                    <a:pt x="19" y="126"/>
                    <a:pt x="13" y="156"/>
                    <a:pt x="31" y="153"/>
                  </a:cubicBezTo>
                  <a:cubicBezTo>
                    <a:pt x="49" y="150"/>
                    <a:pt x="56" y="145"/>
                    <a:pt x="50" y="128"/>
                  </a:cubicBezTo>
                  <a:cubicBezTo>
                    <a:pt x="44" y="111"/>
                    <a:pt x="8" y="59"/>
                    <a:pt x="12" y="16"/>
                  </a:cubicBezTo>
                  <a:cubicBezTo>
                    <a:pt x="13" y="0"/>
                    <a:pt x="0" y="46"/>
                    <a:pt x="18" y="86"/>
                  </a:cubicBezTo>
                  <a:cubicBezTo>
                    <a:pt x="18" y="86"/>
                    <a:pt x="30" y="100"/>
                    <a:pt x="1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7399338" y="4379913"/>
              <a:ext cx="269875" cy="157163"/>
            </a:xfrm>
            <a:custGeom>
              <a:avLst/>
              <a:gdLst>
                <a:gd name="T0" fmla="*/ 26 w 102"/>
                <a:gd name="T1" fmla="*/ 8 h 60"/>
                <a:gd name="T2" fmla="*/ 6 w 102"/>
                <a:gd name="T3" fmla="*/ 15 h 60"/>
                <a:gd name="T4" fmla="*/ 21 w 102"/>
                <a:gd name="T5" fmla="*/ 28 h 60"/>
                <a:gd name="T6" fmla="*/ 47 w 102"/>
                <a:gd name="T7" fmla="*/ 38 h 60"/>
                <a:gd name="T8" fmla="*/ 91 w 102"/>
                <a:gd name="T9" fmla="*/ 57 h 60"/>
                <a:gd name="T10" fmla="*/ 26 w 102"/>
                <a:gd name="T1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60">
                  <a:moveTo>
                    <a:pt x="26" y="8"/>
                  </a:moveTo>
                  <a:cubicBezTo>
                    <a:pt x="17" y="0"/>
                    <a:pt x="12" y="4"/>
                    <a:pt x="6" y="15"/>
                  </a:cubicBezTo>
                  <a:cubicBezTo>
                    <a:pt x="0" y="26"/>
                    <a:pt x="21" y="28"/>
                    <a:pt x="21" y="28"/>
                  </a:cubicBezTo>
                  <a:cubicBezTo>
                    <a:pt x="40" y="27"/>
                    <a:pt x="47" y="38"/>
                    <a:pt x="47" y="38"/>
                  </a:cubicBezTo>
                  <a:cubicBezTo>
                    <a:pt x="68" y="58"/>
                    <a:pt x="102" y="60"/>
                    <a:pt x="91" y="57"/>
                  </a:cubicBezTo>
                  <a:cubicBezTo>
                    <a:pt x="62" y="50"/>
                    <a:pt x="36" y="15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7494588" y="4197351"/>
              <a:ext cx="276225" cy="96838"/>
            </a:xfrm>
            <a:custGeom>
              <a:avLst/>
              <a:gdLst>
                <a:gd name="T0" fmla="*/ 14 w 105"/>
                <a:gd name="T1" fmla="*/ 7 h 37"/>
                <a:gd name="T2" fmla="*/ 2 w 105"/>
                <a:gd name="T3" fmla="*/ 25 h 37"/>
                <a:gd name="T4" fmla="*/ 22 w 105"/>
                <a:gd name="T5" fmla="*/ 26 h 37"/>
                <a:gd name="T6" fmla="*/ 48 w 105"/>
                <a:gd name="T7" fmla="*/ 17 h 37"/>
                <a:gd name="T8" fmla="*/ 95 w 105"/>
                <a:gd name="T9" fmla="*/ 5 h 37"/>
                <a:gd name="T10" fmla="*/ 14 w 105"/>
                <a:gd name="T11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37">
                  <a:moveTo>
                    <a:pt x="14" y="7"/>
                  </a:moveTo>
                  <a:cubicBezTo>
                    <a:pt x="1" y="7"/>
                    <a:pt x="0" y="13"/>
                    <a:pt x="2" y="25"/>
                  </a:cubicBezTo>
                  <a:cubicBezTo>
                    <a:pt x="4" y="37"/>
                    <a:pt x="22" y="26"/>
                    <a:pt x="22" y="26"/>
                  </a:cubicBezTo>
                  <a:cubicBezTo>
                    <a:pt x="36" y="13"/>
                    <a:pt x="48" y="17"/>
                    <a:pt x="48" y="17"/>
                  </a:cubicBezTo>
                  <a:cubicBezTo>
                    <a:pt x="78" y="19"/>
                    <a:pt x="105" y="0"/>
                    <a:pt x="95" y="5"/>
                  </a:cubicBezTo>
                  <a:cubicBezTo>
                    <a:pt x="68" y="17"/>
                    <a:pt x="26" y="6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7459663" y="3819526"/>
              <a:ext cx="374650" cy="246063"/>
            </a:xfrm>
            <a:custGeom>
              <a:avLst/>
              <a:gdLst>
                <a:gd name="T0" fmla="*/ 130 w 142"/>
                <a:gd name="T1" fmla="*/ 11 h 93"/>
                <a:gd name="T2" fmla="*/ 17 w 142"/>
                <a:gd name="T3" fmla="*/ 46 h 93"/>
                <a:gd name="T4" fmla="*/ 8 w 142"/>
                <a:gd name="T5" fmla="*/ 76 h 93"/>
                <a:gd name="T6" fmla="*/ 37 w 142"/>
                <a:gd name="T7" fmla="*/ 70 h 93"/>
                <a:gd name="T8" fmla="*/ 70 w 142"/>
                <a:gd name="T9" fmla="*/ 47 h 93"/>
                <a:gd name="T10" fmla="*/ 130 w 142"/>
                <a:gd name="T11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93">
                  <a:moveTo>
                    <a:pt x="130" y="11"/>
                  </a:moveTo>
                  <a:cubicBezTo>
                    <a:pt x="98" y="40"/>
                    <a:pt x="34" y="40"/>
                    <a:pt x="17" y="46"/>
                  </a:cubicBezTo>
                  <a:cubicBezTo>
                    <a:pt x="0" y="51"/>
                    <a:pt x="0" y="60"/>
                    <a:pt x="8" y="76"/>
                  </a:cubicBezTo>
                  <a:cubicBezTo>
                    <a:pt x="16" y="93"/>
                    <a:pt x="37" y="70"/>
                    <a:pt x="37" y="70"/>
                  </a:cubicBezTo>
                  <a:cubicBezTo>
                    <a:pt x="51" y="46"/>
                    <a:pt x="70" y="47"/>
                    <a:pt x="70" y="47"/>
                  </a:cubicBezTo>
                  <a:cubicBezTo>
                    <a:pt x="113" y="39"/>
                    <a:pt x="142" y="0"/>
                    <a:pt x="13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7251700" y="3357563"/>
              <a:ext cx="411163" cy="501650"/>
            </a:xfrm>
            <a:custGeom>
              <a:avLst/>
              <a:gdLst>
                <a:gd name="T0" fmla="*/ 138 w 156"/>
                <a:gd name="T1" fmla="*/ 15 h 190"/>
                <a:gd name="T2" fmla="*/ 75 w 156"/>
                <a:gd name="T3" fmla="*/ 92 h 190"/>
                <a:gd name="T4" fmla="*/ 36 w 156"/>
                <a:gd name="T5" fmla="*/ 134 h 190"/>
                <a:gd name="T6" fmla="*/ 21 w 156"/>
                <a:gd name="T7" fmla="*/ 173 h 190"/>
                <a:gd name="T8" fmla="*/ 66 w 156"/>
                <a:gd name="T9" fmla="*/ 167 h 190"/>
                <a:gd name="T10" fmla="*/ 138 w 156"/>
                <a:gd name="T11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90">
                  <a:moveTo>
                    <a:pt x="138" y="15"/>
                  </a:moveTo>
                  <a:cubicBezTo>
                    <a:pt x="156" y="0"/>
                    <a:pt x="96" y="34"/>
                    <a:pt x="75" y="92"/>
                  </a:cubicBezTo>
                  <a:cubicBezTo>
                    <a:pt x="75" y="92"/>
                    <a:pt x="73" y="119"/>
                    <a:pt x="36" y="134"/>
                  </a:cubicBezTo>
                  <a:cubicBezTo>
                    <a:pt x="36" y="134"/>
                    <a:pt x="0" y="159"/>
                    <a:pt x="21" y="173"/>
                  </a:cubicBezTo>
                  <a:cubicBezTo>
                    <a:pt x="42" y="187"/>
                    <a:pt x="55" y="190"/>
                    <a:pt x="66" y="167"/>
                  </a:cubicBezTo>
                  <a:cubicBezTo>
                    <a:pt x="76" y="144"/>
                    <a:pt x="91" y="55"/>
                    <a:pt x="13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6813550" y="3883026"/>
              <a:ext cx="590550" cy="815975"/>
            </a:xfrm>
            <a:custGeom>
              <a:avLst/>
              <a:gdLst>
                <a:gd name="T0" fmla="*/ 166 w 224"/>
                <a:gd name="T1" fmla="*/ 18 h 309"/>
                <a:gd name="T2" fmla="*/ 76 w 224"/>
                <a:gd name="T3" fmla="*/ 23 h 309"/>
                <a:gd name="T4" fmla="*/ 29 w 224"/>
                <a:gd name="T5" fmla="*/ 86 h 309"/>
                <a:gd name="T6" fmla="*/ 28 w 224"/>
                <a:gd name="T7" fmla="*/ 153 h 309"/>
                <a:gd name="T8" fmla="*/ 28 w 224"/>
                <a:gd name="T9" fmla="*/ 154 h 309"/>
                <a:gd name="T10" fmla="*/ 22 w 224"/>
                <a:gd name="T11" fmla="*/ 205 h 309"/>
                <a:gd name="T12" fmla="*/ 2 w 224"/>
                <a:gd name="T13" fmla="*/ 271 h 309"/>
                <a:gd name="T14" fmla="*/ 4 w 224"/>
                <a:gd name="T15" fmla="*/ 277 h 309"/>
                <a:gd name="T16" fmla="*/ 34 w 224"/>
                <a:gd name="T17" fmla="*/ 297 h 309"/>
                <a:gd name="T18" fmla="*/ 76 w 224"/>
                <a:gd name="T19" fmla="*/ 309 h 309"/>
                <a:gd name="T20" fmla="*/ 95 w 224"/>
                <a:gd name="T21" fmla="*/ 290 h 309"/>
                <a:gd name="T22" fmla="*/ 129 w 224"/>
                <a:gd name="T23" fmla="*/ 233 h 309"/>
                <a:gd name="T24" fmla="*/ 152 w 224"/>
                <a:gd name="T25" fmla="*/ 211 h 309"/>
                <a:gd name="T26" fmla="*/ 181 w 224"/>
                <a:gd name="T27" fmla="*/ 190 h 309"/>
                <a:gd name="T28" fmla="*/ 218 w 224"/>
                <a:gd name="T29" fmla="*/ 135 h 309"/>
                <a:gd name="T30" fmla="*/ 167 w 224"/>
                <a:gd name="T31" fmla="*/ 19 h 309"/>
                <a:gd name="T32" fmla="*/ 196 w 224"/>
                <a:gd name="T33" fmla="*/ 130 h 309"/>
                <a:gd name="T34" fmla="*/ 118 w 224"/>
                <a:gd name="T35" fmla="*/ 210 h 309"/>
                <a:gd name="T36" fmla="*/ 109 w 224"/>
                <a:gd name="T37" fmla="*/ 223 h 309"/>
                <a:gd name="T38" fmla="*/ 102 w 224"/>
                <a:gd name="T39" fmla="*/ 231 h 309"/>
                <a:gd name="T40" fmla="*/ 80 w 224"/>
                <a:gd name="T41" fmla="*/ 228 h 309"/>
                <a:gd name="T42" fmla="*/ 101 w 224"/>
                <a:gd name="T43" fmla="*/ 176 h 309"/>
                <a:gd name="T44" fmla="*/ 161 w 224"/>
                <a:gd name="T45" fmla="*/ 109 h 309"/>
                <a:gd name="T46" fmla="*/ 152 w 224"/>
                <a:gd name="T47" fmla="*/ 97 h 309"/>
                <a:gd name="T48" fmla="*/ 139 w 224"/>
                <a:gd name="T49" fmla="*/ 91 h 309"/>
                <a:gd name="T50" fmla="*/ 116 w 224"/>
                <a:gd name="T51" fmla="*/ 82 h 309"/>
                <a:gd name="T52" fmla="*/ 106 w 224"/>
                <a:gd name="T53" fmla="*/ 80 h 309"/>
                <a:gd name="T54" fmla="*/ 89 w 224"/>
                <a:gd name="T55" fmla="*/ 82 h 309"/>
                <a:gd name="T56" fmla="*/ 83 w 224"/>
                <a:gd name="T57" fmla="*/ 174 h 309"/>
                <a:gd name="T58" fmla="*/ 45 w 224"/>
                <a:gd name="T59" fmla="*/ 210 h 309"/>
                <a:gd name="T60" fmla="*/ 45 w 224"/>
                <a:gd name="T61" fmla="*/ 204 h 309"/>
                <a:gd name="T62" fmla="*/ 46 w 224"/>
                <a:gd name="T63" fmla="*/ 195 h 309"/>
                <a:gd name="T64" fmla="*/ 50 w 224"/>
                <a:gd name="T65" fmla="*/ 179 h 309"/>
                <a:gd name="T66" fmla="*/ 48 w 224"/>
                <a:gd name="T67" fmla="*/ 118 h 309"/>
                <a:gd name="T68" fmla="*/ 62 w 224"/>
                <a:gd name="T69" fmla="*/ 67 h 309"/>
                <a:gd name="T70" fmla="*/ 88 w 224"/>
                <a:gd name="T71" fmla="*/ 42 h 309"/>
                <a:gd name="T72" fmla="*/ 157 w 224"/>
                <a:gd name="T73" fmla="*/ 39 h 309"/>
                <a:gd name="T74" fmla="*/ 157 w 224"/>
                <a:gd name="T75" fmla="*/ 39 h 309"/>
                <a:gd name="T76" fmla="*/ 198 w 224"/>
                <a:gd name="T77" fmla="*/ 93 h 309"/>
                <a:gd name="T78" fmla="*/ 111 w 224"/>
                <a:gd name="T79" fmla="*/ 84 h 309"/>
                <a:gd name="T80" fmla="*/ 116 w 224"/>
                <a:gd name="T81" fmla="*/ 93 h 309"/>
                <a:gd name="T82" fmla="*/ 122 w 224"/>
                <a:gd name="T83" fmla="*/ 87 h 309"/>
                <a:gd name="T84" fmla="*/ 130 w 224"/>
                <a:gd name="T85" fmla="*/ 91 h 309"/>
                <a:gd name="T86" fmla="*/ 134 w 224"/>
                <a:gd name="T87" fmla="*/ 93 h 309"/>
                <a:gd name="T88" fmla="*/ 132 w 224"/>
                <a:gd name="T89" fmla="*/ 105 h 309"/>
                <a:gd name="T90" fmla="*/ 137 w 224"/>
                <a:gd name="T91" fmla="*/ 105 h 309"/>
                <a:gd name="T92" fmla="*/ 149 w 224"/>
                <a:gd name="T93" fmla="*/ 112 h 309"/>
                <a:gd name="T94" fmla="*/ 98 w 224"/>
                <a:gd name="T95" fmla="*/ 90 h 309"/>
                <a:gd name="T96" fmla="*/ 111 w 224"/>
                <a:gd name="T97" fmla="*/ 84 h 309"/>
                <a:gd name="T98" fmla="*/ 151 w 224"/>
                <a:gd name="T99" fmla="*/ 103 h 309"/>
                <a:gd name="T100" fmla="*/ 153 w 224"/>
                <a:gd name="T101" fmla="*/ 102 h 309"/>
                <a:gd name="T102" fmla="*/ 146 w 224"/>
                <a:gd name="T103" fmla="*/ 97 h 309"/>
                <a:gd name="T104" fmla="*/ 141 w 224"/>
                <a:gd name="T105" fmla="*/ 96 h 309"/>
                <a:gd name="T106" fmla="*/ 99 w 224"/>
                <a:gd name="T107" fmla="*/ 86 h 309"/>
                <a:gd name="T108" fmla="*/ 99 w 224"/>
                <a:gd name="T109" fmla="*/ 8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4" h="309">
                  <a:moveTo>
                    <a:pt x="167" y="19"/>
                  </a:moveTo>
                  <a:cubicBezTo>
                    <a:pt x="167" y="19"/>
                    <a:pt x="166" y="19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27" y="0"/>
                    <a:pt x="95" y="11"/>
                    <a:pt x="76" y="23"/>
                  </a:cubicBezTo>
                  <a:cubicBezTo>
                    <a:pt x="56" y="36"/>
                    <a:pt x="45" y="52"/>
                    <a:pt x="43" y="54"/>
                  </a:cubicBezTo>
                  <a:cubicBezTo>
                    <a:pt x="37" y="62"/>
                    <a:pt x="32" y="73"/>
                    <a:pt x="29" y="86"/>
                  </a:cubicBezTo>
                  <a:cubicBezTo>
                    <a:pt x="27" y="95"/>
                    <a:pt x="26" y="106"/>
                    <a:pt x="26" y="118"/>
                  </a:cubicBezTo>
                  <a:cubicBezTo>
                    <a:pt x="25" y="137"/>
                    <a:pt x="28" y="152"/>
                    <a:pt x="28" y="153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1" y="165"/>
                    <a:pt x="28" y="180"/>
                    <a:pt x="26" y="185"/>
                  </a:cubicBezTo>
                  <a:cubicBezTo>
                    <a:pt x="22" y="193"/>
                    <a:pt x="22" y="200"/>
                    <a:pt x="22" y="205"/>
                  </a:cubicBezTo>
                  <a:cubicBezTo>
                    <a:pt x="13" y="222"/>
                    <a:pt x="7" y="236"/>
                    <a:pt x="4" y="248"/>
                  </a:cubicBezTo>
                  <a:cubicBezTo>
                    <a:pt x="1" y="258"/>
                    <a:pt x="0" y="265"/>
                    <a:pt x="2" y="271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9" y="281"/>
                    <a:pt x="18" y="290"/>
                    <a:pt x="34" y="297"/>
                  </a:cubicBezTo>
                  <a:cubicBezTo>
                    <a:pt x="34" y="297"/>
                    <a:pt x="34" y="297"/>
                    <a:pt x="34" y="297"/>
                  </a:cubicBezTo>
                  <a:cubicBezTo>
                    <a:pt x="45" y="303"/>
                    <a:pt x="58" y="307"/>
                    <a:pt x="72" y="309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84" y="304"/>
                    <a:pt x="90" y="298"/>
                    <a:pt x="95" y="290"/>
                  </a:cubicBezTo>
                  <a:cubicBezTo>
                    <a:pt x="102" y="280"/>
                    <a:pt x="109" y="266"/>
                    <a:pt x="116" y="249"/>
                  </a:cubicBezTo>
                  <a:cubicBezTo>
                    <a:pt x="120" y="246"/>
                    <a:pt x="126" y="241"/>
                    <a:pt x="129" y="233"/>
                  </a:cubicBezTo>
                  <a:cubicBezTo>
                    <a:pt x="132" y="228"/>
                    <a:pt x="141" y="216"/>
                    <a:pt x="151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3" y="210"/>
                    <a:pt x="166" y="202"/>
                    <a:pt x="181" y="190"/>
                  </a:cubicBezTo>
                  <a:cubicBezTo>
                    <a:pt x="190" y="182"/>
                    <a:pt x="197" y="174"/>
                    <a:pt x="203" y="166"/>
                  </a:cubicBezTo>
                  <a:cubicBezTo>
                    <a:pt x="211" y="156"/>
                    <a:pt x="216" y="146"/>
                    <a:pt x="218" y="135"/>
                  </a:cubicBezTo>
                  <a:cubicBezTo>
                    <a:pt x="219" y="133"/>
                    <a:pt x="224" y="114"/>
                    <a:pt x="221" y="91"/>
                  </a:cubicBezTo>
                  <a:cubicBezTo>
                    <a:pt x="218" y="68"/>
                    <a:pt x="206" y="37"/>
                    <a:pt x="167" y="19"/>
                  </a:cubicBezTo>
                  <a:close/>
                  <a:moveTo>
                    <a:pt x="197" y="129"/>
                  </a:moveTo>
                  <a:cubicBezTo>
                    <a:pt x="196" y="130"/>
                    <a:pt x="196" y="130"/>
                    <a:pt x="196" y="130"/>
                  </a:cubicBezTo>
                  <a:cubicBezTo>
                    <a:pt x="189" y="162"/>
                    <a:pt x="145" y="189"/>
                    <a:pt x="141" y="191"/>
                  </a:cubicBezTo>
                  <a:cubicBezTo>
                    <a:pt x="133" y="195"/>
                    <a:pt x="125" y="201"/>
                    <a:pt x="118" y="210"/>
                  </a:cubicBezTo>
                  <a:cubicBezTo>
                    <a:pt x="112" y="217"/>
                    <a:pt x="109" y="222"/>
                    <a:pt x="109" y="223"/>
                  </a:cubicBezTo>
                  <a:cubicBezTo>
                    <a:pt x="109" y="223"/>
                    <a:pt x="109" y="223"/>
                    <a:pt x="109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07" y="229"/>
                    <a:pt x="103" y="231"/>
                    <a:pt x="102" y="231"/>
                  </a:cubicBezTo>
                  <a:cubicBezTo>
                    <a:pt x="99" y="233"/>
                    <a:pt x="99" y="233"/>
                    <a:pt x="99" y="233"/>
                  </a:cubicBezTo>
                  <a:cubicBezTo>
                    <a:pt x="92" y="232"/>
                    <a:pt x="85" y="230"/>
                    <a:pt x="80" y="228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1" y="180"/>
                    <a:pt x="101" y="178"/>
                    <a:pt x="101" y="176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8"/>
                    <a:pt x="162" y="107"/>
                    <a:pt x="162" y="106"/>
                  </a:cubicBezTo>
                  <a:cubicBezTo>
                    <a:pt x="163" y="100"/>
                    <a:pt x="158" y="98"/>
                    <a:pt x="152" y="97"/>
                  </a:cubicBezTo>
                  <a:cubicBezTo>
                    <a:pt x="152" y="96"/>
                    <a:pt x="151" y="95"/>
                    <a:pt x="151" y="94"/>
                  </a:cubicBezTo>
                  <a:cubicBezTo>
                    <a:pt x="148" y="90"/>
                    <a:pt x="143" y="90"/>
                    <a:pt x="139" y="91"/>
                  </a:cubicBezTo>
                  <a:cubicBezTo>
                    <a:pt x="136" y="89"/>
                    <a:pt x="132" y="87"/>
                    <a:pt x="129" y="87"/>
                  </a:cubicBezTo>
                  <a:cubicBezTo>
                    <a:pt x="127" y="83"/>
                    <a:pt x="121" y="81"/>
                    <a:pt x="116" y="82"/>
                  </a:cubicBezTo>
                  <a:cubicBezTo>
                    <a:pt x="115" y="81"/>
                    <a:pt x="113" y="80"/>
                    <a:pt x="111" y="79"/>
                  </a:cubicBezTo>
                  <a:cubicBezTo>
                    <a:pt x="110" y="79"/>
                    <a:pt x="108" y="79"/>
                    <a:pt x="106" y="80"/>
                  </a:cubicBezTo>
                  <a:cubicBezTo>
                    <a:pt x="103" y="72"/>
                    <a:pt x="96" y="76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5" y="171"/>
                    <a:pt x="83" y="172"/>
                    <a:pt x="83" y="174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4" y="217"/>
                    <a:pt x="49" y="213"/>
                    <a:pt x="45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5" y="204"/>
                    <a:pt x="44" y="200"/>
                    <a:pt x="46" y="195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3"/>
                    <a:pt x="49" y="187"/>
                    <a:pt x="50" y="179"/>
                  </a:cubicBezTo>
                  <a:cubicBezTo>
                    <a:pt x="53" y="168"/>
                    <a:pt x="52" y="157"/>
                    <a:pt x="50" y="149"/>
                  </a:cubicBezTo>
                  <a:cubicBezTo>
                    <a:pt x="50" y="146"/>
                    <a:pt x="48" y="134"/>
                    <a:pt x="48" y="118"/>
                  </a:cubicBezTo>
                  <a:cubicBezTo>
                    <a:pt x="48" y="103"/>
                    <a:pt x="51" y="81"/>
                    <a:pt x="61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6"/>
                    <a:pt x="72" y="52"/>
                    <a:pt x="88" y="42"/>
                  </a:cubicBezTo>
                  <a:cubicBezTo>
                    <a:pt x="110" y="29"/>
                    <a:pt x="132" y="28"/>
                    <a:pt x="156" y="39"/>
                  </a:cubicBezTo>
                  <a:cubicBezTo>
                    <a:pt x="156" y="39"/>
                    <a:pt x="156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81" y="50"/>
                    <a:pt x="195" y="68"/>
                    <a:pt x="198" y="93"/>
                  </a:cubicBezTo>
                  <a:cubicBezTo>
                    <a:pt x="201" y="112"/>
                    <a:pt x="197" y="129"/>
                    <a:pt x="197" y="129"/>
                  </a:cubicBezTo>
                  <a:close/>
                  <a:moveTo>
                    <a:pt x="111" y="84"/>
                  </a:moveTo>
                  <a:cubicBezTo>
                    <a:pt x="109" y="85"/>
                    <a:pt x="107" y="87"/>
                    <a:pt x="107" y="90"/>
                  </a:cubicBezTo>
                  <a:cubicBezTo>
                    <a:pt x="107" y="95"/>
                    <a:pt x="113" y="96"/>
                    <a:pt x="116" y="93"/>
                  </a:cubicBezTo>
                  <a:cubicBezTo>
                    <a:pt x="117" y="91"/>
                    <a:pt x="118" y="89"/>
                    <a:pt x="117" y="87"/>
                  </a:cubicBezTo>
                  <a:cubicBezTo>
                    <a:pt x="119" y="86"/>
                    <a:pt x="121" y="87"/>
                    <a:pt x="122" y="87"/>
                  </a:cubicBezTo>
                  <a:cubicBezTo>
                    <a:pt x="113" y="91"/>
                    <a:pt x="121" y="105"/>
                    <a:pt x="128" y="95"/>
                  </a:cubicBezTo>
                  <a:cubicBezTo>
                    <a:pt x="129" y="94"/>
                    <a:pt x="130" y="92"/>
                    <a:pt x="130" y="91"/>
                  </a:cubicBezTo>
                  <a:cubicBezTo>
                    <a:pt x="130" y="91"/>
                    <a:pt x="131" y="91"/>
                    <a:pt x="131" y="91"/>
                  </a:cubicBezTo>
                  <a:cubicBezTo>
                    <a:pt x="132" y="92"/>
                    <a:pt x="133" y="92"/>
                    <a:pt x="134" y="93"/>
                  </a:cubicBezTo>
                  <a:cubicBezTo>
                    <a:pt x="134" y="93"/>
                    <a:pt x="133" y="93"/>
                    <a:pt x="133" y="93"/>
                  </a:cubicBezTo>
                  <a:cubicBezTo>
                    <a:pt x="129" y="95"/>
                    <a:pt x="127" y="103"/>
                    <a:pt x="132" y="105"/>
                  </a:cubicBezTo>
                  <a:cubicBezTo>
                    <a:pt x="134" y="105"/>
                    <a:pt x="136" y="105"/>
                    <a:pt x="137" y="104"/>
                  </a:cubicBezTo>
                  <a:cubicBezTo>
                    <a:pt x="137" y="105"/>
                    <a:pt x="137" y="105"/>
                    <a:pt x="137" y="105"/>
                  </a:cubicBezTo>
                  <a:cubicBezTo>
                    <a:pt x="141" y="110"/>
                    <a:pt x="145" y="109"/>
                    <a:pt x="148" y="107"/>
                  </a:cubicBezTo>
                  <a:cubicBezTo>
                    <a:pt x="147" y="109"/>
                    <a:pt x="148" y="111"/>
                    <a:pt x="149" y="112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3" y="94"/>
                    <a:pt x="106" y="88"/>
                    <a:pt x="107" y="84"/>
                  </a:cubicBezTo>
                  <a:cubicBezTo>
                    <a:pt x="108" y="83"/>
                    <a:pt x="110" y="83"/>
                    <a:pt x="111" y="84"/>
                  </a:cubicBezTo>
                  <a:close/>
                  <a:moveTo>
                    <a:pt x="153" y="102"/>
                  </a:moveTo>
                  <a:cubicBezTo>
                    <a:pt x="152" y="103"/>
                    <a:pt x="152" y="103"/>
                    <a:pt x="151" y="103"/>
                  </a:cubicBezTo>
                  <a:cubicBezTo>
                    <a:pt x="151" y="103"/>
                    <a:pt x="152" y="102"/>
                    <a:pt x="152" y="102"/>
                  </a:cubicBezTo>
                  <a:cubicBezTo>
                    <a:pt x="152" y="102"/>
                    <a:pt x="153" y="102"/>
                    <a:pt x="153" y="102"/>
                  </a:cubicBezTo>
                  <a:close/>
                  <a:moveTo>
                    <a:pt x="141" y="94"/>
                  </a:moveTo>
                  <a:cubicBezTo>
                    <a:pt x="143" y="95"/>
                    <a:pt x="145" y="96"/>
                    <a:pt x="146" y="97"/>
                  </a:cubicBezTo>
                  <a:cubicBezTo>
                    <a:pt x="144" y="98"/>
                    <a:pt x="142" y="98"/>
                    <a:pt x="141" y="99"/>
                  </a:cubicBezTo>
                  <a:cubicBezTo>
                    <a:pt x="141" y="98"/>
                    <a:pt x="141" y="97"/>
                    <a:pt x="141" y="96"/>
                  </a:cubicBezTo>
                  <a:cubicBezTo>
                    <a:pt x="141" y="96"/>
                    <a:pt x="141" y="95"/>
                    <a:pt x="141" y="94"/>
                  </a:cubicBezTo>
                  <a:close/>
                  <a:moveTo>
                    <a:pt x="99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86"/>
                    <a:pt x="99" y="86"/>
                    <a:pt x="9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8402638" y="3656866"/>
            <a:ext cx="1276350" cy="557213"/>
          </a:xfrm>
          <a:custGeom>
            <a:avLst/>
            <a:gdLst>
              <a:gd name="T0" fmla="*/ 471 w 484"/>
              <a:gd name="T1" fmla="*/ 73 h 211"/>
              <a:gd name="T2" fmla="*/ 370 w 484"/>
              <a:gd name="T3" fmla="*/ 0 h 211"/>
              <a:gd name="T4" fmla="*/ 271 w 484"/>
              <a:gd name="T5" fmla="*/ 68 h 211"/>
              <a:gd name="T6" fmla="*/ 220 w 484"/>
              <a:gd name="T7" fmla="*/ 65 h 211"/>
              <a:gd name="T8" fmla="*/ 212 w 484"/>
              <a:gd name="T9" fmla="*/ 68 h 211"/>
              <a:gd name="T10" fmla="*/ 112 w 484"/>
              <a:gd name="T11" fmla="*/ 0 h 211"/>
              <a:gd name="T12" fmla="*/ 11 w 484"/>
              <a:gd name="T13" fmla="*/ 74 h 211"/>
              <a:gd name="T14" fmla="*/ 0 w 484"/>
              <a:gd name="T15" fmla="*/ 90 h 211"/>
              <a:gd name="T16" fmla="*/ 0 w 484"/>
              <a:gd name="T17" fmla="*/ 103 h 211"/>
              <a:gd name="T18" fmla="*/ 7 w 484"/>
              <a:gd name="T19" fmla="*/ 116 h 211"/>
              <a:gd name="T20" fmla="*/ 112 w 484"/>
              <a:gd name="T21" fmla="*/ 211 h 211"/>
              <a:gd name="T22" fmla="*/ 218 w 484"/>
              <a:gd name="T23" fmla="*/ 106 h 211"/>
              <a:gd name="T24" fmla="*/ 218 w 484"/>
              <a:gd name="T25" fmla="*/ 102 h 211"/>
              <a:gd name="T26" fmla="*/ 230 w 484"/>
              <a:gd name="T27" fmla="*/ 96 h 211"/>
              <a:gd name="T28" fmla="*/ 264 w 484"/>
              <a:gd name="T29" fmla="*/ 103 h 211"/>
              <a:gd name="T30" fmla="*/ 264 w 484"/>
              <a:gd name="T31" fmla="*/ 106 h 211"/>
              <a:gd name="T32" fmla="*/ 370 w 484"/>
              <a:gd name="T33" fmla="*/ 211 h 211"/>
              <a:gd name="T34" fmla="*/ 475 w 484"/>
              <a:gd name="T35" fmla="*/ 118 h 211"/>
              <a:gd name="T36" fmla="*/ 484 w 484"/>
              <a:gd name="T37" fmla="*/ 103 h 211"/>
              <a:gd name="T38" fmla="*/ 484 w 484"/>
              <a:gd name="T39" fmla="*/ 90 h 211"/>
              <a:gd name="T40" fmla="*/ 471 w 484"/>
              <a:gd name="T41" fmla="*/ 73 h 211"/>
              <a:gd name="T42" fmla="*/ 370 w 484"/>
              <a:gd name="T43" fmla="*/ 175 h 211"/>
              <a:gd name="T44" fmla="*/ 300 w 484"/>
              <a:gd name="T45" fmla="*/ 106 h 211"/>
              <a:gd name="T46" fmla="*/ 370 w 484"/>
              <a:gd name="T47" fmla="*/ 36 h 211"/>
              <a:gd name="T48" fmla="*/ 440 w 484"/>
              <a:gd name="T49" fmla="*/ 106 h 211"/>
              <a:gd name="T50" fmla="*/ 370 w 484"/>
              <a:gd name="T51" fmla="*/ 175 h 211"/>
              <a:gd name="T52" fmla="*/ 112 w 484"/>
              <a:gd name="T53" fmla="*/ 175 h 211"/>
              <a:gd name="T54" fmla="*/ 42 w 484"/>
              <a:gd name="T55" fmla="*/ 106 h 211"/>
              <a:gd name="T56" fmla="*/ 112 w 484"/>
              <a:gd name="T57" fmla="*/ 36 h 211"/>
              <a:gd name="T58" fmla="*/ 183 w 484"/>
              <a:gd name="T59" fmla="*/ 106 h 211"/>
              <a:gd name="T60" fmla="*/ 112 w 484"/>
              <a:gd name="T61" fmla="*/ 17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4" h="211">
                <a:moveTo>
                  <a:pt x="471" y="73"/>
                </a:moveTo>
                <a:cubicBezTo>
                  <a:pt x="457" y="30"/>
                  <a:pt x="416" y="0"/>
                  <a:pt x="370" y="0"/>
                </a:cubicBezTo>
                <a:cubicBezTo>
                  <a:pt x="325" y="0"/>
                  <a:pt x="286" y="28"/>
                  <a:pt x="271" y="68"/>
                </a:cubicBezTo>
                <a:cubicBezTo>
                  <a:pt x="255" y="60"/>
                  <a:pt x="237" y="59"/>
                  <a:pt x="220" y="65"/>
                </a:cubicBezTo>
                <a:cubicBezTo>
                  <a:pt x="217" y="66"/>
                  <a:pt x="214" y="67"/>
                  <a:pt x="212" y="68"/>
                </a:cubicBezTo>
                <a:cubicBezTo>
                  <a:pt x="196" y="28"/>
                  <a:pt x="157" y="0"/>
                  <a:pt x="112" y="0"/>
                </a:cubicBezTo>
                <a:cubicBezTo>
                  <a:pt x="66" y="0"/>
                  <a:pt x="25" y="30"/>
                  <a:pt x="11" y="74"/>
                </a:cubicBezTo>
                <a:cubicBezTo>
                  <a:pt x="5" y="77"/>
                  <a:pt x="0" y="83"/>
                  <a:pt x="0" y="90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3" y="113"/>
                  <a:pt x="7" y="116"/>
                </a:cubicBezTo>
                <a:cubicBezTo>
                  <a:pt x="12" y="170"/>
                  <a:pt x="57" y="211"/>
                  <a:pt x="112" y="211"/>
                </a:cubicBezTo>
                <a:cubicBezTo>
                  <a:pt x="171" y="211"/>
                  <a:pt x="218" y="164"/>
                  <a:pt x="218" y="106"/>
                </a:cubicBezTo>
                <a:cubicBezTo>
                  <a:pt x="218" y="104"/>
                  <a:pt x="218" y="103"/>
                  <a:pt x="218" y="102"/>
                </a:cubicBezTo>
                <a:cubicBezTo>
                  <a:pt x="221" y="100"/>
                  <a:pt x="226" y="98"/>
                  <a:pt x="230" y="96"/>
                </a:cubicBezTo>
                <a:cubicBezTo>
                  <a:pt x="242" y="92"/>
                  <a:pt x="253" y="94"/>
                  <a:pt x="264" y="103"/>
                </a:cubicBezTo>
                <a:cubicBezTo>
                  <a:pt x="264" y="104"/>
                  <a:pt x="264" y="105"/>
                  <a:pt x="264" y="106"/>
                </a:cubicBezTo>
                <a:cubicBezTo>
                  <a:pt x="264" y="164"/>
                  <a:pt x="312" y="211"/>
                  <a:pt x="370" y="211"/>
                </a:cubicBezTo>
                <a:cubicBezTo>
                  <a:pt x="424" y="211"/>
                  <a:pt x="469" y="170"/>
                  <a:pt x="475" y="118"/>
                </a:cubicBezTo>
                <a:cubicBezTo>
                  <a:pt x="481" y="115"/>
                  <a:pt x="484" y="109"/>
                  <a:pt x="484" y="103"/>
                </a:cubicBezTo>
                <a:cubicBezTo>
                  <a:pt x="484" y="90"/>
                  <a:pt x="484" y="90"/>
                  <a:pt x="484" y="90"/>
                </a:cubicBezTo>
                <a:cubicBezTo>
                  <a:pt x="484" y="82"/>
                  <a:pt x="479" y="75"/>
                  <a:pt x="471" y="73"/>
                </a:cubicBezTo>
                <a:close/>
                <a:moveTo>
                  <a:pt x="370" y="175"/>
                </a:moveTo>
                <a:cubicBezTo>
                  <a:pt x="331" y="175"/>
                  <a:pt x="300" y="144"/>
                  <a:pt x="300" y="106"/>
                </a:cubicBezTo>
                <a:cubicBezTo>
                  <a:pt x="300" y="67"/>
                  <a:pt x="331" y="36"/>
                  <a:pt x="370" y="36"/>
                </a:cubicBezTo>
                <a:cubicBezTo>
                  <a:pt x="409" y="36"/>
                  <a:pt x="440" y="67"/>
                  <a:pt x="440" y="106"/>
                </a:cubicBezTo>
                <a:cubicBezTo>
                  <a:pt x="440" y="144"/>
                  <a:pt x="409" y="175"/>
                  <a:pt x="370" y="175"/>
                </a:cubicBezTo>
                <a:close/>
                <a:moveTo>
                  <a:pt x="112" y="175"/>
                </a:moveTo>
                <a:cubicBezTo>
                  <a:pt x="74" y="175"/>
                  <a:pt x="42" y="144"/>
                  <a:pt x="42" y="106"/>
                </a:cubicBezTo>
                <a:cubicBezTo>
                  <a:pt x="42" y="67"/>
                  <a:pt x="74" y="36"/>
                  <a:pt x="112" y="36"/>
                </a:cubicBezTo>
                <a:cubicBezTo>
                  <a:pt x="151" y="36"/>
                  <a:pt x="183" y="67"/>
                  <a:pt x="183" y="106"/>
                </a:cubicBezTo>
                <a:cubicBezTo>
                  <a:pt x="183" y="144"/>
                  <a:pt x="151" y="175"/>
                  <a:pt x="112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3662363" y="4788281"/>
            <a:ext cx="957263" cy="1101725"/>
            <a:chOff x="3471863" y="4983163"/>
            <a:chExt cx="957263" cy="1101725"/>
          </a:xfrm>
          <a:solidFill>
            <a:schemeClr val="accent1"/>
          </a:solidFill>
        </p:grpSpPr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471863" y="4983163"/>
              <a:ext cx="957263" cy="1101725"/>
            </a:xfrm>
            <a:custGeom>
              <a:avLst/>
              <a:gdLst>
                <a:gd name="T0" fmla="*/ 331 w 363"/>
                <a:gd name="T1" fmla="*/ 240 h 417"/>
                <a:gd name="T2" fmla="*/ 331 w 363"/>
                <a:gd name="T3" fmla="*/ 234 h 417"/>
                <a:gd name="T4" fmla="*/ 321 w 363"/>
                <a:gd name="T5" fmla="*/ 174 h 417"/>
                <a:gd name="T6" fmla="*/ 321 w 363"/>
                <a:gd name="T7" fmla="*/ 174 h 417"/>
                <a:gd name="T8" fmla="*/ 325 w 363"/>
                <a:gd name="T9" fmla="*/ 63 h 417"/>
                <a:gd name="T10" fmla="*/ 336 w 363"/>
                <a:gd name="T11" fmla="*/ 0 h 417"/>
                <a:gd name="T12" fmla="*/ 279 w 363"/>
                <a:gd name="T13" fmla="*/ 13 h 417"/>
                <a:gd name="T14" fmla="*/ 111 w 363"/>
                <a:gd name="T15" fmla="*/ 13 h 417"/>
                <a:gd name="T16" fmla="*/ 37 w 363"/>
                <a:gd name="T17" fmla="*/ 1 h 417"/>
                <a:gd name="T18" fmla="*/ 45 w 363"/>
                <a:gd name="T19" fmla="*/ 70 h 417"/>
                <a:gd name="T20" fmla="*/ 35 w 363"/>
                <a:gd name="T21" fmla="*/ 115 h 417"/>
                <a:gd name="T22" fmla="*/ 47 w 363"/>
                <a:gd name="T23" fmla="*/ 168 h 417"/>
                <a:gd name="T24" fmla="*/ 35 w 363"/>
                <a:gd name="T25" fmla="*/ 229 h 417"/>
                <a:gd name="T26" fmla="*/ 2 w 363"/>
                <a:gd name="T27" fmla="*/ 379 h 417"/>
                <a:gd name="T28" fmla="*/ 69 w 363"/>
                <a:gd name="T29" fmla="*/ 342 h 417"/>
                <a:gd name="T30" fmla="*/ 109 w 363"/>
                <a:gd name="T31" fmla="*/ 379 h 417"/>
                <a:gd name="T32" fmla="*/ 106 w 363"/>
                <a:gd name="T33" fmla="*/ 394 h 417"/>
                <a:gd name="T34" fmla="*/ 119 w 363"/>
                <a:gd name="T35" fmla="*/ 417 h 417"/>
                <a:gd name="T36" fmla="*/ 128 w 363"/>
                <a:gd name="T37" fmla="*/ 408 h 417"/>
                <a:gd name="T38" fmla="*/ 138 w 363"/>
                <a:gd name="T39" fmla="*/ 417 h 417"/>
                <a:gd name="T40" fmla="*/ 148 w 363"/>
                <a:gd name="T41" fmla="*/ 406 h 417"/>
                <a:gd name="T42" fmla="*/ 159 w 363"/>
                <a:gd name="T43" fmla="*/ 417 h 417"/>
                <a:gd name="T44" fmla="*/ 170 w 363"/>
                <a:gd name="T45" fmla="*/ 401 h 417"/>
                <a:gd name="T46" fmla="*/ 183 w 363"/>
                <a:gd name="T47" fmla="*/ 402 h 417"/>
                <a:gd name="T48" fmla="*/ 196 w 363"/>
                <a:gd name="T49" fmla="*/ 401 h 417"/>
                <a:gd name="T50" fmla="*/ 207 w 363"/>
                <a:gd name="T51" fmla="*/ 417 h 417"/>
                <a:gd name="T52" fmla="*/ 217 w 363"/>
                <a:gd name="T53" fmla="*/ 408 h 417"/>
                <a:gd name="T54" fmla="*/ 227 w 363"/>
                <a:gd name="T55" fmla="*/ 417 h 417"/>
                <a:gd name="T56" fmla="*/ 237 w 363"/>
                <a:gd name="T57" fmla="*/ 406 h 417"/>
                <a:gd name="T58" fmla="*/ 247 w 363"/>
                <a:gd name="T59" fmla="*/ 417 h 417"/>
                <a:gd name="T60" fmla="*/ 260 w 363"/>
                <a:gd name="T61" fmla="*/ 394 h 417"/>
                <a:gd name="T62" fmla="*/ 257 w 363"/>
                <a:gd name="T63" fmla="*/ 379 h 417"/>
                <a:gd name="T64" fmla="*/ 295 w 363"/>
                <a:gd name="T65" fmla="*/ 343 h 417"/>
                <a:gd name="T66" fmla="*/ 361 w 363"/>
                <a:gd name="T67" fmla="*/ 379 h 417"/>
                <a:gd name="T68" fmla="*/ 331 w 363"/>
                <a:gd name="T69" fmla="*/ 240 h 417"/>
                <a:gd name="T70" fmla="*/ 265 w 363"/>
                <a:gd name="T71" fmla="*/ 157 h 417"/>
                <a:gd name="T72" fmla="*/ 200 w 363"/>
                <a:gd name="T73" fmla="*/ 127 h 417"/>
                <a:gd name="T74" fmla="*/ 188 w 363"/>
                <a:gd name="T75" fmla="*/ 159 h 417"/>
                <a:gd name="T76" fmla="*/ 188 w 363"/>
                <a:gd name="T77" fmla="*/ 159 h 417"/>
                <a:gd name="T78" fmla="*/ 188 w 363"/>
                <a:gd name="T79" fmla="*/ 159 h 417"/>
                <a:gd name="T80" fmla="*/ 188 w 363"/>
                <a:gd name="T81" fmla="*/ 159 h 417"/>
                <a:gd name="T82" fmla="*/ 188 w 363"/>
                <a:gd name="T83" fmla="*/ 159 h 417"/>
                <a:gd name="T84" fmla="*/ 176 w 363"/>
                <a:gd name="T85" fmla="*/ 127 h 417"/>
                <a:gd name="T86" fmla="*/ 111 w 363"/>
                <a:gd name="T87" fmla="*/ 157 h 417"/>
                <a:gd name="T88" fmla="*/ 65 w 363"/>
                <a:gd name="T89" fmla="*/ 111 h 417"/>
                <a:gd name="T90" fmla="*/ 83 w 363"/>
                <a:gd name="T91" fmla="*/ 66 h 417"/>
                <a:gd name="T92" fmla="*/ 71 w 363"/>
                <a:gd name="T93" fmla="*/ 59 h 417"/>
                <a:gd name="T94" fmla="*/ 142 w 363"/>
                <a:gd name="T95" fmla="*/ 58 h 417"/>
                <a:gd name="T96" fmla="*/ 186 w 363"/>
                <a:gd name="T97" fmla="*/ 113 h 417"/>
                <a:gd name="T98" fmla="*/ 188 w 363"/>
                <a:gd name="T99" fmla="*/ 113 h 417"/>
                <a:gd name="T100" fmla="*/ 188 w 363"/>
                <a:gd name="T101" fmla="*/ 113 h 417"/>
                <a:gd name="T102" fmla="*/ 190 w 363"/>
                <a:gd name="T103" fmla="*/ 113 h 417"/>
                <a:gd name="T104" fmla="*/ 234 w 363"/>
                <a:gd name="T105" fmla="*/ 58 h 417"/>
                <a:gd name="T106" fmla="*/ 305 w 363"/>
                <a:gd name="T107" fmla="*/ 59 h 417"/>
                <a:gd name="T108" fmla="*/ 293 w 363"/>
                <a:gd name="T109" fmla="*/ 66 h 417"/>
                <a:gd name="T110" fmla="*/ 311 w 363"/>
                <a:gd name="T111" fmla="*/ 111 h 417"/>
                <a:gd name="T112" fmla="*/ 265 w 363"/>
                <a:gd name="T113" fmla="*/ 15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3" h="417">
                  <a:moveTo>
                    <a:pt x="331" y="240"/>
                  </a:moveTo>
                  <a:cubicBezTo>
                    <a:pt x="331" y="238"/>
                    <a:pt x="331" y="236"/>
                    <a:pt x="331" y="234"/>
                  </a:cubicBezTo>
                  <a:cubicBezTo>
                    <a:pt x="331" y="213"/>
                    <a:pt x="327" y="192"/>
                    <a:pt x="321" y="174"/>
                  </a:cubicBezTo>
                  <a:cubicBezTo>
                    <a:pt x="321" y="174"/>
                    <a:pt x="321" y="174"/>
                    <a:pt x="321" y="174"/>
                  </a:cubicBezTo>
                  <a:cubicBezTo>
                    <a:pt x="357" y="142"/>
                    <a:pt x="325" y="63"/>
                    <a:pt x="325" y="63"/>
                  </a:cubicBezTo>
                  <a:cubicBezTo>
                    <a:pt x="312" y="45"/>
                    <a:pt x="336" y="0"/>
                    <a:pt x="336" y="0"/>
                  </a:cubicBezTo>
                  <a:cubicBezTo>
                    <a:pt x="307" y="16"/>
                    <a:pt x="279" y="13"/>
                    <a:pt x="279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67" y="13"/>
                    <a:pt x="37" y="1"/>
                    <a:pt x="37" y="1"/>
                  </a:cubicBezTo>
                  <a:cubicBezTo>
                    <a:pt x="53" y="34"/>
                    <a:pt x="45" y="70"/>
                    <a:pt x="45" y="70"/>
                  </a:cubicBezTo>
                  <a:cubicBezTo>
                    <a:pt x="40" y="91"/>
                    <a:pt x="35" y="115"/>
                    <a:pt x="35" y="115"/>
                  </a:cubicBezTo>
                  <a:cubicBezTo>
                    <a:pt x="30" y="149"/>
                    <a:pt x="42" y="163"/>
                    <a:pt x="47" y="168"/>
                  </a:cubicBezTo>
                  <a:cubicBezTo>
                    <a:pt x="40" y="187"/>
                    <a:pt x="36" y="208"/>
                    <a:pt x="35" y="229"/>
                  </a:cubicBezTo>
                  <a:cubicBezTo>
                    <a:pt x="20" y="290"/>
                    <a:pt x="0" y="371"/>
                    <a:pt x="2" y="379"/>
                  </a:cubicBezTo>
                  <a:cubicBezTo>
                    <a:pt x="2" y="379"/>
                    <a:pt x="35" y="364"/>
                    <a:pt x="69" y="342"/>
                  </a:cubicBezTo>
                  <a:cubicBezTo>
                    <a:pt x="81" y="357"/>
                    <a:pt x="94" y="370"/>
                    <a:pt x="109" y="379"/>
                  </a:cubicBezTo>
                  <a:cubicBezTo>
                    <a:pt x="107" y="383"/>
                    <a:pt x="106" y="388"/>
                    <a:pt x="106" y="394"/>
                  </a:cubicBezTo>
                  <a:cubicBezTo>
                    <a:pt x="106" y="406"/>
                    <a:pt x="112" y="417"/>
                    <a:pt x="119" y="417"/>
                  </a:cubicBezTo>
                  <a:cubicBezTo>
                    <a:pt x="123" y="417"/>
                    <a:pt x="126" y="413"/>
                    <a:pt x="128" y="408"/>
                  </a:cubicBezTo>
                  <a:cubicBezTo>
                    <a:pt x="131" y="413"/>
                    <a:pt x="134" y="417"/>
                    <a:pt x="138" y="417"/>
                  </a:cubicBezTo>
                  <a:cubicBezTo>
                    <a:pt x="142" y="417"/>
                    <a:pt x="146" y="412"/>
                    <a:pt x="148" y="406"/>
                  </a:cubicBezTo>
                  <a:cubicBezTo>
                    <a:pt x="151" y="412"/>
                    <a:pt x="154" y="417"/>
                    <a:pt x="159" y="417"/>
                  </a:cubicBezTo>
                  <a:cubicBezTo>
                    <a:pt x="164" y="417"/>
                    <a:pt x="169" y="410"/>
                    <a:pt x="170" y="401"/>
                  </a:cubicBezTo>
                  <a:cubicBezTo>
                    <a:pt x="174" y="402"/>
                    <a:pt x="179" y="402"/>
                    <a:pt x="183" y="402"/>
                  </a:cubicBezTo>
                  <a:cubicBezTo>
                    <a:pt x="187" y="402"/>
                    <a:pt x="192" y="402"/>
                    <a:pt x="196" y="401"/>
                  </a:cubicBezTo>
                  <a:cubicBezTo>
                    <a:pt x="197" y="410"/>
                    <a:pt x="202" y="417"/>
                    <a:pt x="207" y="417"/>
                  </a:cubicBezTo>
                  <a:cubicBezTo>
                    <a:pt x="211" y="417"/>
                    <a:pt x="215" y="413"/>
                    <a:pt x="217" y="408"/>
                  </a:cubicBezTo>
                  <a:cubicBezTo>
                    <a:pt x="219" y="413"/>
                    <a:pt x="223" y="417"/>
                    <a:pt x="227" y="417"/>
                  </a:cubicBezTo>
                  <a:cubicBezTo>
                    <a:pt x="231" y="417"/>
                    <a:pt x="235" y="412"/>
                    <a:pt x="237" y="406"/>
                  </a:cubicBezTo>
                  <a:cubicBezTo>
                    <a:pt x="239" y="412"/>
                    <a:pt x="243" y="417"/>
                    <a:pt x="247" y="417"/>
                  </a:cubicBezTo>
                  <a:cubicBezTo>
                    <a:pt x="254" y="417"/>
                    <a:pt x="260" y="406"/>
                    <a:pt x="260" y="394"/>
                  </a:cubicBezTo>
                  <a:cubicBezTo>
                    <a:pt x="260" y="388"/>
                    <a:pt x="259" y="383"/>
                    <a:pt x="257" y="379"/>
                  </a:cubicBezTo>
                  <a:cubicBezTo>
                    <a:pt x="272" y="370"/>
                    <a:pt x="285" y="357"/>
                    <a:pt x="295" y="343"/>
                  </a:cubicBezTo>
                  <a:cubicBezTo>
                    <a:pt x="329" y="365"/>
                    <a:pt x="361" y="379"/>
                    <a:pt x="361" y="379"/>
                  </a:cubicBezTo>
                  <a:cubicBezTo>
                    <a:pt x="363" y="371"/>
                    <a:pt x="345" y="299"/>
                    <a:pt x="331" y="240"/>
                  </a:cubicBezTo>
                  <a:close/>
                  <a:moveTo>
                    <a:pt x="265" y="157"/>
                  </a:moveTo>
                  <a:cubicBezTo>
                    <a:pt x="226" y="156"/>
                    <a:pt x="200" y="127"/>
                    <a:pt x="200" y="127"/>
                  </a:cubicBezTo>
                  <a:cubicBezTo>
                    <a:pt x="196" y="127"/>
                    <a:pt x="189" y="156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7" y="156"/>
                    <a:pt x="180" y="127"/>
                    <a:pt x="176" y="127"/>
                  </a:cubicBezTo>
                  <a:cubicBezTo>
                    <a:pt x="176" y="127"/>
                    <a:pt x="150" y="156"/>
                    <a:pt x="111" y="157"/>
                  </a:cubicBezTo>
                  <a:cubicBezTo>
                    <a:pt x="111" y="157"/>
                    <a:pt x="70" y="161"/>
                    <a:pt x="65" y="111"/>
                  </a:cubicBezTo>
                  <a:cubicBezTo>
                    <a:pt x="65" y="111"/>
                    <a:pt x="66" y="75"/>
                    <a:pt x="83" y="66"/>
                  </a:cubicBezTo>
                  <a:cubicBezTo>
                    <a:pt x="83" y="66"/>
                    <a:pt x="76" y="68"/>
                    <a:pt x="71" y="59"/>
                  </a:cubicBezTo>
                  <a:cubicBezTo>
                    <a:pt x="71" y="59"/>
                    <a:pt x="112" y="44"/>
                    <a:pt x="142" y="58"/>
                  </a:cubicBezTo>
                  <a:cubicBezTo>
                    <a:pt x="142" y="58"/>
                    <a:pt x="165" y="66"/>
                    <a:pt x="186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211" y="66"/>
                    <a:pt x="234" y="58"/>
                    <a:pt x="234" y="58"/>
                  </a:cubicBezTo>
                  <a:cubicBezTo>
                    <a:pt x="264" y="44"/>
                    <a:pt x="305" y="59"/>
                    <a:pt x="305" y="59"/>
                  </a:cubicBezTo>
                  <a:cubicBezTo>
                    <a:pt x="300" y="68"/>
                    <a:pt x="293" y="66"/>
                    <a:pt x="293" y="66"/>
                  </a:cubicBezTo>
                  <a:cubicBezTo>
                    <a:pt x="310" y="75"/>
                    <a:pt x="311" y="111"/>
                    <a:pt x="311" y="111"/>
                  </a:cubicBezTo>
                  <a:cubicBezTo>
                    <a:pt x="307" y="161"/>
                    <a:pt x="265" y="157"/>
                    <a:pt x="26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3727450" y="5184776"/>
              <a:ext cx="147638" cy="1476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31 w 56"/>
                <a:gd name="T11" fmla="*/ 37 h 56"/>
                <a:gd name="T12" fmla="*/ 18 w 56"/>
                <a:gd name="T13" fmla="*/ 24 h 56"/>
                <a:gd name="T14" fmla="*/ 31 w 56"/>
                <a:gd name="T15" fmla="*/ 11 h 56"/>
                <a:gd name="T16" fmla="*/ 44 w 56"/>
                <a:gd name="T17" fmla="*/ 24 h 56"/>
                <a:gd name="T18" fmla="*/ 31 w 56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6" y="4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  <a:moveTo>
                    <a:pt x="31" y="37"/>
                  </a:moveTo>
                  <a:cubicBezTo>
                    <a:pt x="24" y="37"/>
                    <a:pt x="18" y="32"/>
                    <a:pt x="18" y="24"/>
                  </a:cubicBezTo>
                  <a:cubicBezTo>
                    <a:pt x="18" y="17"/>
                    <a:pt x="24" y="11"/>
                    <a:pt x="31" y="11"/>
                  </a:cubicBezTo>
                  <a:cubicBezTo>
                    <a:pt x="38" y="11"/>
                    <a:pt x="44" y="17"/>
                    <a:pt x="44" y="24"/>
                  </a:cubicBezTo>
                  <a:cubicBezTo>
                    <a:pt x="44" y="32"/>
                    <a:pt x="38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4060825" y="5184776"/>
              <a:ext cx="147638" cy="1476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5 w 56"/>
                <a:gd name="T11" fmla="*/ 38 h 56"/>
                <a:gd name="T12" fmla="*/ 12 w 56"/>
                <a:gd name="T13" fmla="*/ 25 h 56"/>
                <a:gd name="T14" fmla="*/ 25 w 56"/>
                <a:gd name="T15" fmla="*/ 11 h 56"/>
                <a:gd name="T16" fmla="*/ 38 w 56"/>
                <a:gd name="T17" fmla="*/ 25 h 56"/>
                <a:gd name="T18" fmla="*/ 25 w 56"/>
                <a:gd name="T19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5" y="38"/>
                  </a:moveTo>
                  <a:cubicBezTo>
                    <a:pt x="18" y="38"/>
                    <a:pt x="12" y="32"/>
                    <a:pt x="12" y="25"/>
                  </a:cubicBezTo>
                  <a:cubicBezTo>
                    <a:pt x="12" y="17"/>
                    <a:pt x="18" y="11"/>
                    <a:pt x="25" y="11"/>
                  </a:cubicBezTo>
                  <a:cubicBezTo>
                    <a:pt x="32" y="11"/>
                    <a:pt x="38" y="17"/>
                    <a:pt x="38" y="25"/>
                  </a:cubicBezTo>
                  <a:cubicBezTo>
                    <a:pt x="38" y="32"/>
                    <a:pt x="32" y="38"/>
                    <a:pt x="2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662988" y="4903374"/>
            <a:ext cx="1192213" cy="871538"/>
            <a:chOff x="8472488" y="5054601"/>
            <a:chExt cx="1192213" cy="871538"/>
          </a:xfrm>
          <a:solidFill>
            <a:schemeClr val="accent1"/>
          </a:solidFill>
        </p:grpSpPr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8642350" y="57038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8642350" y="570388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8472488" y="5054601"/>
              <a:ext cx="1192213" cy="871538"/>
            </a:xfrm>
            <a:custGeom>
              <a:avLst/>
              <a:gdLst>
                <a:gd name="T0" fmla="*/ 412 w 452"/>
                <a:gd name="T1" fmla="*/ 114 h 330"/>
                <a:gd name="T2" fmla="*/ 412 w 452"/>
                <a:gd name="T3" fmla="*/ 113 h 330"/>
                <a:gd name="T4" fmla="*/ 410 w 452"/>
                <a:gd name="T5" fmla="*/ 111 h 330"/>
                <a:gd name="T6" fmla="*/ 425 w 452"/>
                <a:gd name="T7" fmla="*/ 49 h 330"/>
                <a:gd name="T8" fmla="*/ 452 w 452"/>
                <a:gd name="T9" fmla="*/ 0 h 330"/>
                <a:gd name="T10" fmla="*/ 403 w 452"/>
                <a:gd name="T11" fmla="*/ 27 h 330"/>
                <a:gd name="T12" fmla="*/ 347 w 452"/>
                <a:gd name="T13" fmla="*/ 41 h 330"/>
                <a:gd name="T14" fmla="*/ 341 w 452"/>
                <a:gd name="T15" fmla="*/ 40 h 330"/>
                <a:gd name="T16" fmla="*/ 340 w 452"/>
                <a:gd name="T17" fmla="*/ 40 h 330"/>
                <a:gd name="T18" fmla="*/ 127 w 452"/>
                <a:gd name="T19" fmla="*/ 40 h 330"/>
                <a:gd name="T20" fmla="*/ 127 w 452"/>
                <a:gd name="T21" fmla="*/ 40 h 330"/>
                <a:gd name="T22" fmla="*/ 123 w 452"/>
                <a:gd name="T23" fmla="*/ 40 h 330"/>
                <a:gd name="T24" fmla="*/ 40 w 452"/>
                <a:gd name="T25" fmla="*/ 27 h 330"/>
                <a:gd name="T26" fmla="*/ 0 w 452"/>
                <a:gd name="T27" fmla="*/ 11 h 330"/>
                <a:gd name="T28" fmla="*/ 19 w 452"/>
                <a:gd name="T29" fmla="*/ 50 h 330"/>
                <a:gd name="T30" fmla="*/ 29 w 452"/>
                <a:gd name="T31" fmla="*/ 125 h 330"/>
                <a:gd name="T32" fmla="*/ 15 w 452"/>
                <a:gd name="T33" fmla="*/ 182 h 330"/>
                <a:gd name="T34" fmla="*/ 15 w 452"/>
                <a:gd name="T35" fmla="*/ 183 h 330"/>
                <a:gd name="T36" fmla="*/ 36 w 452"/>
                <a:gd name="T37" fmla="*/ 265 h 330"/>
                <a:gd name="T38" fmla="*/ 87 w 452"/>
                <a:gd name="T39" fmla="*/ 298 h 330"/>
                <a:gd name="T40" fmla="*/ 221 w 452"/>
                <a:gd name="T41" fmla="*/ 330 h 330"/>
                <a:gd name="T42" fmla="*/ 221 w 452"/>
                <a:gd name="T43" fmla="*/ 330 h 330"/>
                <a:gd name="T44" fmla="*/ 398 w 452"/>
                <a:gd name="T45" fmla="*/ 275 h 330"/>
                <a:gd name="T46" fmla="*/ 400 w 452"/>
                <a:gd name="T47" fmla="*/ 275 h 330"/>
                <a:gd name="T48" fmla="*/ 403 w 452"/>
                <a:gd name="T49" fmla="*/ 272 h 330"/>
                <a:gd name="T50" fmla="*/ 428 w 452"/>
                <a:gd name="T51" fmla="*/ 227 h 330"/>
                <a:gd name="T52" fmla="*/ 429 w 452"/>
                <a:gd name="T53" fmla="*/ 176 h 330"/>
                <a:gd name="T54" fmla="*/ 412 w 452"/>
                <a:gd name="T55" fmla="*/ 114 h 330"/>
                <a:gd name="T56" fmla="*/ 58 w 452"/>
                <a:gd name="T57" fmla="*/ 239 h 330"/>
                <a:gd name="T58" fmla="*/ 48 w 452"/>
                <a:gd name="T59" fmla="*/ 188 h 330"/>
                <a:gd name="T60" fmla="*/ 61 w 452"/>
                <a:gd name="T61" fmla="*/ 133 h 330"/>
                <a:gd name="T62" fmla="*/ 61 w 452"/>
                <a:gd name="T63" fmla="*/ 132 h 330"/>
                <a:gd name="T64" fmla="*/ 60 w 452"/>
                <a:gd name="T65" fmla="*/ 67 h 330"/>
                <a:gd name="T66" fmla="*/ 127 w 452"/>
                <a:gd name="T67" fmla="*/ 74 h 330"/>
                <a:gd name="T68" fmla="*/ 338 w 452"/>
                <a:gd name="T69" fmla="*/ 74 h 330"/>
                <a:gd name="T70" fmla="*/ 347 w 452"/>
                <a:gd name="T71" fmla="*/ 74 h 330"/>
                <a:gd name="T72" fmla="*/ 381 w 452"/>
                <a:gd name="T73" fmla="*/ 70 h 330"/>
                <a:gd name="T74" fmla="*/ 382 w 452"/>
                <a:gd name="T75" fmla="*/ 128 h 330"/>
                <a:gd name="T76" fmla="*/ 382 w 452"/>
                <a:gd name="T77" fmla="*/ 246 h 330"/>
                <a:gd name="T78" fmla="*/ 221 w 452"/>
                <a:gd name="T79" fmla="*/ 296 h 330"/>
                <a:gd name="T80" fmla="*/ 103 w 452"/>
                <a:gd name="T81" fmla="*/ 268 h 330"/>
                <a:gd name="T82" fmla="*/ 58 w 452"/>
                <a:gd name="T83" fmla="*/ 240 h 330"/>
                <a:gd name="T84" fmla="*/ 58 w 452"/>
                <a:gd name="T85" fmla="*/ 23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330">
                  <a:moveTo>
                    <a:pt x="412" y="114"/>
                  </a:moveTo>
                  <a:cubicBezTo>
                    <a:pt x="412" y="113"/>
                    <a:pt x="412" y="113"/>
                    <a:pt x="412" y="113"/>
                  </a:cubicBezTo>
                  <a:cubicBezTo>
                    <a:pt x="410" y="111"/>
                    <a:pt x="410" y="111"/>
                    <a:pt x="410" y="111"/>
                  </a:cubicBezTo>
                  <a:cubicBezTo>
                    <a:pt x="405" y="104"/>
                    <a:pt x="412" y="74"/>
                    <a:pt x="425" y="49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03" y="27"/>
                    <a:pt x="403" y="27"/>
                    <a:pt x="403" y="27"/>
                  </a:cubicBezTo>
                  <a:cubicBezTo>
                    <a:pt x="381" y="39"/>
                    <a:pt x="359" y="41"/>
                    <a:pt x="347" y="41"/>
                  </a:cubicBezTo>
                  <a:cubicBezTo>
                    <a:pt x="343" y="41"/>
                    <a:pt x="341" y="41"/>
                    <a:pt x="341" y="40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4" y="40"/>
                    <a:pt x="123" y="40"/>
                  </a:cubicBezTo>
                  <a:cubicBezTo>
                    <a:pt x="75" y="40"/>
                    <a:pt x="41" y="27"/>
                    <a:pt x="4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36" y="83"/>
                    <a:pt x="29" y="121"/>
                    <a:pt x="29" y="125"/>
                  </a:cubicBezTo>
                  <a:cubicBezTo>
                    <a:pt x="21" y="151"/>
                    <a:pt x="16" y="181"/>
                    <a:pt x="15" y="182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8" y="233"/>
                    <a:pt x="25" y="256"/>
                    <a:pt x="36" y="265"/>
                  </a:cubicBezTo>
                  <a:cubicBezTo>
                    <a:pt x="38" y="267"/>
                    <a:pt x="57" y="282"/>
                    <a:pt x="87" y="298"/>
                  </a:cubicBezTo>
                  <a:cubicBezTo>
                    <a:pt x="116" y="312"/>
                    <a:pt x="163" y="330"/>
                    <a:pt x="221" y="330"/>
                  </a:cubicBezTo>
                  <a:cubicBezTo>
                    <a:pt x="221" y="330"/>
                    <a:pt x="221" y="330"/>
                    <a:pt x="221" y="330"/>
                  </a:cubicBezTo>
                  <a:cubicBezTo>
                    <a:pt x="281" y="330"/>
                    <a:pt x="340" y="311"/>
                    <a:pt x="398" y="275"/>
                  </a:cubicBezTo>
                  <a:cubicBezTo>
                    <a:pt x="400" y="275"/>
                    <a:pt x="400" y="275"/>
                    <a:pt x="400" y="275"/>
                  </a:cubicBezTo>
                  <a:cubicBezTo>
                    <a:pt x="403" y="272"/>
                    <a:pt x="403" y="272"/>
                    <a:pt x="403" y="272"/>
                  </a:cubicBezTo>
                  <a:cubicBezTo>
                    <a:pt x="416" y="261"/>
                    <a:pt x="424" y="246"/>
                    <a:pt x="428" y="227"/>
                  </a:cubicBezTo>
                  <a:cubicBezTo>
                    <a:pt x="431" y="212"/>
                    <a:pt x="431" y="195"/>
                    <a:pt x="429" y="176"/>
                  </a:cubicBezTo>
                  <a:cubicBezTo>
                    <a:pt x="424" y="144"/>
                    <a:pt x="414" y="117"/>
                    <a:pt x="412" y="114"/>
                  </a:cubicBezTo>
                  <a:close/>
                  <a:moveTo>
                    <a:pt x="58" y="239"/>
                  </a:moveTo>
                  <a:cubicBezTo>
                    <a:pt x="54" y="237"/>
                    <a:pt x="43" y="224"/>
                    <a:pt x="48" y="188"/>
                  </a:cubicBezTo>
                  <a:cubicBezTo>
                    <a:pt x="49" y="184"/>
                    <a:pt x="54" y="157"/>
                    <a:pt x="61" y="133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1"/>
                    <a:pt x="68" y="102"/>
                    <a:pt x="60" y="67"/>
                  </a:cubicBezTo>
                  <a:cubicBezTo>
                    <a:pt x="77" y="71"/>
                    <a:pt x="100" y="74"/>
                    <a:pt x="127" y="74"/>
                  </a:cubicBezTo>
                  <a:cubicBezTo>
                    <a:pt x="338" y="74"/>
                    <a:pt x="338" y="74"/>
                    <a:pt x="338" y="74"/>
                  </a:cubicBezTo>
                  <a:cubicBezTo>
                    <a:pt x="340" y="74"/>
                    <a:pt x="343" y="74"/>
                    <a:pt x="347" y="74"/>
                  </a:cubicBezTo>
                  <a:cubicBezTo>
                    <a:pt x="356" y="74"/>
                    <a:pt x="367" y="73"/>
                    <a:pt x="381" y="70"/>
                  </a:cubicBezTo>
                  <a:cubicBezTo>
                    <a:pt x="373" y="95"/>
                    <a:pt x="374" y="115"/>
                    <a:pt x="382" y="128"/>
                  </a:cubicBezTo>
                  <a:cubicBezTo>
                    <a:pt x="395" y="161"/>
                    <a:pt x="408" y="221"/>
                    <a:pt x="382" y="246"/>
                  </a:cubicBezTo>
                  <a:cubicBezTo>
                    <a:pt x="329" y="279"/>
                    <a:pt x="275" y="296"/>
                    <a:pt x="221" y="296"/>
                  </a:cubicBezTo>
                  <a:cubicBezTo>
                    <a:pt x="170" y="296"/>
                    <a:pt x="129" y="281"/>
                    <a:pt x="103" y="268"/>
                  </a:cubicBezTo>
                  <a:cubicBezTo>
                    <a:pt x="75" y="254"/>
                    <a:pt x="58" y="240"/>
                    <a:pt x="58" y="240"/>
                  </a:cubicBezTo>
                  <a:lnTo>
                    <a:pt x="58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8845550" y="545941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8694738" y="5327651"/>
              <a:ext cx="741363" cy="466725"/>
            </a:xfrm>
            <a:custGeom>
              <a:avLst/>
              <a:gdLst>
                <a:gd name="T0" fmla="*/ 261 w 281"/>
                <a:gd name="T1" fmla="*/ 25 h 177"/>
                <a:gd name="T2" fmla="*/ 274 w 281"/>
                <a:gd name="T3" fmla="*/ 18 h 177"/>
                <a:gd name="T4" fmla="*/ 194 w 281"/>
                <a:gd name="T5" fmla="*/ 16 h 177"/>
                <a:gd name="T6" fmla="*/ 143 w 281"/>
                <a:gd name="T7" fmla="*/ 79 h 177"/>
                <a:gd name="T8" fmla="*/ 141 w 281"/>
                <a:gd name="T9" fmla="*/ 79 h 177"/>
                <a:gd name="T10" fmla="*/ 141 w 281"/>
                <a:gd name="T11" fmla="*/ 79 h 177"/>
                <a:gd name="T12" fmla="*/ 138 w 281"/>
                <a:gd name="T13" fmla="*/ 79 h 177"/>
                <a:gd name="T14" fmla="*/ 88 w 281"/>
                <a:gd name="T15" fmla="*/ 16 h 177"/>
                <a:gd name="T16" fmla="*/ 7 w 281"/>
                <a:gd name="T17" fmla="*/ 18 h 177"/>
                <a:gd name="T18" fmla="*/ 20 w 281"/>
                <a:gd name="T19" fmla="*/ 25 h 177"/>
                <a:gd name="T20" fmla="*/ 0 w 281"/>
                <a:gd name="T21" fmla="*/ 77 h 177"/>
                <a:gd name="T22" fmla="*/ 52 w 281"/>
                <a:gd name="T23" fmla="*/ 129 h 177"/>
                <a:gd name="T24" fmla="*/ 127 w 281"/>
                <a:gd name="T25" fmla="*/ 95 h 177"/>
                <a:gd name="T26" fmla="*/ 139 w 281"/>
                <a:gd name="T27" fmla="*/ 177 h 177"/>
                <a:gd name="T28" fmla="*/ 154 w 281"/>
                <a:gd name="T29" fmla="*/ 95 h 177"/>
                <a:gd name="T30" fmla="*/ 229 w 281"/>
                <a:gd name="T31" fmla="*/ 130 h 177"/>
                <a:gd name="T32" fmla="*/ 281 w 281"/>
                <a:gd name="T33" fmla="*/ 77 h 177"/>
                <a:gd name="T34" fmla="*/ 261 w 281"/>
                <a:gd name="T35" fmla="*/ 25 h 177"/>
                <a:gd name="T36" fmla="*/ 69 w 281"/>
                <a:gd name="T37" fmla="*/ 101 h 177"/>
                <a:gd name="T38" fmla="*/ 37 w 281"/>
                <a:gd name="T39" fmla="*/ 69 h 177"/>
                <a:gd name="T40" fmla="*/ 69 w 281"/>
                <a:gd name="T41" fmla="*/ 37 h 177"/>
                <a:gd name="T42" fmla="*/ 101 w 281"/>
                <a:gd name="T43" fmla="*/ 69 h 177"/>
                <a:gd name="T44" fmla="*/ 69 w 281"/>
                <a:gd name="T45" fmla="*/ 101 h 177"/>
                <a:gd name="T46" fmla="*/ 213 w 281"/>
                <a:gd name="T47" fmla="*/ 101 h 177"/>
                <a:gd name="T48" fmla="*/ 180 w 281"/>
                <a:gd name="T49" fmla="*/ 69 h 177"/>
                <a:gd name="T50" fmla="*/ 213 w 281"/>
                <a:gd name="T51" fmla="*/ 37 h 177"/>
                <a:gd name="T52" fmla="*/ 245 w 281"/>
                <a:gd name="T53" fmla="*/ 69 h 177"/>
                <a:gd name="T54" fmla="*/ 213 w 281"/>
                <a:gd name="T55" fmla="*/ 10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177">
                  <a:moveTo>
                    <a:pt x="261" y="25"/>
                  </a:moveTo>
                  <a:cubicBezTo>
                    <a:pt x="261" y="25"/>
                    <a:pt x="269" y="28"/>
                    <a:pt x="274" y="18"/>
                  </a:cubicBezTo>
                  <a:cubicBezTo>
                    <a:pt x="274" y="18"/>
                    <a:pt x="228" y="0"/>
                    <a:pt x="194" y="16"/>
                  </a:cubicBezTo>
                  <a:cubicBezTo>
                    <a:pt x="194" y="16"/>
                    <a:pt x="167" y="26"/>
                    <a:pt x="143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14" y="26"/>
                    <a:pt x="88" y="16"/>
                    <a:pt x="88" y="16"/>
                  </a:cubicBezTo>
                  <a:cubicBezTo>
                    <a:pt x="53" y="0"/>
                    <a:pt x="7" y="18"/>
                    <a:pt x="7" y="18"/>
                  </a:cubicBezTo>
                  <a:cubicBezTo>
                    <a:pt x="12" y="27"/>
                    <a:pt x="20" y="25"/>
                    <a:pt x="20" y="25"/>
                  </a:cubicBezTo>
                  <a:cubicBezTo>
                    <a:pt x="1" y="35"/>
                    <a:pt x="0" y="77"/>
                    <a:pt x="0" y="77"/>
                  </a:cubicBezTo>
                  <a:cubicBezTo>
                    <a:pt x="5" y="134"/>
                    <a:pt x="52" y="129"/>
                    <a:pt x="52" y="129"/>
                  </a:cubicBezTo>
                  <a:cubicBezTo>
                    <a:pt x="97" y="128"/>
                    <a:pt x="127" y="95"/>
                    <a:pt x="127" y="95"/>
                  </a:cubicBezTo>
                  <a:cubicBezTo>
                    <a:pt x="127" y="95"/>
                    <a:pt x="139" y="133"/>
                    <a:pt x="139" y="177"/>
                  </a:cubicBezTo>
                  <a:cubicBezTo>
                    <a:pt x="139" y="177"/>
                    <a:pt x="145" y="113"/>
                    <a:pt x="154" y="95"/>
                  </a:cubicBezTo>
                  <a:cubicBezTo>
                    <a:pt x="156" y="98"/>
                    <a:pt x="186" y="128"/>
                    <a:pt x="229" y="130"/>
                  </a:cubicBezTo>
                  <a:cubicBezTo>
                    <a:pt x="229" y="130"/>
                    <a:pt x="276" y="134"/>
                    <a:pt x="281" y="77"/>
                  </a:cubicBezTo>
                  <a:cubicBezTo>
                    <a:pt x="281" y="77"/>
                    <a:pt x="281" y="36"/>
                    <a:pt x="261" y="25"/>
                  </a:cubicBezTo>
                  <a:close/>
                  <a:moveTo>
                    <a:pt x="69" y="101"/>
                  </a:moveTo>
                  <a:cubicBezTo>
                    <a:pt x="51" y="101"/>
                    <a:pt x="37" y="87"/>
                    <a:pt x="37" y="69"/>
                  </a:cubicBezTo>
                  <a:cubicBezTo>
                    <a:pt x="37" y="51"/>
                    <a:pt x="51" y="37"/>
                    <a:pt x="69" y="37"/>
                  </a:cubicBezTo>
                  <a:cubicBezTo>
                    <a:pt x="87" y="37"/>
                    <a:pt x="101" y="51"/>
                    <a:pt x="101" y="69"/>
                  </a:cubicBezTo>
                  <a:cubicBezTo>
                    <a:pt x="101" y="87"/>
                    <a:pt x="87" y="101"/>
                    <a:pt x="69" y="101"/>
                  </a:cubicBezTo>
                  <a:close/>
                  <a:moveTo>
                    <a:pt x="213" y="101"/>
                  </a:moveTo>
                  <a:cubicBezTo>
                    <a:pt x="195" y="101"/>
                    <a:pt x="180" y="87"/>
                    <a:pt x="180" y="69"/>
                  </a:cubicBezTo>
                  <a:cubicBezTo>
                    <a:pt x="180" y="51"/>
                    <a:pt x="195" y="37"/>
                    <a:pt x="213" y="37"/>
                  </a:cubicBezTo>
                  <a:cubicBezTo>
                    <a:pt x="230" y="37"/>
                    <a:pt x="245" y="51"/>
                    <a:pt x="245" y="69"/>
                  </a:cubicBezTo>
                  <a:cubicBezTo>
                    <a:pt x="245" y="87"/>
                    <a:pt x="230" y="101"/>
                    <a:pt x="213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9209088" y="5459413"/>
              <a:ext cx="76200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915150" y="4904168"/>
            <a:ext cx="1089025" cy="869950"/>
            <a:chOff x="6724650" y="5162551"/>
            <a:chExt cx="1089025" cy="869950"/>
          </a:xfrm>
          <a:solidFill>
            <a:schemeClr val="accent1"/>
          </a:solidFill>
        </p:grpSpPr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6724650" y="5162551"/>
              <a:ext cx="1089025" cy="869950"/>
            </a:xfrm>
            <a:custGeom>
              <a:avLst/>
              <a:gdLst>
                <a:gd name="T0" fmla="*/ 390 w 413"/>
                <a:gd name="T1" fmla="*/ 0 h 329"/>
                <a:gd name="T2" fmla="*/ 22 w 413"/>
                <a:gd name="T3" fmla="*/ 0 h 329"/>
                <a:gd name="T4" fmla="*/ 0 w 413"/>
                <a:gd name="T5" fmla="*/ 23 h 329"/>
                <a:gd name="T6" fmla="*/ 0 w 413"/>
                <a:gd name="T7" fmla="*/ 307 h 329"/>
                <a:gd name="T8" fmla="*/ 22 w 413"/>
                <a:gd name="T9" fmla="*/ 329 h 329"/>
                <a:gd name="T10" fmla="*/ 390 w 413"/>
                <a:gd name="T11" fmla="*/ 329 h 329"/>
                <a:gd name="T12" fmla="*/ 413 w 413"/>
                <a:gd name="T13" fmla="*/ 307 h 329"/>
                <a:gd name="T14" fmla="*/ 413 w 413"/>
                <a:gd name="T15" fmla="*/ 23 h 329"/>
                <a:gd name="T16" fmla="*/ 390 w 413"/>
                <a:gd name="T17" fmla="*/ 0 h 329"/>
                <a:gd name="T18" fmla="*/ 383 w 413"/>
                <a:gd name="T19" fmla="*/ 30 h 329"/>
                <a:gd name="T20" fmla="*/ 383 w 413"/>
                <a:gd name="T21" fmla="*/ 299 h 329"/>
                <a:gd name="T22" fmla="*/ 30 w 413"/>
                <a:gd name="T23" fmla="*/ 299 h 329"/>
                <a:gd name="T24" fmla="*/ 30 w 413"/>
                <a:gd name="T25" fmla="*/ 30 h 329"/>
                <a:gd name="T26" fmla="*/ 383 w 413"/>
                <a:gd name="T27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329">
                  <a:moveTo>
                    <a:pt x="39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9"/>
                    <a:pt x="10" y="329"/>
                    <a:pt x="22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403" y="329"/>
                    <a:pt x="413" y="319"/>
                    <a:pt x="413" y="307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3" y="10"/>
                    <a:pt x="403" y="0"/>
                    <a:pt x="390" y="0"/>
                  </a:cubicBezTo>
                  <a:close/>
                  <a:moveTo>
                    <a:pt x="383" y="30"/>
                  </a:moveTo>
                  <a:cubicBezTo>
                    <a:pt x="383" y="299"/>
                    <a:pt x="383" y="299"/>
                    <a:pt x="383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30" y="30"/>
                    <a:pt x="30" y="30"/>
                    <a:pt x="30" y="30"/>
                  </a:cubicBezTo>
                  <a:lnTo>
                    <a:pt x="3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7407275" y="5268913"/>
              <a:ext cx="246063" cy="322263"/>
            </a:xfrm>
            <a:custGeom>
              <a:avLst/>
              <a:gdLst>
                <a:gd name="T0" fmla="*/ 90 w 93"/>
                <a:gd name="T1" fmla="*/ 42 h 122"/>
                <a:gd name="T2" fmla="*/ 87 w 93"/>
                <a:gd name="T3" fmla="*/ 39 h 122"/>
                <a:gd name="T4" fmla="*/ 89 w 93"/>
                <a:gd name="T5" fmla="*/ 35 h 122"/>
                <a:gd name="T6" fmla="*/ 85 w 93"/>
                <a:gd name="T7" fmla="*/ 26 h 122"/>
                <a:gd name="T8" fmla="*/ 80 w 93"/>
                <a:gd name="T9" fmla="*/ 24 h 122"/>
                <a:gd name="T10" fmla="*/ 80 w 93"/>
                <a:gd name="T11" fmla="*/ 19 h 122"/>
                <a:gd name="T12" fmla="*/ 74 w 93"/>
                <a:gd name="T13" fmla="*/ 13 h 122"/>
                <a:gd name="T14" fmla="*/ 69 w 93"/>
                <a:gd name="T15" fmla="*/ 13 h 122"/>
                <a:gd name="T16" fmla="*/ 68 w 93"/>
                <a:gd name="T17" fmla="*/ 8 h 122"/>
                <a:gd name="T18" fmla="*/ 59 w 93"/>
                <a:gd name="T19" fmla="*/ 5 h 122"/>
                <a:gd name="T20" fmla="*/ 54 w 93"/>
                <a:gd name="T21" fmla="*/ 7 h 122"/>
                <a:gd name="T22" fmla="*/ 51 w 93"/>
                <a:gd name="T23" fmla="*/ 3 h 122"/>
                <a:gd name="T24" fmla="*/ 42 w 93"/>
                <a:gd name="T25" fmla="*/ 3 h 122"/>
                <a:gd name="T26" fmla="*/ 38 w 93"/>
                <a:gd name="T27" fmla="*/ 6 h 122"/>
                <a:gd name="T28" fmla="*/ 34 w 93"/>
                <a:gd name="T29" fmla="*/ 4 h 122"/>
                <a:gd name="T30" fmla="*/ 26 w 93"/>
                <a:gd name="T31" fmla="*/ 8 h 122"/>
                <a:gd name="T32" fmla="*/ 23 w 93"/>
                <a:gd name="T33" fmla="*/ 13 h 122"/>
                <a:gd name="T34" fmla="*/ 18 w 93"/>
                <a:gd name="T35" fmla="*/ 13 h 122"/>
                <a:gd name="T36" fmla="*/ 12 w 93"/>
                <a:gd name="T37" fmla="*/ 19 h 122"/>
                <a:gd name="T38" fmla="*/ 12 w 93"/>
                <a:gd name="T39" fmla="*/ 24 h 122"/>
                <a:gd name="T40" fmla="*/ 7 w 93"/>
                <a:gd name="T41" fmla="*/ 25 h 122"/>
                <a:gd name="T42" fmla="*/ 4 w 93"/>
                <a:gd name="T43" fmla="*/ 34 h 122"/>
                <a:gd name="T44" fmla="*/ 6 w 93"/>
                <a:gd name="T45" fmla="*/ 39 h 122"/>
                <a:gd name="T46" fmla="*/ 2 w 93"/>
                <a:gd name="T47" fmla="*/ 42 h 122"/>
                <a:gd name="T48" fmla="*/ 2 w 93"/>
                <a:gd name="T49" fmla="*/ 51 h 122"/>
                <a:gd name="T50" fmla="*/ 5 w 93"/>
                <a:gd name="T51" fmla="*/ 55 h 122"/>
                <a:gd name="T52" fmla="*/ 4 w 93"/>
                <a:gd name="T53" fmla="*/ 59 h 122"/>
                <a:gd name="T54" fmla="*/ 7 w 93"/>
                <a:gd name="T55" fmla="*/ 67 h 122"/>
                <a:gd name="T56" fmla="*/ 12 w 93"/>
                <a:gd name="T57" fmla="*/ 70 h 122"/>
                <a:gd name="T58" fmla="*/ 12 w 93"/>
                <a:gd name="T59" fmla="*/ 75 h 122"/>
                <a:gd name="T60" fmla="*/ 18 w 93"/>
                <a:gd name="T61" fmla="*/ 81 h 122"/>
                <a:gd name="T62" fmla="*/ 23 w 93"/>
                <a:gd name="T63" fmla="*/ 81 h 122"/>
                <a:gd name="T64" fmla="*/ 24 w 93"/>
                <a:gd name="T65" fmla="*/ 83 h 122"/>
                <a:gd name="T66" fmla="*/ 15 w 93"/>
                <a:gd name="T67" fmla="*/ 109 h 122"/>
                <a:gd name="T68" fmla="*/ 28 w 93"/>
                <a:gd name="T69" fmla="*/ 108 h 122"/>
                <a:gd name="T70" fmla="*/ 35 w 93"/>
                <a:gd name="T71" fmla="*/ 122 h 122"/>
                <a:gd name="T72" fmla="*/ 45 w 93"/>
                <a:gd name="T73" fmla="*/ 93 h 122"/>
                <a:gd name="T74" fmla="*/ 49 w 93"/>
                <a:gd name="T75" fmla="*/ 92 h 122"/>
                <a:gd name="T76" fmla="*/ 58 w 93"/>
                <a:gd name="T77" fmla="*/ 122 h 122"/>
                <a:gd name="T78" fmla="*/ 65 w 93"/>
                <a:gd name="T79" fmla="*/ 108 h 122"/>
                <a:gd name="T80" fmla="*/ 79 w 93"/>
                <a:gd name="T81" fmla="*/ 109 h 122"/>
                <a:gd name="T82" fmla="*/ 70 w 93"/>
                <a:gd name="T83" fmla="*/ 81 h 122"/>
                <a:gd name="T84" fmla="*/ 74 w 93"/>
                <a:gd name="T85" fmla="*/ 81 h 122"/>
                <a:gd name="T86" fmla="*/ 80 w 93"/>
                <a:gd name="T87" fmla="*/ 75 h 122"/>
                <a:gd name="T88" fmla="*/ 80 w 93"/>
                <a:gd name="T89" fmla="*/ 70 h 122"/>
                <a:gd name="T90" fmla="*/ 85 w 93"/>
                <a:gd name="T91" fmla="*/ 68 h 122"/>
                <a:gd name="T92" fmla="*/ 88 w 93"/>
                <a:gd name="T93" fmla="*/ 60 h 122"/>
                <a:gd name="T94" fmla="*/ 86 w 93"/>
                <a:gd name="T95" fmla="*/ 55 h 122"/>
                <a:gd name="T96" fmla="*/ 90 w 93"/>
                <a:gd name="T97" fmla="*/ 51 h 122"/>
                <a:gd name="T98" fmla="*/ 90 w 93"/>
                <a:gd name="T99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22">
                  <a:moveTo>
                    <a:pt x="90" y="42"/>
                  </a:moveTo>
                  <a:cubicBezTo>
                    <a:pt x="87" y="39"/>
                    <a:pt x="87" y="39"/>
                    <a:pt x="87" y="39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90" y="32"/>
                    <a:pt x="88" y="28"/>
                    <a:pt x="85" y="26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6"/>
                    <a:pt x="77" y="13"/>
                    <a:pt x="74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6" y="5"/>
                    <a:pt x="62" y="3"/>
                    <a:pt x="59" y="5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0"/>
                    <a:pt x="44" y="0"/>
                    <a:pt x="42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1" y="3"/>
                    <a:pt x="27" y="5"/>
                    <a:pt x="26" y="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6"/>
                    <a:pt x="12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7"/>
                    <a:pt x="3" y="31"/>
                    <a:pt x="4" y="34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5"/>
                    <a:pt x="0" y="49"/>
                    <a:pt x="2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2"/>
                    <a:pt x="4" y="66"/>
                    <a:pt x="7" y="67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8"/>
                    <a:pt x="15" y="81"/>
                    <a:pt x="18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3"/>
                    <a:pt x="47" y="93"/>
                    <a:pt x="49" y="9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7" y="81"/>
                    <a:pt x="80" y="78"/>
                    <a:pt x="80" y="75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8" y="67"/>
                    <a:pt x="90" y="63"/>
                    <a:pt x="88" y="6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3" y="49"/>
                    <a:pt x="93" y="45"/>
                    <a:pt x="9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7381875" y="5870576"/>
              <a:ext cx="252413" cy="31750"/>
            </a:xfrm>
            <a:custGeom>
              <a:avLst/>
              <a:gdLst>
                <a:gd name="T0" fmla="*/ 96 w 96"/>
                <a:gd name="T1" fmla="*/ 6 h 12"/>
                <a:gd name="T2" fmla="*/ 93 w 96"/>
                <a:gd name="T3" fmla="*/ 12 h 12"/>
                <a:gd name="T4" fmla="*/ 2 w 96"/>
                <a:gd name="T5" fmla="*/ 12 h 12"/>
                <a:gd name="T6" fmla="*/ 0 w 96"/>
                <a:gd name="T7" fmla="*/ 6 h 12"/>
                <a:gd name="T8" fmla="*/ 0 w 96"/>
                <a:gd name="T9" fmla="*/ 6 h 12"/>
                <a:gd name="T10" fmla="*/ 2 w 96"/>
                <a:gd name="T11" fmla="*/ 0 h 12"/>
                <a:gd name="T12" fmla="*/ 93 w 96"/>
                <a:gd name="T13" fmla="*/ 0 h 12"/>
                <a:gd name="T14" fmla="*/ 96 w 96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2">
                  <a:moveTo>
                    <a:pt x="96" y="6"/>
                  </a:moveTo>
                  <a:cubicBezTo>
                    <a:pt x="96" y="9"/>
                    <a:pt x="95" y="12"/>
                    <a:pt x="9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3"/>
                    <a:pt x="9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6888163" y="5781676"/>
              <a:ext cx="762000" cy="31750"/>
            </a:xfrm>
            <a:custGeom>
              <a:avLst/>
              <a:gdLst>
                <a:gd name="T0" fmla="*/ 289 w 289"/>
                <a:gd name="T1" fmla="*/ 6 h 12"/>
                <a:gd name="T2" fmla="*/ 281 w 289"/>
                <a:gd name="T3" fmla="*/ 12 h 12"/>
                <a:gd name="T4" fmla="*/ 8 w 289"/>
                <a:gd name="T5" fmla="*/ 12 h 12"/>
                <a:gd name="T6" fmla="*/ 0 w 289"/>
                <a:gd name="T7" fmla="*/ 6 h 12"/>
                <a:gd name="T8" fmla="*/ 0 w 289"/>
                <a:gd name="T9" fmla="*/ 6 h 12"/>
                <a:gd name="T10" fmla="*/ 8 w 289"/>
                <a:gd name="T11" fmla="*/ 0 h 12"/>
                <a:gd name="T12" fmla="*/ 281 w 289"/>
                <a:gd name="T13" fmla="*/ 0 h 12"/>
                <a:gd name="T14" fmla="*/ 289 w 289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2">
                  <a:moveTo>
                    <a:pt x="289" y="6"/>
                  </a:moveTo>
                  <a:cubicBezTo>
                    <a:pt x="289" y="9"/>
                    <a:pt x="285" y="12"/>
                    <a:pt x="281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3"/>
                    <a:pt x="28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6888163" y="5702301"/>
              <a:ext cx="762000" cy="28575"/>
            </a:xfrm>
            <a:custGeom>
              <a:avLst/>
              <a:gdLst>
                <a:gd name="T0" fmla="*/ 289 w 289"/>
                <a:gd name="T1" fmla="*/ 5 h 11"/>
                <a:gd name="T2" fmla="*/ 281 w 289"/>
                <a:gd name="T3" fmla="*/ 11 h 11"/>
                <a:gd name="T4" fmla="*/ 8 w 289"/>
                <a:gd name="T5" fmla="*/ 11 h 11"/>
                <a:gd name="T6" fmla="*/ 0 w 289"/>
                <a:gd name="T7" fmla="*/ 5 h 11"/>
                <a:gd name="T8" fmla="*/ 0 w 289"/>
                <a:gd name="T9" fmla="*/ 5 h 11"/>
                <a:gd name="T10" fmla="*/ 8 w 289"/>
                <a:gd name="T11" fmla="*/ 0 h 11"/>
                <a:gd name="T12" fmla="*/ 281 w 289"/>
                <a:gd name="T13" fmla="*/ 0 h 11"/>
                <a:gd name="T14" fmla="*/ 289 w 289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1">
                  <a:moveTo>
                    <a:pt x="289" y="5"/>
                  </a:moveTo>
                  <a:cubicBezTo>
                    <a:pt x="289" y="9"/>
                    <a:pt x="285" y="11"/>
                    <a:pt x="28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1"/>
                    <a:pt x="0" y="9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2"/>
                    <a:pt x="28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6888163" y="5611813"/>
              <a:ext cx="762000" cy="28575"/>
            </a:xfrm>
            <a:custGeom>
              <a:avLst/>
              <a:gdLst>
                <a:gd name="T0" fmla="*/ 289 w 289"/>
                <a:gd name="T1" fmla="*/ 6 h 11"/>
                <a:gd name="T2" fmla="*/ 281 w 289"/>
                <a:gd name="T3" fmla="*/ 11 h 11"/>
                <a:gd name="T4" fmla="*/ 8 w 289"/>
                <a:gd name="T5" fmla="*/ 11 h 11"/>
                <a:gd name="T6" fmla="*/ 0 w 289"/>
                <a:gd name="T7" fmla="*/ 6 h 11"/>
                <a:gd name="T8" fmla="*/ 0 w 289"/>
                <a:gd name="T9" fmla="*/ 6 h 11"/>
                <a:gd name="T10" fmla="*/ 8 w 289"/>
                <a:gd name="T11" fmla="*/ 0 h 11"/>
                <a:gd name="T12" fmla="*/ 281 w 289"/>
                <a:gd name="T13" fmla="*/ 0 h 11"/>
                <a:gd name="T14" fmla="*/ 289 w 289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1">
                  <a:moveTo>
                    <a:pt x="289" y="6"/>
                  </a:moveTo>
                  <a:cubicBezTo>
                    <a:pt x="289" y="9"/>
                    <a:pt x="285" y="11"/>
                    <a:pt x="28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2"/>
                    <a:pt x="28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6888163" y="5419726"/>
              <a:ext cx="447675" cy="28575"/>
            </a:xfrm>
            <a:custGeom>
              <a:avLst/>
              <a:gdLst>
                <a:gd name="T0" fmla="*/ 170 w 170"/>
                <a:gd name="T1" fmla="*/ 5 h 11"/>
                <a:gd name="T2" fmla="*/ 166 w 170"/>
                <a:gd name="T3" fmla="*/ 11 h 11"/>
                <a:gd name="T4" fmla="*/ 5 w 170"/>
                <a:gd name="T5" fmla="*/ 11 h 11"/>
                <a:gd name="T6" fmla="*/ 0 w 170"/>
                <a:gd name="T7" fmla="*/ 5 h 11"/>
                <a:gd name="T8" fmla="*/ 0 w 170"/>
                <a:gd name="T9" fmla="*/ 5 h 11"/>
                <a:gd name="T10" fmla="*/ 5 w 170"/>
                <a:gd name="T11" fmla="*/ 0 h 11"/>
                <a:gd name="T12" fmla="*/ 166 w 170"/>
                <a:gd name="T13" fmla="*/ 0 h 11"/>
                <a:gd name="T14" fmla="*/ 170 w 17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1">
                  <a:moveTo>
                    <a:pt x="170" y="5"/>
                  </a:moveTo>
                  <a:cubicBezTo>
                    <a:pt x="170" y="9"/>
                    <a:pt x="168" y="11"/>
                    <a:pt x="16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8" y="0"/>
                    <a:pt x="170" y="2"/>
                    <a:pt x="17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922909" y="2163029"/>
            <a:ext cx="1416050" cy="892175"/>
          </a:xfrm>
          <a:custGeom>
            <a:avLst/>
            <a:gdLst>
              <a:gd name="T0" fmla="*/ 458 w 537"/>
              <a:gd name="T1" fmla="*/ 77 h 338"/>
              <a:gd name="T2" fmla="*/ 396 w 537"/>
              <a:gd name="T3" fmla="*/ 108 h 338"/>
              <a:gd name="T4" fmla="*/ 378 w 537"/>
              <a:gd name="T5" fmla="*/ 130 h 338"/>
              <a:gd name="T6" fmla="*/ 347 w 537"/>
              <a:gd name="T7" fmla="*/ 133 h 338"/>
              <a:gd name="T8" fmla="*/ 354 w 537"/>
              <a:gd name="T9" fmla="*/ 94 h 338"/>
              <a:gd name="T10" fmla="*/ 321 w 537"/>
              <a:gd name="T11" fmla="*/ 16 h 338"/>
              <a:gd name="T12" fmla="*/ 156 w 537"/>
              <a:gd name="T13" fmla="*/ 45 h 338"/>
              <a:gd name="T14" fmla="*/ 116 w 537"/>
              <a:gd name="T15" fmla="*/ 255 h 338"/>
              <a:gd name="T16" fmla="*/ 346 w 537"/>
              <a:gd name="T17" fmla="*/ 307 h 338"/>
              <a:gd name="T18" fmla="*/ 517 w 537"/>
              <a:gd name="T19" fmla="*/ 178 h 338"/>
              <a:gd name="T20" fmla="*/ 458 w 537"/>
              <a:gd name="T21" fmla="*/ 77 h 338"/>
              <a:gd name="T22" fmla="*/ 308 w 537"/>
              <a:gd name="T23" fmla="*/ 43 h 338"/>
              <a:gd name="T24" fmla="*/ 335 w 537"/>
              <a:gd name="T25" fmla="*/ 70 h 338"/>
              <a:gd name="T26" fmla="*/ 308 w 537"/>
              <a:gd name="T27" fmla="*/ 97 h 338"/>
              <a:gd name="T28" fmla="*/ 281 w 537"/>
              <a:gd name="T29" fmla="*/ 70 h 338"/>
              <a:gd name="T30" fmla="*/ 308 w 537"/>
              <a:gd name="T31" fmla="*/ 43 h 338"/>
              <a:gd name="T32" fmla="*/ 402 w 537"/>
              <a:gd name="T33" fmla="*/ 232 h 338"/>
              <a:gd name="T34" fmla="*/ 367 w 537"/>
              <a:gd name="T35" fmla="*/ 211 h 338"/>
              <a:gd name="T36" fmla="*/ 167 w 537"/>
              <a:gd name="T37" fmla="*/ 121 h 338"/>
              <a:gd name="T38" fmla="*/ 173 w 537"/>
              <a:gd name="T39" fmla="*/ 109 h 338"/>
              <a:gd name="T40" fmla="*/ 370 w 537"/>
              <a:gd name="T41" fmla="*/ 195 h 338"/>
              <a:gd name="T42" fmla="*/ 440 w 537"/>
              <a:gd name="T43" fmla="*/ 242 h 338"/>
              <a:gd name="T44" fmla="*/ 402 w 537"/>
              <a:gd name="T45" fmla="*/ 232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7" h="338">
                <a:moveTo>
                  <a:pt x="458" y="77"/>
                </a:moveTo>
                <a:cubicBezTo>
                  <a:pt x="419" y="70"/>
                  <a:pt x="396" y="108"/>
                  <a:pt x="396" y="108"/>
                </a:cubicBezTo>
                <a:cubicBezTo>
                  <a:pt x="391" y="119"/>
                  <a:pt x="378" y="130"/>
                  <a:pt x="378" y="130"/>
                </a:cubicBezTo>
                <a:cubicBezTo>
                  <a:pt x="363" y="144"/>
                  <a:pt x="347" y="133"/>
                  <a:pt x="347" y="133"/>
                </a:cubicBezTo>
                <a:cubicBezTo>
                  <a:pt x="328" y="113"/>
                  <a:pt x="354" y="94"/>
                  <a:pt x="354" y="94"/>
                </a:cubicBezTo>
                <a:cubicBezTo>
                  <a:pt x="423" y="41"/>
                  <a:pt x="321" y="16"/>
                  <a:pt x="321" y="16"/>
                </a:cubicBezTo>
                <a:cubicBezTo>
                  <a:pt x="239" y="0"/>
                  <a:pt x="156" y="45"/>
                  <a:pt x="156" y="45"/>
                </a:cubicBezTo>
                <a:cubicBezTo>
                  <a:pt x="0" y="138"/>
                  <a:pt x="116" y="255"/>
                  <a:pt x="116" y="255"/>
                </a:cubicBezTo>
                <a:cubicBezTo>
                  <a:pt x="194" y="338"/>
                  <a:pt x="346" y="307"/>
                  <a:pt x="346" y="307"/>
                </a:cubicBezTo>
                <a:cubicBezTo>
                  <a:pt x="490" y="284"/>
                  <a:pt x="517" y="178"/>
                  <a:pt x="517" y="178"/>
                </a:cubicBezTo>
                <a:cubicBezTo>
                  <a:pt x="537" y="82"/>
                  <a:pt x="458" y="77"/>
                  <a:pt x="458" y="77"/>
                </a:cubicBezTo>
                <a:close/>
                <a:moveTo>
                  <a:pt x="308" y="43"/>
                </a:moveTo>
                <a:cubicBezTo>
                  <a:pt x="323" y="43"/>
                  <a:pt x="335" y="55"/>
                  <a:pt x="335" y="70"/>
                </a:cubicBezTo>
                <a:cubicBezTo>
                  <a:pt x="335" y="85"/>
                  <a:pt x="323" y="97"/>
                  <a:pt x="308" y="97"/>
                </a:cubicBezTo>
                <a:cubicBezTo>
                  <a:pt x="293" y="97"/>
                  <a:pt x="281" y="85"/>
                  <a:pt x="281" y="70"/>
                </a:cubicBezTo>
                <a:cubicBezTo>
                  <a:pt x="281" y="55"/>
                  <a:pt x="293" y="43"/>
                  <a:pt x="308" y="43"/>
                </a:cubicBezTo>
                <a:close/>
                <a:moveTo>
                  <a:pt x="402" y="232"/>
                </a:moveTo>
                <a:cubicBezTo>
                  <a:pt x="380" y="238"/>
                  <a:pt x="367" y="211"/>
                  <a:pt x="367" y="211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90" y="77"/>
                  <a:pt x="173" y="109"/>
                  <a:pt x="173" y="109"/>
                </a:cubicBezTo>
                <a:cubicBezTo>
                  <a:pt x="370" y="195"/>
                  <a:pt x="370" y="195"/>
                  <a:pt x="370" y="195"/>
                </a:cubicBezTo>
                <a:cubicBezTo>
                  <a:pt x="422" y="173"/>
                  <a:pt x="440" y="242"/>
                  <a:pt x="440" y="242"/>
                </a:cubicBezTo>
                <a:cubicBezTo>
                  <a:pt x="426" y="226"/>
                  <a:pt x="402" y="232"/>
                  <a:pt x="402" y="2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528300" y="4792249"/>
            <a:ext cx="354013" cy="1093788"/>
          </a:xfrm>
          <a:custGeom>
            <a:avLst/>
            <a:gdLst>
              <a:gd name="T0" fmla="*/ 134 w 134"/>
              <a:gd name="T1" fmla="*/ 349 h 414"/>
              <a:gd name="T2" fmla="*/ 99 w 134"/>
              <a:gd name="T3" fmla="*/ 148 h 414"/>
              <a:gd name="T4" fmla="*/ 109 w 134"/>
              <a:gd name="T5" fmla="*/ 140 h 414"/>
              <a:gd name="T6" fmla="*/ 126 w 134"/>
              <a:gd name="T7" fmla="*/ 99 h 414"/>
              <a:gd name="T8" fmla="*/ 109 w 134"/>
              <a:gd name="T9" fmla="*/ 58 h 414"/>
              <a:gd name="T10" fmla="*/ 87 w 134"/>
              <a:gd name="T11" fmla="*/ 44 h 414"/>
              <a:gd name="T12" fmla="*/ 87 w 134"/>
              <a:gd name="T13" fmla="*/ 3 h 414"/>
              <a:gd name="T14" fmla="*/ 83 w 134"/>
              <a:gd name="T15" fmla="*/ 0 h 414"/>
              <a:gd name="T16" fmla="*/ 51 w 134"/>
              <a:gd name="T17" fmla="*/ 0 h 414"/>
              <a:gd name="T18" fmla="*/ 48 w 134"/>
              <a:gd name="T19" fmla="*/ 3 h 414"/>
              <a:gd name="T20" fmla="*/ 48 w 134"/>
              <a:gd name="T21" fmla="*/ 45 h 414"/>
              <a:gd name="T22" fmla="*/ 27 w 134"/>
              <a:gd name="T23" fmla="*/ 58 h 414"/>
              <a:gd name="T24" fmla="*/ 11 w 134"/>
              <a:gd name="T25" fmla="*/ 99 h 414"/>
              <a:gd name="T26" fmla="*/ 27 w 134"/>
              <a:gd name="T27" fmla="*/ 140 h 414"/>
              <a:gd name="T28" fmla="*/ 36 w 134"/>
              <a:gd name="T29" fmla="*/ 147 h 414"/>
              <a:gd name="T30" fmla="*/ 1 w 134"/>
              <a:gd name="T31" fmla="*/ 349 h 414"/>
              <a:gd name="T32" fmla="*/ 5 w 134"/>
              <a:gd name="T33" fmla="*/ 358 h 414"/>
              <a:gd name="T34" fmla="*/ 14 w 134"/>
              <a:gd name="T35" fmla="*/ 414 h 414"/>
              <a:gd name="T36" fmla="*/ 31 w 134"/>
              <a:gd name="T37" fmla="*/ 362 h 414"/>
              <a:gd name="T38" fmla="*/ 37 w 134"/>
              <a:gd name="T39" fmla="*/ 355 h 414"/>
              <a:gd name="T40" fmla="*/ 67 w 134"/>
              <a:gd name="T41" fmla="*/ 177 h 414"/>
              <a:gd name="T42" fmla="*/ 98 w 134"/>
              <a:gd name="T43" fmla="*/ 355 h 414"/>
              <a:gd name="T44" fmla="*/ 103 w 134"/>
              <a:gd name="T45" fmla="*/ 362 h 414"/>
              <a:gd name="T46" fmla="*/ 121 w 134"/>
              <a:gd name="T47" fmla="*/ 414 h 414"/>
              <a:gd name="T48" fmla="*/ 130 w 134"/>
              <a:gd name="T49" fmla="*/ 358 h 414"/>
              <a:gd name="T50" fmla="*/ 134 w 134"/>
              <a:gd name="T51" fmla="*/ 349 h 414"/>
              <a:gd name="T52" fmla="*/ 68 w 134"/>
              <a:gd name="T53" fmla="*/ 60 h 414"/>
              <a:gd name="T54" fmla="*/ 107 w 134"/>
              <a:gd name="T55" fmla="*/ 99 h 414"/>
              <a:gd name="T56" fmla="*/ 68 w 134"/>
              <a:gd name="T57" fmla="*/ 138 h 414"/>
              <a:gd name="T58" fmla="*/ 29 w 134"/>
              <a:gd name="T59" fmla="*/ 99 h 414"/>
              <a:gd name="T60" fmla="*/ 68 w 134"/>
              <a:gd name="T61" fmla="*/ 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414">
                <a:moveTo>
                  <a:pt x="134" y="349"/>
                </a:moveTo>
                <a:cubicBezTo>
                  <a:pt x="99" y="148"/>
                  <a:pt x="99" y="148"/>
                  <a:pt x="99" y="148"/>
                </a:cubicBezTo>
                <a:cubicBezTo>
                  <a:pt x="103" y="146"/>
                  <a:pt x="106" y="143"/>
                  <a:pt x="109" y="140"/>
                </a:cubicBezTo>
                <a:cubicBezTo>
                  <a:pt x="120" y="129"/>
                  <a:pt x="126" y="115"/>
                  <a:pt x="126" y="99"/>
                </a:cubicBezTo>
                <a:cubicBezTo>
                  <a:pt x="126" y="84"/>
                  <a:pt x="120" y="69"/>
                  <a:pt x="109" y="58"/>
                </a:cubicBezTo>
                <a:cubicBezTo>
                  <a:pt x="103" y="52"/>
                  <a:pt x="95" y="47"/>
                  <a:pt x="87" y="44"/>
                </a:cubicBezTo>
                <a:cubicBezTo>
                  <a:pt x="87" y="3"/>
                  <a:pt x="87" y="3"/>
                  <a:pt x="87" y="3"/>
                </a:cubicBezTo>
                <a:cubicBezTo>
                  <a:pt x="87" y="1"/>
                  <a:pt x="85" y="0"/>
                  <a:pt x="8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8" y="1"/>
                  <a:pt x="48" y="3"/>
                </a:cubicBezTo>
                <a:cubicBezTo>
                  <a:pt x="48" y="45"/>
                  <a:pt x="48" y="45"/>
                  <a:pt x="48" y="45"/>
                </a:cubicBezTo>
                <a:cubicBezTo>
                  <a:pt x="40" y="48"/>
                  <a:pt x="33" y="53"/>
                  <a:pt x="27" y="58"/>
                </a:cubicBezTo>
                <a:cubicBezTo>
                  <a:pt x="17" y="69"/>
                  <a:pt x="11" y="84"/>
                  <a:pt x="11" y="99"/>
                </a:cubicBezTo>
                <a:cubicBezTo>
                  <a:pt x="11" y="115"/>
                  <a:pt x="17" y="129"/>
                  <a:pt x="27" y="140"/>
                </a:cubicBezTo>
                <a:cubicBezTo>
                  <a:pt x="30" y="142"/>
                  <a:pt x="33" y="145"/>
                  <a:pt x="36" y="147"/>
                </a:cubicBezTo>
                <a:cubicBezTo>
                  <a:pt x="1" y="349"/>
                  <a:pt x="1" y="349"/>
                  <a:pt x="1" y="349"/>
                </a:cubicBezTo>
                <a:cubicBezTo>
                  <a:pt x="0" y="352"/>
                  <a:pt x="2" y="356"/>
                  <a:pt x="5" y="358"/>
                </a:cubicBezTo>
                <a:cubicBezTo>
                  <a:pt x="14" y="414"/>
                  <a:pt x="14" y="414"/>
                  <a:pt x="14" y="414"/>
                </a:cubicBezTo>
                <a:cubicBezTo>
                  <a:pt x="31" y="362"/>
                  <a:pt x="31" y="362"/>
                  <a:pt x="31" y="362"/>
                </a:cubicBezTo>
                <a:cubicBezTo>
                  <a:pt x="34" y="361"/>
                  <a:pt x="36" y="358"/>
                  <a:pt x="37" y="355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98" y="355"/>
                  <a:pt x="98" y="355"/>
                  <a:pt x="98" y="355"/>
                </a:cubicBezTo>
                <a:cubicBezTo>
                  <a:pt x="98" y="358"/>
                  <a:pt x="100" y="361"/>
                  <a:pt x="103" y="362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30" y="358"/>
                  <a:pt x="130" y="358"/>
                  <a:pt x="130" y="358"/>
                </a:cubicBezTo>
                <a:cubicBezTo>
                  <a:pt x="133" y="356"/>
                  <a:pt x="134" y="352"/>
                  <a:pt x="134" y="349"/>
                </a:cubicBezTo>
                <a:close/>
                <a:moveTo>
                  <a:pt x="68" y="60"/>
                </a:moveTo>
                <a:cubicBezTo>
                  <a:pt x="90" y="60"/>
                  <a:pt x="107" y="78"/>
                  <a:pt x="107" y="99"/>
                </a:cubicBezTo>
                <a:cubicBezTo>
                  <a:pt x="107" y="121"/>
                  <a:pt x="90" y="138"/>
                  <a:pt x="68" y="138"/>
                </a:cubicBezTo>
                <a:cubicBezTo>
                  <a:pt x="47" y="138"/>
                  <a:pt x="29" y="121"/>
                  <a:pt x="29" y="99"/>
                </a:cubicBezTo>
                <a:cubicBezTo>
                  <a:pt x="29" y="78"/>
                  <a:pt x="47" y="60"/>
                  <a:pt x="68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549722" y="1912204"/>
            <a:ext cx="885825" cy="1171575"/>
          </a:xfrm>
          <a:custGeom>
            <a:avLst/>
            <a:gdLst>
              <a:gd name="T0" fmla="*/ 334 w 336"/>
              <a:gd name="T1" fmla="*/ 413 h 444"/>
              <a:gd name="T2" fmla="*/ 334 w 336"/>
              <a:gd name="T3" fmla="*/ 413 h 444"/>
              <a:gd name="T4" fmla="*/ 241 w 336"/>
              <a:gd name="T5" fmla="*/ 251 h 444"/>
              <a:gd name="T6" fmla="*/ 241 w 336"/>
              <a:gd name="T7" fmla="*/ 251 h 444"/>
              <a:gd name="T8" fmla="*/ 215 w 336"/>
              <a:gd name="T9" fmla="*/ 233 h 444"/>
              <a:gd name="T10" fmla="*/ 214 w 336"/>
              <a:gd name="T11" fmla="*/ 232 h 444"/>
              <a:gd name="T12" fmla="*/ 214 w 336"/>
              <a:gd name="T13" fmla="*/ 231 h 444"/>
              <a:gd name="T14" fmla="*/ 244 w 336"/>
              <a:gd name="T15" fmla="*/ 163 h 444"/>
              <a:gd name="T16" fmla="*/ 241 w 336"/>
              <a:gd name="T17" fmla="*/ 139 h 444"/>
              <a:gd name="T18" fmla="*/ 244 w 336"/>
              <a:gd name="T19" fmla="*/ 92 h 444"/>
              <a:gd name="T20" fmla="*/ 330 w 336"/>
              <a:gd name="T21" fmla="*/ 21 h 444"/>
              <a:gd name="T22" fmla="*/ 88 w 336"/>
              <a:gd name="T23" fmla="*/ 0 h 444"/>
              <a:gd name="T24" fmla="*/ 15 w 336"/>
              <a:gd name="T25" fmla="*/ 73 h 444"/>
              <a:gd name="T26" fmla="*/ 41 w 336"/>
              <a:gd name="T27" fmla="*/ 75 h 444"/>
              <a:gd name="T28" fmla="*/ 42 w 336"/>
              <a:gd name="T29" fmla="*/ 89 h 444"/>
              <a:gd name="T30" fmla="*/ 41 w 336"/>
              <a:gd name="T31" fmla="*/ 91 h 444"/>
              <a:gd name="T32" fmla="*/ 24 w 336"/>
              <a:gd name="T33" fmla="*/ 201 h 444"/>
              <a:gd name="T34" fmla="*/ 49 w 336"/>
              <a:gd name="T35" fmla="*/ 212 h 444"/>
              <a:gd name="T36" fmla="*/ 69 w 336"/>
              <a:gd name="T37" fmla="*/ 209 h 444"/>
              <a:gd name="T38" fmla="*/ 47 w 336"/>
              <a:gd name="T39" fmla="*/ 91 h 444"/>
              <a:gd name="T40" fmla="*/ 46 w 336"/>
              <a:gd name="T41" fmla="*/ 89 h 444"/>
              <a:gd name="T42" fmla="*/ 45 w 336"/>
              <a:gd name="T43" fmla="*/ 75 h 444"/>
              <a:gd name="T44" fmla="*/ 95 w 336"/>
              <a:gd name="T45" fmla="*/ 80 h 444"/>
              <a:gd name="T46" fmla="*/ 100 w 336"/>
              <a:gd name="T47" fmla="*/ 124 h 444"/>
              <a:gd name="T48" fmla="*/ 92 w 336"/>
              <a:gd name="T49" fmla="*/ 163 h 444"/>
              <a:gd name="T50" fmla="*/ 126 w 336"/>
              <a:gd name="T51" fmla="*/ 234 h 444"/>
              <a:gd name="T52" fmla="*/ 96 w 336"/>
              <a:gd name="T53" fmla="*/ 251 h 444"/>
              <a:gd name="T54" fmla="*/ 95 w 336"/>
              <a:gd name="T55" fmla="*/ 251 h 444"/>
              <a:gd name="T56" fmla="*/ 95 w 336"/>
              <a:gd name="T57" fmla="*/ 251 h 444"/>
              <a:gd name="T58" fmla="*/ 2 w 336"/>
              <a:gd name="T59" fmla="*/ 413 h 444"/>
              <a:gd name="T60" fmla="*/ 2 w 336"/>
              <a:gd name="T61" fmla="*/ 413 h 444"/>
              <a:gd name="T62" fmla="*/ 38 w 336"/>
              <a:gd name="T63" fmla="*/ 444 h 444"/>
              <a:gd name="T64" fmla="*/ 298 w 336"/>
              <a:gd name="T65" fmla="*/ 444 h 444"/>
              <a:gd name="T66" fmla="*/ 334 w 336"/>
              <a:gd name="T67" fmla="*/ 413 h 444"/>
              <a:gd name="T68" fmla="*/ 107 w 336"/>
              <a:gd name="T69" fmla="*/ 163 h 444"/>
              <a:gd name="T70" fmla="*/ 121 w 336"/>
              <a:gd name="T71" fmla="*/ 119 h 444"/>
              <a:gd name="T72" fmla="*/ 222 w 336"/>
              <a:gd name="T73" fmla="*/ 130 h 444"/>
              <a:gd name="T74" fmla="*/ 229 w 336"/>
              <a:gd name="T75" fmla="*/ 163 h 444"/>
              <a:gd name="T76" fmla="*/ 168 w 336"/>
              <a:gd name="T77" fmla="*/ 232 h 444"/>
              <a:gd name="T78" fmla="*/ 107 w 336"/>
              <a:gd name="T79" fmla="*/ 163 h 444"/>
              <a:gd name="T80" fmla="*/ 138 w 336"/>
              <a:gd name="T81" fmla="*/ 241 h 444"/>
              <a:gd name="T82" fmla="*/ 168 w 336"/>
              <a:gd name="T83" fmla="*/ 249 h 444"/>
              <a:gd name="T84" fmla="*/ 203 w 336"/>
              <a:gd name="T85" fmla="*/ 239 h 444"/>
              <a:gd name="T86" fmla="*/ 236 w 336"/>
              <a:gd name="T87" fmla="*/ 263 h 444"/>
              <a:gd name="T88" fmla="*/ 237 w 336"/>
              <a:gd name="T89" fmla="*/ 281 h 444"/>
              <a:gd name="T90" fmla="*/ 236 w 336"/>
              <a:gd name="T91" fmla="*/ 286 h 444"/>
              <a:gd name="T92" fmla="*/ 198 w 336"/>
              <a:gd name="T93" fmla="*/ 383 h 444"/>
              <a:gd name="T94" fmla="*/ 176 w 336"/>
              <a:gd name="T95" fmla="*/ 309 h 444"/>
              <a:gd name="T96" fmla="*/ 190 w 336"/>
              <a:gd name="T97" fmla="*/ 287 h 444"/>
              <a:gd name="T98" fmla="*/ 170 w 336"/>
              <a:gd name="T99" fmla="*/ 268 h 444"/>
              <a:gd name="T100" fmla="*/ 169 w 336"/>
              <a:gd name="T101" fmla="*/ 266 h 444"/>
              <a:gd name="T102" fmla="*/ 168 w 336"/>
              <a:gd name="T103" fmla="*/ 266 h 444"/>
              <a:gd name="T104" fmla="*/ 168 w 336"/>
              <a:gd name="T105" fmla="*/ 266 h 444"/>
              <a:gd name="T106" fmla="*/ 166 w 336"/>
              <a:gd name="T107" fmla="*/ 268 h 444"/>
              <a:gd name="T108" fmla="*/ 145 w 336"/>
              <a:gd name="T109" fmla="*/ 286 h 444"/>
              <a:gd name="T110" fmla="*/ 160 w 336"/>
              <a:gd name="T111" fmla="*/ 309 h 444"/>
              <a:gd name="T112" fmla="*/ 138 w 336"/>
              <a:gd name="T113" fmla="*/ 383 h 444"/>
              <a:gd name="T114" fmla="*/ 96 w 336"/>
              <a:gd name="T115" fmla="*/ 264 h 444"/>
              <a:gd name="T116" fmla="*/ 138 w 336"/>
              <a:gd name="T117" fmla="*/ 24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6" h="444">
                <a:moveTo>
                  <a:pt x="334" y="413"/>
                </a:moveTo>
                <a:cubicBezTo>
                  <a:pt x="334" y="413"/>
                  <a:pt x="334" y="413"/>
                  <a:pt x="334" y="413"/>
                </a:cubicBezTo>
                <a:cubicBezTo>
                  <a:pt x="310" y="248"/>
                  <a:pt x="252" y="249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27" y="248"/>
                  <a:pt x="215" y="233"/>
                  <a:pt x="215" y="233"/>
                </a:cubicBezTo>
                <a:cubicBezTo>
                  <a:pt x="214" y="232"/>
                  <a:pt x="214" y="232"/>
                  <a:pt x="214" y="232"/>
                </a:cubicBezTo>
                <a:cubicBezTo>
                  <a:pt x="214" y="232"/>
                  <a:pt x="214" y="231"/>
                  <a:pt x="214" y="231"/>
                </a:cubicBezTo>
                <a:cubicBezTo>
                  <a:pt x="232" y="216"/>
                  <a:pt x="244" y="191"/>
                  <a:pt x="244" y="163"/>
                </a:cubicBezTo>
                <a:cubicBezTo>
                  <a:pt x="244" y="155"/>
                  <a:pt x="243" y="146"/>
                  <a:pt x="241" y="139"/>
                </a:cubicBezTo>
                <a:cubicBezTo>
                  <a:pt x="244" y="92"/>
                  <a:pt x="244" y="92"/>
                  <a:pt x="244" y="92"/>
                </a:cubicBezTo>
                <a:cubicBezTo>
                  <a:pt x="330" y="21"/>
                  <a:pt x="330" y="21"/>
                  <a:pt x="330" y="21"/>
                </a:cubicBezTo>
                <a:cubicBezTo>
                  <a:pt x="88" y="0"/>
                  <a:pt x="88" y="0"/>
                  <a:pt x="88" y="0"/>
                </a:cubicBezTo>
                <a:cubicBezTo>
                  <a:pt x="15" y="73"/>
                  <a:pt x="15" y="73"/>
                  <a:pt x="15" y="73"/>
                </a:cubicBezTo>
                <a:cubicBezTo>
                  <a:pt x="41" y="75"/>
                  <a:pt x="41" y="75"/>
                  <a:pt x="41" y="75"/>
                </a:cubicBezTo>
                <a:cubicBezTo>
                  <a:pt x="42" y="89"/>
                  <a:pt x="42" y="89"/>
                  <a:pt x="42" y="89"/>
                </a:cubicBezTo>
                <a:cubicBezTo>
                  <a:pt x="42" y="89"/>
                  <a:pt x="41" y="90"/>
                  <a:pt x="41" y="91"/>
                </a:cubicBezTo>
                <a:cubicBezTo>
                  <a:pt x="24" y="201"/>
                  <a:pt x="24" y="201"/>
                  <a:pt x="24" y="201"/>
                </a:cubicBezTo>
                <a:cubicBezTo>
                  <a:pt x="24" y="203"/>
                  <a:pt x="47" y="212"/>
                  <a:pt x="49" y="212"/>
                </a:cubicBezTo>
                <a:cubicBezTo>
                  <a:pt x="50" y="212"/>
                  <a:pt x="69" y="211"/>
                  <a:pt x="69" y="209"/>
                </a:cubicBezTo>
                <a:cubicBezTo>
                  <a:pt x="47" y="91"/>
                  <a:pt x="47" y="91"/>
                  <a:pt x="47" y="91"/>
                </a:cubicBezTo>
                <a:cubicBezTo>
                  <a:pt x="47" y="90"/>
                  <a:pt x="46" y="89"/>
                  <a:pt x="46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95" y="80"/>
                  <a:pt x="95" y="80"/>
                  <a:pt x="95" y="80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95" y="136"/>
                  <a:pt x="92" y="149"/>
                  <a:pt x="92" y="163"/>
                </a:cubicBezTo>
                <a:cubicBezTo>
                  <a:pt x="92" y="193"/>
                  <a:pt x="106" y="219"/>
                  <a:pt x="126" y="234"/>
                </a:cubicBezTo>
                <a:cubicBezTo>
                  <a:pt x="118" y="248"/>
                  <a:pt x="97" y="251"/>
                  <a:pt x="96" y="251"/>
                </a:cubicBezTo>
                <a:cubicBezTo>
                  <a:pt x="95" y="251"/>
                  <a:pt x="95" y="251"/>
                  <a:pt x="95" y="251"/>
                </a:cubicBezTo>
                <a:cubicBezTo>
                  <a:pt x="95" y="251"/>
                  <a:pt x="95" y="251"/>
                  <a:pt x="95" y="251"/>
                </a:cubicBezTo>
                <a:cubicBezTo>
                  <a:pt x="83" y="249"/>
                  <a:pt x="26" y="249"/>
                  <a:pt x="2" y="413"/>
                </a:cubicBezTo>
                <a:cubicBezTo>
                  <a:pt x="2" y="413"/>
                  <a:pt x="2" y="413"/>
                  <a:pt x="2" y="413"/>
                </a:cubicBezTo>
                <a:cubicBezTo>
                  <a:pt x="0" y="434"/>
                  <a:pt x="19" y="444"/>
                  <a:pt x="38" y="444"/>
                </a:cubicBezTo>
                <a:cubicBezTo>
                  <a:pt x="298" y="444"/>
                  <a:pt x="298" y="444"/>
                  <a:pt x="298" y="444"/>
                </a:cubicBezTo>
                <a:cubicBezTo>
                  <a:pt x="317" y="444"/>
                  <a:pt x="336" y="435"/>
                  <a:pt x="334" y="413"/>
                </a:cubicBezTo>
                <a:close/>
                <a:moveTo>
                  <a:pt x="107" y="163"/>
                </a:moveTo>
                <a:cubicBezTo>
                  <a:pt x="107" y="146"/>
                  <a:pt x="112" y="131"/>
                  <a:pt x="121" y="119"/>
                </a:cubicBezTo>
                <a:cubicBezTo>
                  <a:pt x="157" y="105"/>
                  <a:pt x="198" y="119"/>
                  <a:pt x="222" y="130"/>
                </a:cubicBezTo>
                <a:cubicBezTo>
                  <a:pt x="227" y="140"/>
                  <a:pt x="229" y="151"/>
                  <a:pt x="229" y="163"/>
                </a:cubicBezTo>
                <a:cubicBezTo>
                  <a:pt x="229" y="201"/>
                  <a:pt x="202" y="232"/>
                  <a:pt x="168" y="232"/>
                </a:cubicBezTo>
                <a:cubicBezTo>
                  <a:pt x="134" y="232"/>
                  <a:pt x="107" y="201"/>
                  <a:pt x="107" y="163"/>
                </a:cubicBezTo>
                <a:close/>
                <a:moveTo>
                  <a:pt x="138" y="241"/>
                </a:moveTo>
                <a:cubicBezTo>
                  <a:pt x="147" y="246"/>
                  <a:pt x="157" y="249"/>
                  <a:pt x="168" y="249"/>
                </a:cubicBezTo>
                <a:cubicBezTo>
                  <a:pt x="181" y="249"/>
                  <a:pt x="193" y="245"/>
                  <a:pt x="203" y="239"/>
                </a:cubicBezTo>
                <a:cubicBezTo>
                  <a:pt x="210" y="246"/>
                  <a:pt x="224" y="259"/>
                  <a:pt x="236" y="263"/>
                </a:cubicBezTo>
                <a:cubicBezTo>
                  <a:pt x="236" y="264"/>
                  <a:pt x="237" y="269"/>
                  <a:pt x="237" y="281"/>
                </a:cubicBezTo>
                <a:cubicBezTo>
                  <a:pt x="237" y="282"/>
                  <a:pt x="236" y="284"/>
                  <a:pt x="236" y="286"/>
                </a:cubicBezTo>
                <a:cubicBezTo>
                  <a:pt x="226" y="327"/>
                  <a:pt x="198" y="383"/>
                  <a:pt x="198" y="383"/>
                </a:cubicBezTo>
                <a:cubicBezTo>
                  <a:pt x="176" y="309"/>
                  <a:pt x="176" y="309"/>
                  <a:pt x="176" y="309"/>
                </a:cubicBezTo>
                <a:cubicBezTo>
                  <a:pt x="190" y="287"/>
                  <a:pt x="190" y="287"/>
                  <a:pt x="190" y="287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8" y="266"/>
                  <a:pt x="168" y="266"/>
                  <a:pt x="168" y="266"/>
                </a:cubicBezTo>
                <a:cubicBezTo>
                  <a:pt x="168" y="266"/>
                  <a:pt x="168" y="266"/>
                  <a:pt x="168" y="266"/>
                </a:cubicBezTo>
                <a:cubicBezTo>
                  <a:pt x="166" y="268"/>
                  <a:pt x="166" y="268"/>
                  <a:pt x="166" y="268"/>
                </a:cubicBezTo>
                <a:cubicBezTo>
                  <a:pt x="145" y="286"/>
                  <a:pt x="145" y="286"/>
                  <a:pt x="145" y="286"/>
                </a:cubicBezTo>
                <a:cubicBezTo>
                  <a:pt x="160" y="309"/>
                  <a:pt x="160" y="309"/>
                  <a:pt x="160" y="309"/>
                </a:cubicBezTo>
                <a:cubicBezTo>
                  <a:pt x="138" y="383"/>
                  <a:pt x="138" y="383"/>
                  <a:pt x="138" y="383"/>
                </a:cubicBezTo>
                <a:cubicBezTo>
                  <a:pt x="138" y="383"/>
                  <a:pt x="99" y="303"/>
                  <a:pt x="96" y="264"/>
                </a:cubicBezTo>
                <a:cubicBezTo>
                  <a:pt x="105" y="263"/>
                  <a:pt x="127" y="257"/>
                  <a:pt x="138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620150" y="3417115"/>
            <a:ext cx="885825" cy="1155700"/>
          </a:xfrm>
          <a:custGeom>
            <a:avLst/>
            <a:gdLst>
              <a:gd name="T0" fmla="*/ 334 w 336"/>
              <a:gd name="T1" fmla="*/ 408 h 438"/>
              <a:gd name="T2" fmla="*/ 334 w 336"/>
              <a:gd name="T3" fmla="*/ 408 h 438"/>
              <a:gd name="T4" fmla="*/ 334 w 336"/>
              <a:gd name="T5" fmla="*/ 406 h 438"/>
              <a:gd name="T6" fmla="*/ 333 w 336"/>
              <a:gd name="T7" fmla="*/ 403 h 438"/>
              <a:gd name="T8" fmla="*/ 333 w 336"/>
              <a:gd name="T9" fmla="*/ 403 h 438"/>
              <a:gd name="T10" fmla="*/ 245 w 336"/>
              <a:gd name="T11" fmla="*/ 253 h 438"/>
              <a:gd name="T12" fmla="*/ 242 w 336"/>
              <a:gd name="T13" fmla="*/ 251 h 438"/>
              <a:gd name="T14" fmla="*/ 218 w 336"/>
              <a:gd name="T15" fmla="*/ 235 h 438"/>
              <a:gd name="T16" fmla="*/ 254 w 336"/>
              <a:gd name="T17" fmla="*/ 235 h 438"/>
              <a:gd name="T18" fmla="*/ 243 w 336"/>
              <a:gd name="T19" fmla="*/ 126 h 438"/>
              <a:gd name="T20" fmla="*/ 245 w 336"/>
              <a:gd name="T21" fmla="*/ 91 h 438"/>
              <a:gd name="T22" fmla="*/ 331 w 336"/>
              <a:gd name="T23" fmla="*/ 21 h 438"/>
              <a:gd name="T24" fmla="*/ 89 w 336"/>
              <a:gd name="T25" fmla="*/ 0 h 438"/>
              <a:gd name="T26" fmla="*/ 16 w 336"/>
              <a:gd name="T27" fmla="*/ 72 h 438"/>
              <a:gd name="T28" fmla="*/ 42 w 336"/>
              <a:gd name="T29" fmla="*/ 75 h 438"/>
              <a:gd name="T30" fmla="*/ 43 w 336"/>
              <a:gd name="T31" fmla="*/ 89 h 438"/>
              <a:gd name="T32" fmla="*/ 42 w 336"/>
              <a:gd name="T33" fmla="*/ 91 h 438"/>
              <a:gd name="T34" fmla="*/ 25 w 336"/>
              <a:gd name="T35" fmla="*/ 201 h 438"/>
              <a:gd name="T36" fmla="*/ 50 w 336"/>
              <a:gd name="T37" fmla="*/ 212 h 438"/>
              <a:gd name="T38" fmla="*/ 70 w 336"/>
              <a:gd name="T39" fmla="*/ 209 h 438"/>
              <a:gd name="T40" fmla="*/ 48 w 336"/>
              <a:gd name="T41" fmla="*/ 91 h 438"/>
              <a:gd name="T42" fmla="*/ 47 w 336"/>
              <a:gd name="T43" fmla="*/ 89 h 438"/>
              <a:gd name="T44" fmla="*/ 46 w 336"/>
              <a:gd name="T45" fmla="*/ 75 h 438"/>
              <a:gd name="T46" fmla="*/ 96 w 336"/>
              <a:gd name="T47" fmla="*/ 80 h 438"/>
              <a:gd name="T48" fmla="*/ 99 w 336"/>
              <a:gd name="T49" fmla="*/ 108 h 438"/>
              <a:gd name="T50" fmla="*/ 88 w 336"/>
              <a:gd name="T51" fmla="*/ 235 h 438"/>
              <a:gd name="T52" fmla="*/ 127 w 336"/>
              <a:gd name="T53" fmla="*/ 235 h 438"/>
              <a:gd name="T54" fmla="*/ 97 w 336"/>
              <a:gd name="T55" fmla="*/ 251 h 438"/>
              <a:gd name="T56" fmla="*/ 96 w 336"/>
              <a:gd name="T57" fmla="*/ 251 h 438"/>
              <a:gd name="T58" fmla="*/ 94 w 336"/>
              <a:gd name="T59" fmla="*/ 252 h 438"/>
              <a:gd name="T60" fmla="*/ 93 w 336"/>
              <a:gd name="T61" fmla="*/ 252 h 438"/>
              <a:gd name="T62" fmla="*/ 5 w 336"/>
              <a:gd name="T63" fmla="*/ 403 h 438"/>
              <a:gd name="T64" fmla="*/ 5 w 336"/>
              <a:gd name="T65" fmla="*/ 403 h 438"/>
              <a:gd name="T66" fmla="*/ 40 w 336"/>
              <a:gd name="T67" fmla="*/ 438 h 438"/>
              <a:gd name="T68" fmla="*/ 300 w 336"/>
              <a:gd name="T69" fmla="*/ 438 h 438"/>
              <a:gd name="T70" fmla="*/ 334 w 336"/>
              <a:gd name="T71" fmla="*/ 408 h 438"/>
              <a:gd name="T72" fmla="*/ 223 w 336"/>
              <a:gd name="T73" fmla="*/ 130 h 438"/>
              <a:gd name="T74" fmla="*/ 230 w 336"/>
              <a:gd name="T75" fmla="*/ 163 h 438"/>
              <a:gd name="T76" fmla="*/ 169 w 336"/>
              <a:gd name="T77" fmla="*/ 232 h 438"/>
              <a:gd name="T78" fmla="*/ 108 w 336"/>
              <a:gd name="T79" fmla="*/ 163 h 438"/>
              <a:gd name="T80" fmla="*/ 122 w 336"/>
              <a:gd name="T81" fmla="*/ 118 h 438"/>
              <a:gd name="T82" fmla="*/ 223 w 336"/>
              <a:gd name="T83" fmla="*/ 130 h 438"/>
              <a:gd name="T84" fmla="*/ 139 w 336"/>
              <a:gd name="T85" fmla="*/ 241 h 438"/>
              <a:gd name="T86" fmla="*/ 169 w 336"/>
              <a:gd name="T87" fmla="*/ 248 h 438"/>
              <a:gd name="T88" fmla="*/ 204 w 336"/>
              <a:gd name="T89" fmla="*/ 239 h 438"/>
              <a:gd name="T90" fmla="*/ 237 w 336"/>
              <a:gd name="T91" fmla="*/ 263 h 438"/>
              <a:gd name="T92" fmla="*/ 238 w 336"/>
              <a:gd name="T93" fmla="*/ 281 h 438"/>
              <a:gd name="T94" fmla="*/ 237 w 336"/>
              <a:gd name="T95" fmla="*/ 289 h 438"/>
              <a:gd name="T96" fmla="*/ 199 w 336"/>
              <a:gd name="T97" fmla="*/ 385 h 438"/>
              <a:gd name="T98" fmla="*/ 139 w 336"/>
              <a:gd name="T99" fmla="*/ 385 h 438"/>
              <a:gd name="T100" fmla="*/ 97 w 336"/>
              <a:gd name="T101" fmla="*/ 264 h 438"/>
              <a:gd name="T102" fmla="*/ 139 w 336"/>
              <a:gd name="T103" fmla="*/ 241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6" h="438">
                <a:moveTo>
                  <a:pt x="334" y="408"/>
                </a:moveTo>
                <a:cubicBezTo>
                  <a:pt x="334" y="408"/>
                  <a:pt x="334" y="408"/>
                  <a:pt x="334" y="408"/>
                </a:cubicBezTo>
                <a:cubicBezTo>
                  <a:pt x="334" y="408"/>
                  <a:pt x="334" y="407"/>
                  <a:pt x="334" y="406"/>
                </a:cubicBezTo>
                <a:cubicBezTo>
                  <a:pt x="334" y="405"/>
                  <a:pt x="334" y="404"/>
                  <a:pt x="333" y="403"/>
                </a:cubicBezTo>
                <a:cubicBezTo>
                  <a:pt x="333" y="403"/>
                  <a:pt x="333" y="403"/>
                  <a:pt x="333" y="403"/>
                </a:cubicBezTo>
                <a:cubicBezTo>
                  <a:pt x="311" y="257"/>
                  <a:pt x="262" y="250"/>
                  <a:pt x="245" y="253"/>
                </a:cubicBezTo>
                <a:cubicBezTo>
                  <a:pt x="244" y="252"/>
                  <a:pt x="243" y="251"/>
                  <a:pt x="242" y="251"/>
                </a:cubicBezTo>
                <a:cubicBezTo>
                  <a:pt x="231" y="248"/>
                  <a:pt x="222" y="239"/>
                  <a:pt x="218" y="235"/>
                </a:cubicBezTo>
                <a:cubicBezTo>
                  <a:pt x="254" y="235"/>
                  <a:pt x="254" y="235"/>
                  <a:pt x="254" y="235"/>
                </a:cubicBezTo>
                <a:cubicBezTo>
                  <a:pt x="254" y="235"/>
                  <a:pt x="282" y="158"/>
                  <a:pt x="243" y="126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331" y="21"/>
                  <a:pt x="331" y="21"/>
                  <a:pt x="331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16" y="72"/>
                  <a:pt x="16" y="72"/>
                  <a:pt x="16" y="72"/>
                </a:cubicBezTo>
                <a:cubicBezTo>
                  <a:pt x="42" y="75"/>
                  <a:pt x="42" y="75"/>
                  <a:pt x="42" y="75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89"/>
                  <a:pt x="42" y="90"/>
                  <a:pt x="42" y="9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203"/>
                  <a:pt x="48" y="212"/>
                  <a:pt x="50" y="212"/>
                </a:cubicBezTo>
                <a:cubicBezTo>
                  <a:pt x="51" y="212"/>
                  <a:pt x="70" y="211"/>
                  <a:pt x="70" y="209"/>
                </a:cubicBezTo>
                <a:cubicBezTo>
                  <a:pt x="48" y="91"/>
                  <a:pt x="48" y="91"/>
                  <a:pt x="48" y="91"/>
                </a:cubicBezTo>
                <a:cubicBezTo>
                  <a:pt x="48" y="90"/>
                  <a:pt x="47" y="89"/>
                  <a:pt x="47" y="89"/>
                </a:cubicBezTo>
                <a:cubicBezTo>
                  <a:pt x="46" y="75"/>
                  <a:pt x="46" y="75"/>
                  <a:pt x="46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86" y="126"/>
                  <a:pt x="60" y="174"/>
                  <a:pt x="88" y="235"/>
                </a:cubicBezTo>
                <a:cubicBezTo>
                  <a:pt x="127" y="235"/>
                  <a:pt x="127" y="235"/>
                  <a:pt x="127" y="235"/>
                </a:cubicBezTo>
                <a:cubicBezTo>
                  <a:pt x="119" y="248"/>
                  <a:pt x="98" y="250"/>
                  <a:pt x="97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95" y="251"/>
                  <a:pt x="94" y="251"/>
                  <a:pt x="94" y="252"/>
                </a:cubicBezTo>
                <a:cubicBezTo>
                  <a:pt x="93" y="252"/>
                  <a:pt x="93" y="252"/>
                  <a:pt x="93" y="252"/>
                </a:cubicBezTo>
                <a:cubicBezTo>
                  <a:pt x="78" y="249"/>
                  <a:pt x="27" y="250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0" y="427"/>
                  <a:pt x="20" y="438"/>
                  <a:pt x="40" y="438"/>
                </a:cubicBezTo>
                <a:cubicBezTo>
                  <a:pt x="300" y="438"/>
                  <a:pt x="300" y="438"/>
                  <a:pt x="300" y="438"/>
                </a:cubicBezTo>
                <a:cubicBezTo>
                  <a:pt x="319" y="438"/>
                  <a:pt x="336" y="430"/>
                  <a:pt x="334" y="408"/>
                </a:cubicBezTo>
                <a:close/>
                <a:moveTo>
                  <a:pt x="223" y="130"/>
                </a:moveTo>
                <a:cubicBezTo>
                  <a:pt x="228" y="140"/>
                  <a:pt x="230" y="151"/>
                  <a:pt x="230" y="163"/>
                </a:cubicBezTo>
                <a:cubicBezTo>
                  <a:pt x="230" y="201"/>
                  <a:pt x="203" y="232"/>
                  <a:pt x="169" y="232"/>
                </a:cubicBezTo>
                <a:cubicBezTo>
                  <a:pt x="135" y="232"/>
                  <a:pt x="108" y="201"/>
                  <a:pt x="108" y="163"/>
                </a:cubicBezTo>
                <a:cubicBezTo>
                  <a:pt x="108" y="146"/>
                  <a:pt x="113" y="130"/>
                  <a:pt x="122" y="118"/>
                </a:cubicBezTo>
                <a:cubicBezTo>
                  <a:pt x="158" y="105"/>
                  <a:pt x="199" y="119"/>
                  <a:pt x="223" y="130"/>
                </a:cubicBezTo>
                <a:close/>
                <a:moveTo>
                  <a:pt x="139" y="241"/>
                </a:moveTo>
                <a:cubicBezTo>
                  <a:pt x="148" y="246"/>
                  <a:pt x="158" y="248"/>
                  <a:pt x="169" y="248"/>
                </a:cubicBezTo>
                <a:cubicBezTo>
                  <a:pt x="182" y="248"/>
                  <a:pt x="194" y="245"/>
                  <a:pt x="204" y="239"/>
                </a:cubicBezTo>
                <a:cubicBezTo>
                  <a:pt x="211" y="245"/>
                  <a:pt x="225" y="259"/>
                  <a:pt x="237" y="263"/>
                </a:cubicBezTo>
                <a:cubicBezTo>
                  <a:pt x="237" y="264"/>
                  <a:pt x="238" y="269"/>
                  <a:pt x="238" y="281"/>
                </a:cubicBezTo>
                <a:cubicBezTo>
                  <a:pt x="237" y="283"/>
                  <a:pt x="237" y="286"/>
                  <a:pt x="237" y="289"/>
                </a:cubicBezTo>
                <a:cubicBezTo>
                  <a:pt x="226" y="330"/>
                  <a:pt x="199" y="385"/>
                  <a:pt x="199" y="385"/>
                </a:cubicBezTo>
                <a:cubicBezTo>
                  <a:pt x="139" y="385"/>
                  <a:pt x="139" y="385"/>
                  <a:pt x="139" y="385"/>
                </a:cubicBezTo>
                <a:cubicBezTo>
                  <a:pt x="139" y="385"/>
                  <a:pt x="98" y="302"/>
                  <a:pt x="97" y="264"/>
                </a:cubicBezTo>
                <a:cubicBezTo>
                  <a:pt x="105" y="262"/>
                  <a:pt x="128" y="257"/>
                  <a:pt x="139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2126688" y="3596502"/>
            <a:ext cx="954088" cy="931863"/>
            <a:chOff x="8431213" y="947738"/>
            <a:chExt cx="954088" cy="931863"/>
          </a:xfrm>
          <a:solidFill>
            <a:schemeClr val="accent1"/>
          </a:solidFill>
        </p:grpSpPr>
        <p:sp>
          <p:nvSpPr>
            <p:cNvPr id="73" name="Freeform 71"/>
            <p:cNvSpPr/>
            <p:nvPr/>
          </p:nvSpPr>
          <p:spPr bwMode="auto">
            <a:xfrm>
              <a:off x="9117013" y="947738"/>
              <a:ext cx="268288" cy="274638"/>
            </a:xfrm>
            <a:custGeom>
              <a:avLst/>
              <a:gdLst>
                <a:gd name="T0" fmla="*/ 102 w 102"/>
                <a:gd name="T1" fmla="*/ 104 h 104"/>
                <a:gd name="T2" fmla="*/ 74 w 102"/>
                <a:gd name="T3" fmla="*/ 37 h 104"/>
                <a:gd name="T4" fmla="*/ 0 w 102"/>
                <a:gd name="T5" fmla="*/ 0 h 104"/>
                <a:gd name="T6" fmla="*/ 102 w 102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04">
                  <a:moveTo>
                    <a:pt x="102" y="104"/>
                  </a:moveTo>
                  <a:cubicBezTo>
                    <a:pt x="99" y="78"/>
                    <a:pt x="90" y="55"/>
                    <a:pt x="74" y="37"/>
                  </a:cubicBezTo>
                  <a:cubicBezTo>
                    <a:pt x="57" y="17"/>
                    <a:pt x="31" y="5"/>
                    <a:pt x="0" y="0"/>
                  </a:cubicBezTo>
                  <a:cubicBezTo>
                    <a:pt x="53" y="19"/>
                    <a:pt x="87" y="75"/>
                    <a:pt x="10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/>
            <p:nvPr/>
          </p:nvSpPr>
          <p:spPr bwMode="auto">
            <a:xfrm>
              <a:off x="8431213" y="1533526"/>
              <a:ext cx="342900" cy="346075"/>
            </a:xfrm>
            <a:custGeom>
              <a:avLst/>
              <a:gdLst>
                <a:gd name="T0" fmla="*/ 85 w 130"/>
                <a:gd name="T1" fmla="*/ 44 h 131"/>
                <a:gd name="T2" fmla="*/ 1 w 130"/>
                <a:gd name="T3" fmla="*/ 5 h 131"/>
                <a:gd name="T4" fmla="*/ 30 w 130"/>
                <a:gd name="T5" fmla="*/ 91 h 131"/>
                <a:gd name="T6" fmla="*/ 130 w 130"/>
                <a:gd name="T7" fmla="*/ 131 h 131"/>
                <a:gd name="T8" fmla="*/ 85 w 130"/>
                <a:gd name="T9" fmla="*/ 4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1">
                  <a:moveTo>
                    <a:pt x="85" y="44"/>
                  </a:moveTo>
                  <a:cubicBezTo>
                    <a:pt x="45" y="3"/>
                    <a:pt x="17" y="0"/>
                    <a:pt x="1" y="5"/>
                  </a:cubicBezTo>
                  <a:cubicBezTo>
                    <a:pt x="0" y="38"/>
                    <a:pt x="10" y="69"/>
                    <a:pt x="30" y="91"/>
                  </a:cubicBezTo>
                  <a:cubicBezTo>
                    <a:pt x="52" y="117"/>
                    <a:pt x="89" y="131"/>
                    <a:pt x="130" y="131"/>
                  </a:cubicBezTo>
                  <a:cubicBezTo>
                    <a:pt x="124" y="76"/>
                    <a:pt x="85" y="44"/>
                    <a:pt x="8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8448675" y="955676"/>
              <a:ext cx="928688" cy="908050"/>
            </a:xfrm>
            <a:custGeom>
              <a:avLst/>
              <a:gdLst>
                <a:gd name="T0" fmla="*/ 72 w 352"/>
                <a:gd name="T1" fmla="*/ 62 h 344"/>
                <a:gd name="T2" fmla="*/ 110 w 352"/>
                <a:gd name="T3" fmla="*/ 227 h 344"/>
                <a:gd name="T4" fmla="*/ 272 w 352"/>
                <a:gd name="T5" fmla="*/ 289 h 344"/>
                <a:gd name="T6" fmla="*/ 183 w 352"/>
                <a:gd name="T7" fmla="*/ 0 h 344"/>
                <a:gd name="T8" fmla="*/ 261 w 352"/>
                <a:gd name="T9" fmla="*/ 53 h 344"/>
                <a:gd name="T10" fmla="*/ 235 w 352"/>
                <a:gd name="T11" fmla="*/ 35 h 344"/>
                <a:gd name="T12" fmla="*/ 212 w 352"/>
                <a:gd name="T13" fmla="*/ 56 h 344"/>
                <a:gd name="T14" fmla="*/ 234 w 352"/>
                <a:gd name="T15" fmla="*/ 69 h 344"/>
                <a:gd name="T16" fmla="*/ 205 w 352"/>
                <a:gd name="T17" fmla="*/ 60 h 344"/>
                <a:gd name="T18" fmla="*/ 176 w 352"/>
                <a:gd name="T19" fmla="*/ 84 h 344"/>
                <a:gd name="T20" fmla="*/ 194 w 352"/>
                <a:gd name="T21" fmla="*/ 101 h 344"/>
                <a:gd name="T22" fmla="*/ 170 w 352"/>
                <a:gd name="T23" fmla="*/ 91 h 344"/>
                <a:gd name="T24" fmla="*/ 139 w 352"/>
                <a:gd name="T25" fmla="*/ 122 h 344"/>
                <a:gd name="T26" fmla="*/ 158 w 352"/>
                <a:gd name="T27" fmla="*/ 139 h 344"/>
                <a:gd name="T28" fmla="*/ 153 w 352"/>
                <a:gd name="T29" fmla="*/ 145 h 344"/>
                <a:gd name="T30" fmla="*/ 128 w 352"/>
                <a:gd name="T31" fmla="*/ 132 h 344"/>
                <a:gd name="T32" fmla="*/ 104 w 352"/>
                <a:gd name="T33" fmla="*/ 169 h 344"/>
                <a:gd name="T34" fmla="*/ 125 w 352"/>
                <a:gd name="T35" fmla="*/ 189 h 344"/>
                <a:gd name="T36" fmla="*/ 66 w 352"/>
                <a:gd name="T37" fmla="*/ 154 h 344"/>
                <a:gd name="T38" fmla="*/ 71 w 352"/>
                <a:gd name="T39" fmla="*/ 148 h 344"/>
                <a:gd name="T40" fmla="*/ 97 w 352"/>
                <a:gd name="T41" fmla="*/ 158 h 344"/>
                <a:gd name="T42" fmla="*/ 120 w 352"/>
                <a:gd name="T43" fmla="*/ 125 h 344"/>
                <a:gd name="T44" fmla="*/ 98 w 352"/>
                <a:gd name="T45" fmla="*/ 106 h 344"/>
                <a:gd name="T46" fmla="*/ 126 w 352"/>
                <a:gd name="T47" fmla="*/ 118 h 344"/>
                <a:gd name="T48" fmla="*/ 160 w 352"/>
                <a:gd name="T49" fmla="*/ 87 h 344"/>
                <a:gd name="T50" fmla="*/ 139 w 352"/>
                <a:gd name="T51" fmla="*/ 73 h 344"/>
                <a:gd name="T52" fmla="*/ 142 w 352"/>
                <a:gd name="T53" fmla="*/ 68 h 344"/>
                <a:gd name="T54" fmla="*/ 170 w 352"/>
                <a:gd name="T55" fmla="*/ 78 h 344"/>
                <a:gd name="T56" fmla="*/ 193 w 352"/>
                <a:gd name="T57" fmla="*/ 52 h 344"/>
                <a:gd name="T58" fmla="*/ 170 w 352"/>
                <a:gd name="T59" fmla="*/ 37 h 344"/>
                <a:gd name="T60" fmla="*/ 200 w 352"/>
                <a:gd name="T61" fmla="*/ 48 h 344"/>
                <a:gd name="T62" fmla="*/ 229 w 352"/>
                <a:gd name="T63" fmla="*/ 32 h 344"/>
                <a:gd name="T64" fmla="*/ 218 w 352"/>
                <a:gd name="T65" fmla="*/ 23 h 344"/>
                <a:gd name="T66" fmla="*/ 210 w 352"/>
                <a:gd name="T67" fmla="*/ 15 h 344"/>
                <a:gd name="T68" fmla="*/ 265 w 352"/>
                <a:gd name="T69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2" h="344">
                  <a:moveTo>
                    <a:pt x="183" y="0"/>
                  </a:moveTo>
                  <a:cubicBezTo>
                    <a:pt x="144" y="9"/>
                    <a:pt x="104" y="29"/>
                    <a:pt x="72" y="62"/>
                  </a:cubicBezTo>
                  <a:cubicBezTo>
                    <a:pt x="34" y="101"/>
                    <a:pt x="10" y="143"/>
                    <a:pt x="0" y="183"/>
                  </a:cubicBezTo>
                  <a:cubicBezTo>
                    <a:pt x="52" y="170"/>
                    <a:pt x="110" y="227"/>
                    <a:pt x="110" y="227"/>
                  </a:cubicBezTo>
                  <a:cubicBezTo>
                    <a:pt x="153" y="271"/>
                    <a:pt x="167" y="320"/>
                    <a:pt x="171" y="344"/>
                  </a:cubicBezTo>
                  <a:cubicBezTo>
                    <a:pt x="206" y="336"/>
                    <a:pt x="241" y="318"/>
                    <a:pt x="272" y="289"/>
                  </a:cubicBezTo>
                  <a:cubicBezTo>
                    <a:pt x="317" y="247"/>
                    <a:pt x="343" y="200"/>
                    <a:pt x="352" y="157"/>
                  </a:cubicBezTo>
                  <a:cubicBezTo>
                    <a:pt x="318" y="25"/>
                    <a:pt x="216" y="4"/>
                    <a:pt x="183" y="0"/>
                  </a:cubicBezTo>
                  <a:close/>
                  <a:moveTo>
                    <a:pt x="268" y="53"/>
                  </a:moveTo>
                  <a:cubicBezTo>
                    <a:pt x="266" y="54"/>
                    <a:pt x="261" y="53"/>
                    <a:pt x="261" y="5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6" y="33"/>
                    <a:pt x="235" y="35"/>
                    <a:pt x="235" y="35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209" y="54"/>
                    <a:pt x="212" y="56"/>
                    <a:pt x="212" y="5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30" y="68"/>
                    <a:pt x="234" y="69"/>
                    <a:pt x="234" y="69"/>
                  </a:cubicBezTo>
                  <a:cubicBezTo>
                    <a:pt x="240" y="73"/>
                    <a:pt x="228" y="74"/>
                    <a:pt x="228" y="74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2" y="58"/>
                    <a:pt x="199" y="60"/>
                    <a:pt x="199" y="60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2" y="87"/>
                    <a:pt x="176" y="88"/>
                    <a:pt x="176" y="88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200" y="107"/>
                    <a:pt x="188" y="106"/>
                    <a:pt x="188" y="106"/>
                  </a:cubicBezTo>
                  <a:cubicBezTo>
                    <a:pt x="170" y="91"/>
                    <a:pt x="170" y="91"/>
                    <a:pt x="170" y="91"/>
                  </a:cubicBezTo>
                  <a:cubicBezTo>
                    <a:pt x="167" y="90"/>
                    <a:pt x="165" y="93"/>
                    <a:pt x="165" y="9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7" y="123"/>
                    <a:pt x="139" y="126"/>
                    <a:pt x="139" y="126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63" y="139"/>
                    <a:pt x="161" y="145"/>
                    <a:pt x="161" y="145"/>
                  </a:cubicBezTo>
                  <a:cubicBezTo>
                    <a:pt x="159" y="147"/>
                    <a:pt x="153" y="145"/>
                    <a:pt x="153" y="145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0" y="130"/>
                    <a:pt x="128" y="132"/>
                    <a:pt x="128" y="132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01" y="167"/>
                    <a:pt x="104" y="169"/>
                    <a:pt x="104" y="169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7" y="185"/>
                    <a:pt x="125" y="189"/>
                    <a:pt x="125" y="189"/>
                  </a:cubicBezTo>
                  <a:cubicBezTo>
                    <a:pt x="123" y="191"/>
                    <a:pt x="117" y="188"/>
                    <a:pt x="117" y="188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3" y="152"/>
                    <a:pt x="65" y="149"/>
                    <a:pt x="65" y="149"/>
                  </a:cubicBezTo>
                  <a:cubicBezTo>
                    <a:pt x="67" y="145"/>
                    <a:pt x="71" y="148"/>
                    <a:pt x="71" y="148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5" y="161"/>
                    <a:pt x="97" y="158"/>
                    <a:pt x="97" y="158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5"/>
                    <a:pt x="120" y="125"/>
                    <a:pt x="120" y="125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6" y="109"/>
                    <a:pt x="98" y="106"/>
                    <a:pt x="98" y="106"/>
                  </a:cubicBezTo>
                  <a:cubicBezTo>
                    <a:pt x="99" y="103"/>
                    <a:pt x="105" y="106"/>
                    <a:pt x="105" y="106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30" y="119"/>
                    <a:pt x="134" y="115"/>
                    <a:pt x="134" y="115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3" y="84"/>
                    <a:pt x="160" y="84"/>
                    <a:pt x="160" y="84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5" y="72"/>
                    <a:pt x="136" y="69"/>
                    <a:pt x="136" y="69"/>
                  </a:cubicBezTo>
                  <a:cubicBezTo>
                    <a:pt x="138" y="67"/>
                    <a:pt x="142" y="68"/>
                    <a:pt x="142" y="68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7" y="81"/>
                    <a:pt x="170" y="78"/>
                    <a:pt x="170" y="7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7" y="54"/>
                    <a:pt x="193" y="52"/>
                    <a:pt x="193" y="52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68" y="40"/>
                    <a:pt x="170" y="37"/>
                    <a:pt x="170" y="37"/>
                  </a:cubicBezTo>
                  <a:cubicBezTo>
                    <a:pt x="173" y="34"/>
                    <a:pt x="178" y="36"/>
                    <a:pt x="178" y="36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2" y="50"/>
                    <a:pt x="207" y="47"/>
                    <a:pt x="207" y="47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2" y="30"/>
                    <a:pt x="230" y="29"/>
                    <a:pt x="230" y="29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3" y="22"/>
                    <a:pt x="207" y="19"/>
                    <a:pt x="207" y="19"/>
                  </a:cubicBezTo>
                  <a:cubicBezTo>
                    <a:pt x="201" y="14"/>
                    <a:pt x="210" y="15"/>
                    <a:pt x="210" y="15"/>
                  </a:cubicBezTo>
                  <a:cubicBezTo>
                    <a:pt x="215" y="15"/>
                    <a:pt x="241" y="31"/>
                    <a:pt x="241" y="31"/>
                  </a:cubicBezTo>
                  <a:cubicBezTo>
                    <a:pt x="260" y="46"/>
                    <a:pt x="265" y="47"/>
                    <a:pt x="265" y="47"/>
                  </a:cubicBezTo>
                  <a:cubicBezTo>
                    <a:pt x="269" y="48"/>
                    <a:pt x="268" y="53"/>
                    <a:pt x="26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09025" y="2075716"/>
            <a:ext cx="669926" cy="998538"/>
            <a:chOff x="8518525" y="2306638"/>
            <a:chExt cx="669926" cy="998538"/>
          </a:xfrm>
          <a:solidFill>
            <a:schemeClr val="accent1"/>
          </a:solidFill>
        </p:grpSpPr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8667750" y="2306638"/>
              <a:ext cx="142875" cy="874713"/>
            </a:xfrm>
            <a:custGeom>
              <a:avLst/>
              <a:gdLst>
                <a:gd name="T0" fmla="*/ 53 w 54"/>
                <a:gd name="T1" fmla="*/ 6 h 331"/>
                <a:gd name="T2" fmla="*/ 31 w 54"/>
                <a:gd name="T3" fmla="*/ 0 h 331"/>
                <a:gd name="T4" fmla="*/ 29 w 54"/>
                <a:gd name="T5" fmla="*/ 0 h 331"/>
                <a:gd name="T6" fmla="*/ 28 w 54"/>
                <a:gd name="T7" fmla="*/ 0 h 331"/>
                <a:gd name="T8" fmla="*/ 28 w 54"/>
                <a:gd name="T9" fmla="*/ 0 h 331"/>
                <a:gd name="T10" fmla="*/ 28 w 54"/>
                <a:gd name="T11" fmla="*/ 0 h 331"/>
                <a:gd name="T12" fmla="*/ 27 w 54"/>
                <a:gd name="T13" fmla="*/ 0 h 331"/>
                <a:gd name="T14" fmla="*/ 26 w 54"/>
                <a:gd name="T15" fmla="*/ 0 h 331"/>
                <a:gd name="T16" fmla="*/ 24 w 54"/>
                <a:gd name="T17" fmla="*/ 0 h 331"/>
                <a:gd name="T18" fmla="*/ 1 w 54"/>
                <a:gd name="T19" fmla="*/ 6 h 331"/>
                <a:gd name="T20" fmla="*/ 4 w 54"/>
                <a:gd name="T21" fmla="*/ 12 h 331"/>
                <a:gd name="T22" fmla="*/ 4 w 54"/>
                <a:gd name="T23" fmla="*/ 307 h 331"/>
                <a:gd name="T24" fmla="*/ 4 w 54"/>
                <a:gd name="T25" fmla="*/ 307 h 331"/>
                <a:gd name="T26" fmla="*/ 7 w 54"/>
                <a:gd name="T27" fmla="*/ 318 h 331"/>
                <a:gd name="T28" fmla="*/ 24 w 54"/>
                <a:gd name="T29" fmla="*/ 330 h 331"/>
                <a:gd name="T30" fmla="*/ 24 w 54"/>
                <a:gd name="T31" fmla="*/ 331 h 331"/>
                <a:gd name="T32" fmla="*/ 27 w 54"/>
                <a:gd name="T33" fmla="*/ 331 h 331"/>
                <a:gd name="T34" fmla="*/ 27 w 54"/>
                <a:gd name="T35" fmla="*/ 331 h 331"/>
                <a:gd name="T36" fmla="*/ 27 w 54"/>
                <a:gd name="T37" fmla="*/ 331 h 331"/>
                <a:gd name="T38" fmla="*/ 27 w 54"/>
                <a:gd name="T39" fmla="*/ 331 h 331"/>
                <a:gd name="T40" fmla="*/ 28 w 54"/>
                <a:gd name="T41" fmla="*/ 331 h 331"/>
                <a:gd name="T42" fmla="*/ 31 w 54"/>
                <a:gd name="T43" fmla="*/ 331 h 331"/>
                <a:gd name="T44" fmla="*/ 31 w 54"/>
                <a:gd name="T45" fmla="*/ 330 h 331"/>
                <a:gd name="T46" fmla="*/ 48 w 54"/>
                <a:gd name="T47" fmla="*/ 318 h 331"/>
                <a:gd name="T48" fmla="*/ 51 w 54"/>
                <a:gd name="T49" fmla="*/ 307 h 331"/>
                <a:gd name="T50" fmla="*/ 51 w 54"/>
                <a:gd name="T51" fmla="*/ 307 h 331"/>
                <a:gd name="T52" fmla="*/ 51 w 54"/>
                <a:gd name="T53" fmla="*/ 12 h 331"/>
                <a:gd name="T54" fmla="*/ 53 w 54"/>
                <a:gd name="T55" fmla="*/ 6 h 331"/>
                <a:gd name="T56" fmla="*/ 24 w 54"/>
                <a:gd name="T57" fmla="*/ 7 h 331"/>
                <a:gd name="T58" fmla="*/ 26 w 54"/>
                <a:gd name="T59" fmla="*/ 7 h 331"/>
                <a:gd name="T60" fmla="*/ 28 w 54"/>
                <a:gd name="T61" fmla="*/ 7 h 331"/>
                <a:gd name="T62" fmla="*/ 28 w 54"/>
                <a:gd name="T63" fmla="*/ 7 h 331"/>
                <a:gd name="T64" fmla="*/ 29 w 54"/>
                <a:gd name="T65" fmla="*/ 7 h 331"/>
                <a:gd name="T66" fmla="*/ 31 w 54"/>
                <a:gd name="T67" fmla="*/ 7 h 331"/>
                <a:gd name="T68" fmla="*/ 45 w 54"/>
                <a:gd name="T69" fmla="*/ 8 h 331"/>
                <a:gd name="T70" fmla="*/ 44 w 54"/>
                <a:gd name="T71" fmla="*/ 8 h 331"/>
                <a:gd name="T72" fmla="*/ 44 w 54"/>
                <a:gd name="T73" fmla="*/ 177 h 331"/>
                <a:gd name="T74" fmla="*/ 10 w 54"/>
                <a:gd name="T75" fmla="*/ 177 h 331"/>
                <a:gd name="T76" fmla="*/ 10 w 54"/>
                <a:gd name="T77" fmla="*/ 8 h 331"/>
                <a:gd name="T78" fmla="*/ 9 w 54"/>
                <a:gd name="T79" fmla="*/ 8 h 331"/>
                <a:gd name="T80" fmla="*/ 24 w 54"/>
                <a:gd name="T81" fmla="*/ 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331">
                  <a:moveTo>
                    <a:pt x="53" y="6"/>
                  </a:moveTo>
                  <a:cubicBezTo>
                    <a:pt x="52" y="2"/>
                    <a:pt x="46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8" y="0"/>
                    <a:pt x="2" y="2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13"/>
                    <a:pt x="7" y="318"/>
                  </a:cubicBezTo>
                  <a:cubicBezTo>
                    <a:pt x="9" y="323"/>
                    <a:pt x="14" y="329"/>
                    <a:pt x="24" y="330"/>
                  </a:cubicBezTo>
                  <a:cubicBezTo>
                    <a:pt x="24" y="331"/>
                    <a:pt x="24" y="331"/>
                    <a:pt x="24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8" y="331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1" y="330"/>
                    <a:pt x="31" y="330"/>
                    <a:pt x="31" y="330"/>
                  </a:cubicBezTo>
                  <a:cubicBezTo>
                    <a:pt x="40" y="329"/>
                    <a:pt x="45" y="323"/>
                    <a:pt x="48" y="318"/>
                  </a:cubicBezTo>
                  <a:cubicBezTo>
                    <a:pt x="50" y="313"/>
                    <a:pt x="51" y="307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1"/>
                    <a:pt x="54" y="8"/>
                    <a:pt x="53" y="6"/>
                  </a:cubicBezTo>
                  <a:close/>
                  <a:moveTo>
                    <a:pt x="24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7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1" y="7"/>
                    <a:pt x="31" y="7"/>
                  </a:cubicBezTo>
                  <a:cubicBezTo>
                    <a:pt x="39" y="7"/>
                    <a:pt x="43" y="7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77"/>
                    <a:pt x="44" y="177"/>
                    <a:pt x="44" y="177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7"/>
                    <a:pt x="16" y="7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8897938" y="2306638"/>
              <a:ext cx="142875" cy="874713"/>
            </a:xfrm>
            <a:custGeom>
              <a:avLst/>
              <a:gdLst>
                <a:gd name="T0" fmla="*/ 53 w 54"/>
                <a:gd name="T1" fmla="*/ 6 h 331"/>
                <a:gd name="T2" fmla="*/ 31 w 54"/>
                <a:gd name="T3" fmla="*/ 0 h 331"/>
                <a:gd name="T4" fmla="*/ 29 w 54"/>
                <a:gd name="T5" fmla="*/ 0 h 331"/>
                <a:gd name="T6" fmla="*/ 28 w 54"/>
                <a:gd name="T7" fmla="*/ 0 h 331"/>
                <a:gd name="T8" fmla="*/ 27 w 54"/>
                <a:gd name="T9" fmla="*/ 0 h 331"/>
                <a:gd name="T10" fmla="*/ 27 w 54"/>
                <a:gd name="T11" fmla="*/ 0 h 331"/>
                <a:gd name="T12" fmla="*/ 27 w 54"/>
                <a:gd name="T13" fmla="*/ 0 h 331"/>
                <a:gd name="T14" fmla="*/ 25 w 54"/>
                <a:gd name="T15" fmla="*/ 0 h 331"/>
                <a:gd name="T16" fmla="*/ 24 w 54"/>
                <a:gd name="T17" fmla="*/ 0 h 331"/>
                <a:gd name="T18" fmla="*/ 1 w 54"/>
                <a:gd name="T19" fmla="*/ 6 h 331"/>
                <a:gd name="T20" fmla="*/ 4 w 54"/>
                <a:gd name="T21" fmla="*/ 12 h 331"/>
                <a:gd name="T22" fmla="*/ 4 w 54"/>
                <a:gd name="T23" fmla="*/ 307 h 331"/>
                <a:gd name="T24" fmla="*/ 4 w 54"/>
                <a:gd name="T25" fmla="*/ 307 h 331"/>
                <a:gd name="T26" fmla="*/ 7 w 54"/>
                <a:gd name="T27" fmla="*/ 318 h 331"/>
                <a:gd name="T28" fmla="*/ 23 w 54"/>
                <a:gd name="T29" fmla="*/ 330 h 331"/>
                <a:gd name="T30" fmla="*/ 23 w 54"/>
                <a:gd name="T31" fmla="*/ 331 h 331"/>
                <a:gd name="T32" fmla="*/ 27 w 54"/>
                <a:gd name="T33" fmla="*/ 331 h 331"/>
                <a:gd name="T34" fmla="*/ 27 w 54"/>
                <a:gd name="T35" fmla="*/ 331 h 331"/>
                <a:gd name="T36" fmla="*/ 27 w 54"/>
                <a:gd name="T37" fmla="*/ 331 h 331"/>
                <a:gd name="T38" fmla="*/ 27 w 54"/>
                <a:gd name="T39" fmla="*/ 331 h 331"/>
                <a:gd name="T40" fmla="*/ 27 w 54"/>
                <a:gd name="T41" fmla="*/ 331 h 331"/>
                <a:gd name="T42" fmla="*/ 31 w 54"/>
                <a:gd name="T43" fmla="*/ 331 h 331"/>
                <a:gd name="T44" fmla="*/ 31 w 54"/>
                <a:gd name="T45" fmla="*/ 330 h 331"/>
                <a:gd name="T46" fmla="*/ 47 w 54"/>
                <a:gd name="T47" fmla="*/ 318 h 331"/>
                <a:gd name="T48" fmla="*/ 50 w 54"/>
                <a:gd name="T49" fmla="*/ 307 h 331"/>
                <a:gd name="T50" fmla="*/ 50 w 54"/>
                <a:gd name="T51" fmla="*/ 307 h 331"/>
                <a:gd name="T52" fmla="*/ 50 w 54"/>
                <a:gd name="T53" fmla="*/ 12 h 331"/>
                <a:gd name="T54" fmla="*/ 53 w 54"/>
                <a:gd name="T55" fmla="*/ 6 h 331"/>
                <a:gd name="T56" fmla="*/ 24 w 54"/>
                <a:gd name="T57" fmla="*/ 7 h 331"/>
                <a:gd name="T58" fmla="*/ 25 w 54"/>
                <a:gd name="T59" fmla="*/ 7 h 331"/>
                <a:gd name="T60" fmla="*/ 27 w 54"/>
                <a:gd name="T61" fmla="*/ 7 h 331"/>
                <a:gd name="T62" fmla="*/ 28 w 54"/>
                <a:gd name="T63" fmla="*/ 7 h 331"/>
                <a:gd name="T64" fmla="*/ 29 w 54"/>
                <a:gd name="T65" fmla="*/ 7 h 331"/>
                <a:gd name="T66" fmla="*/ 31 w 54"/>
                <a:gd name="T67" fmla="*/ 7 h 331"/>
                <a:gd name="T68" fmla="*/ 45 w 54"/>
                <a:gd name="T69" fmla="*/ 8 h 331"/>
                <a:gd name="T70" fmla="*/ 44 w 54"/>
                <a:gd name="T71" fmla="*/ 8 h 331"/>
                <a:gd name="T72" fmla="*/ 44 w 54"/>
                <a:gd name="T73" fmla="*/ 134 h 331"/>
                <a:gd name="T74" fmla="*/ 10 w 54"/>
                <a:gd name="T75" fmla="*/ 134 h 331"/>
                <a:gd name="T76" fmla="*/ 10 w 54"/>
                <a:gd name="T77" fmla="*/ 8 h 331"/>
                <a:gd name="T78" fmla="*/ 9 w 54"/>
                <a:gd name="T79" fmla="*/ 8 h 331"/>
                <a:gd name="T80" fmla="*/ 24 w 54"/>
                <a:gd name="T81" fmla="*/ 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331">
                  <a:moveTo>
                    <a:pt x="53" y="6"/>
                  </a:moveTo>
                  <a:cubicBezTo>
                    <a:pt x="52" y="2"/>
                    <a:pt x="46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8" y="0"/>
                    <a:pt x="2" y="2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13"/>
                    <a:pt x="7" y="318"/>
                  </a:cubicBezTo>
                  <a:cubicBezTo>
                    <a:pt x="9" y="323"/>
                    <a:pt x="14" y="329"/>
                    <a:pt x="23" y="330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1" y="330"/>
                    <a:pt x="31" y="330"/>
                    <a:pt x="31" y="330"/>
                  </a:cubicBezTo>
                  <a:cubicBezTo>
                    <a:pt x="40" y="329"/>
                    <a:pt x="45" y="323"/>
                    <a:pt x="47" y="318"/>
                  </a:cubicBezTo>
                  <a:cubicBezTo>
                    <a:pt x="50" y="313"/>
                    <a:pt x="50" y="307"/>
                    <a:pt x="50" y="30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1"/>
                    <a:pt x="54" y="8"/>
                    <a:pt x="53" y="6"/>
                  </a:cubicBezTo>
                  <a:close/>
                  <a:moveTo>
                    <a:pt x="24" y="7"/>
                  </a:moveTo>
                  <a:cubicBezTo>
                    <a:pt x="24" y="7"/>
                    <a:pt x="25" y="7"/>
                    <a:pt x="25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9" y="7"/>
                    <a:pt x="43" y="7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7"/>
                    <a:pt x="15" y="7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6"/>
            <p:cNvSpPr/>
            <p:nvPr/>
          </p:nvSpPr>
          <p:spPr bwMode="auto">
            <a:xfrm>
              <a:off x="8518525" y="2541588"/>
              <a:ext cx="669925" cy="763588"/>
            </a:xfrm>
            <a:custGeom>
              <a:avLst/>
              <a:gdLst>
                <a:gd name="T0" fmla="*/ 234 w 254"/>
                <a:gd name="T1" fmla="*/ 0 h 289"/>
                <a:gd name="T2" fmla="*/ 234 w 254"/>
                <a:gd name="T3" fmla="*/ 239 h 289"/>
                <a:gd name="T4" fmla="*/ 204 w 254"/>
                <a:gd name="T5" fmla="*/ 269 h 289"/>
                <a:gd name="T6" fmla="*/ 50 w 254"/>
                <a:gd name="T7" fmla="*/ 269 h 289"/>
                <a:gd name="T8" fmla="*/ 20 w 254"/>
                <a:gd name="T9" fmla="*/ 239 h 289"/>
                <a:gd name="T10" fmla="*/ 20 w 254"/>
                <a:gd name="T11" fmla="*/ 0 h 289"/>
                <a:gd name="T12" fmla="*/ 0 w 254"/>
                <a:gd name="T13" fmla="*/ 0 h 289"/>
                <a:gd name="T14" fmla="*/ 0 w 254"/>
                <a:gd name="T15" fmla="*/ 239 h 289"/>
                <a:gd name="T16" fmla="*/ 50 w 254"/>
                <a:gd name="T17" fmla="*/ 289 h 289"/>
                <a:gd name="T18" fmla="*/ 204 w 254"/>
                <a:gd name="T19" fmla="*/ 289 h 289"/>
                <a:gd name="T20" fmla="*/ 254 w 254"/>
                <a:gd name="T21" fmla="*/ 239 h 289"/>
                <a:gd name="T22" fmla="*/ 254 w 254"/>
                <a:gd name="T23" fmla="*/ 0 h 289"/>
                <a:gd name="T24" fmla="*/ 234 w 254"/>
                <a:gd name="T2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289">
                  <a:moveTo>
                    <a:pt x="234" y="0"/>
                  </a:moveTo>
                  <a:cubicBezTo>
                    <a:pt x="234" y="239"/>
                    <a:pt x="234" y="239"/>
                    <a:pt x="234" y="239"/>
                  </a:cubicBezTo>
                  <a:cubicBezTo>
                    <a:pt x="234" y="255"/>
                    <a:pt x="220" y="269"/>
                    <a:pt x="204" y="269"/>
                  </a:cubicBezTo>
                  <a:cubicBezTo>
                    <a:pt x="50" y="269"/>
                    <a:pt x="50" y="269"/>
                    <a:pt x="50" y="269"/>
                  </a:cubicBezTo>
                  <a:cubicBezTo>
                    <a:pt x="34" y="269"/>
                    <a:pt x="20" y="255"/>
                    <a:pt x="20" y="23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6"/>
                    <a:pt x="23" y="289"/>
                    <a:pt x="50" y="289"/>
                  </a:cubicBezTo>
                  <a:cubicBezTo>
                    <a:pt x="204" y="289"/>
                    <a:pt x="204" y="289"/>
                    <a:pt x="204" y="289"/>
                  </a:cubicBezTo>
                  <a:cubicBezTo>
                    <a:pt x="231" y="289"/>
                    <a:pt x="254" y="266"/>
                    <a:pt x="254" y="239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8518525" y="2532063"/>
              <a:ext cx="165100" cy="44450"/>
            </a:xfrm>
            <a:custGeom>
              <a:avLst/>
              <a:gdLst>
                <a:gd name="T0" fmla="*/ 0 w 63"/>
                <a:gd name="T1" fmla="*/ 0 h 17"/>
                <a:gd name="T2" fmla="*/ 0 w 63"/>
                <a:gd name="T3" fmla="*/ 17 h 17"/>
                <a:gd name="T4" fmla="*/ 63 w 63"/>
                <a:gd name="T5" fmla="*/ 17 h 17"/>
                <a:gd name="T6" fmla="*/ 63 w 63"/>
                <a:gd name="T7" fmla="*/ 4 h 17"/>
                <a:gd name="T8" fmla="*/ 53 w 63"/>
                <a:gd name="T9" fmla="*/ 0 h 17"/>
                <a:gd name="T10" fmla="*/ 0 w 6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8" y="3"/>
                    <a:pt x="55" y="2"/>
                    <a:pt x="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8791575" y="2532063"/>
              <a:ext cx="122238" cy="44450"/>
            </a:xfrm>
            <a:custGeom>
              <a:avLst/>
              <a:gdLst>
                <a:gd name="T0" fmla="*/ 13 w 46"/>
                <a:gd name="T1" fmla="*/ 0 h 17"/>
                <a:gd name="T2" fmla="*/ 0 w 46"/>
                <a:gd name="T3" fmla="*/ 5 h 17"/>
                <a:gd name="T4" fmla="*/ 0 w 46"/>
                <a:gd name="T5" fmla="*/ 17 h 17"/>
                <a:gd name="T6" fmla="*/ 46 w 46"/>
                <a:gd name="T7" fmla="*/ 17 h 17"/>
                <a:gd name="T8" fmla="*/ 46 w 46"/>
                <a:gd name="T9" fmla="*/ 5 h 17"/>
                <a:gd name="T10" fmla="*/ 35 w 46"/>
                <a:gd name="T11" fmla="*/ 0 h 17"/>
                <a:gd name="T12" fmla="*/ 13 w 4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7">
                  <a:moveTo>
                    <a:pt x="13" y="0"/>
                  </a:moveTo>
                  <a:cubicBezTo>
                    <a:pt x="11" y="2"/>
                    <a:pt x="6" y="4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1" y="4"/>
                    <a:pt x="37" y="2"/>
                    <a:pt x="35" y="0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9021763" y="2532063"/>
              <a:ext cx="166688" cy="44450"/>
            </a:xfrm>
            <a:custGeom>
              <a:avLst/>
              <a:gdLst>
                <a:gd name="T0" fmla="*/ 12 w 63"/>
                <a:gd name="T1" fmla="*/ 0 h 17"/>
                <a:gd name="T2" fmla="*/ 0 w 63"/>
                <a:gd name="T3" fmla="*/ 5 h 17"/>
                <a:gd name="T4" fmla="*/ 0 w 63"/>
                <a:gd name="T5" fmla="*/ 17 h 17"/>
                <a:gd name="T6" fmla="*/ 63 w 63"/>
                <a:gd name="T7" fmla="*/ 17 h 17"/>
                <a:gd name="T8" fmla="*/ 63 w 63"/>
                <a:gd name="T9" fmla="*/ 0 h 17"/>
                <a:gd name="T10" fmla="*/ 12 w 6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">
                  <a:moveTo>
                    <a:pt x="12" y="0"/>
                  </a:moveTo>
                  <a:cubicBezTo>
                    <a:pt x="10" y="2"/>
                    <a:pt x="5" y="4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10058400" y="3564791"/>
            <a:ext cx="1222375" cy="1019175"/>
          </a:xfrm>
          <a:custGeom>
            <a:avLst/>
            <a:gdLst>
              <a:gd name="T0" fmla="*/ 463 w 463"/>
              <a:gd name="T1" fmla="*/ 60 h 386"/>
              <a:gd name="T2" fmla="*/ 231 w 463"/>
              <a:gd name="T3" fmla="*/ 0 h 386"/>
              <a:gd name="T4" fmla="*/ 0 w 463"/>
              <a:gd name="T5" fmla="*/ 59 h 386"/>
              <a:gd name="T6" fmla="*/ 2 w 463"/>
              <a:gd name="T7" fmla="*/ 74 h 386"/>
              <a:gd name="T8" fmla="*/ 93 w 463"/>
              <a:gd name="T9" fmla="*/ 98 h 386"/>
              <a:gd name="T10" fmla="*/ 94 w 463"/>
              <a:gd name="T11" fmla="*/ 211 h 386"/>
              <a:gd name="T12" fmla="*/ 227 w 463"/>
              <a:gd name="T13" fmla="*/ 277 h 386"/>
              <a:gd name="T14" fmla="*/ 369 w 463"/>
              <a:gd name="T15" fmla="*/ 211 h 386"/>
              <a:gd name="T16" fmla="*/ 370 w 463"/>
              <a:gd name="T17" fmla="*/ 99 h 386"/>
              <a:gd name="T18" fmla="*/ 375 w 463"/>
              <a:gd name="T19" fmla="*/ 98 h 386"/>
              <a:gd name="T20" fmla="*/ 384 w 463"/>
              <a:gd name="T21" fmla="*/ 188 h 386"/>
              <a:gd name="T22" fmla="*/ 380 w 463"/>
              <a:gd name="T23" fmla="*/ 287 h 386"/>
              <a:gd name="T24" fmla="*/ 365 w 463"/>
              <a:gd name="T25" fmla="*/ 304 h 386"/>
              <a:gd name="T26" fmla="*/ 378 w 463"/>
              <a:gd name="T27" fmla="*/ 321 h 386"/>
              <a:gd name="T28" fmla="*/ 355 w 463"/>
              <a:gd name="T29" fmla="*/ 383 h 386"/>
              <a:gd name="T30" fmla="*/ 362 w 463"/>
              <a:gd name="T31" fmla="*/ 385 h 386"/>
              <a:gd name="T32" fmla="*/ 372 w 463"/>
              <a:gd name="T33" fmla="*/ 360 h 386"/>
              <a:gd name="T34" fmla="*/ 366 w 463"/>
              <a:gd name="T35" fmla="*/ 385 h 386"/>
              <a:gd name="T36" fmla="*/ 373 w 463"/>
              <a:gd name="T37" fmla="*/ 386 h 386"/>
              <a:gd name="T38" fmla="*/ 376 w 463"/>
              <a:gd name="T39" fmla="*/ 368 h 386"/>
              <a:gd name="T40" fmla="*/ 377 w 463"/>
              <a:gd name="T41" fmla="*/ 385 h 386"/>
              <a:gd name="T42" fmla="*/ 384 w 463"/>
              <a:gd name="T43" fmla="*/ 386 h 386"/>
              <a:gd name="T44" fmla="*/ 383 w 463"/>
              <a:gd name="T45" fmla="*/ 368 h 386"/>
              <a:gd name="T46" fmla="*/ 386 w 463"/>
              <a:gd name="T47" fmla="*/ 386 h 386"/>
              <a:gd name="T48" fmla="*/ 393 w 463"/>
              <a:gd name="T49" fmla="*/ 386 h 386"/>
              <a:gd name="T50" fmla="*/ 390 w 463"/>
              <a:gd name="T51" fmla="*/ 364 h 386"/>
              <a:gd name="T52" fmla="*/ 396 w 463"/>
              <a:gd name="T53" fmla="*/ 384 h 386"/>
              <a:gd name="T54" fmla="*/ 402 w 463"/>
              <a:gd name="T55" fmla="*/ 383 h 386"/>
              <a:gd name="T56" fmla="*/ 388 w 463"/>
              <a:gd name="T57" fmla="*/ 321 h 386"/>
              <a:gd name="T58" fmla="*/ 400 w 463"/>
              <a:gd name="T59" fmla="*/ 304 h 386"/>
              <a:gd name="T60" fmla="*/ 387 w 463"/>
              <a:gd name="T61" fmla="*/ 287 h 386"/>
              <a:gd name="T62" fmla="*/ 391 w 463"/>
              <a:gd name="T63" fmla="*/ 189 h 386"/>
              <a:gd name="T64" fmla="*/ 383 w 463"/>
              <a:gd name="T65" fmla="*/ 96 h 386"/>
              <a:gd name="T66" fmla="*/ 461 w 463"/>
              <a:gd name="T67" fmla="*/ 76 h 386"/>
              <a:gd name="T68" fmla="*/ 463 w 463"/>
              <a:gd name="T69" fmla="*/ 60 h 386"/>
              <a:gd name="T70" fmla="*/ 229 w 463"/>
              <a:gd name="T71" fmla="*/ 81 h 386"/>
              <a:gd name="T72" fmla="*/ 93 w 463"/>
              <a:gd name="T73" fmla="*/ 56 h 386"/>
              <a:gd name="T74" fmla="*/ 229 w 463"/>
              <a:gd name="T75" fmla="*/ 32 h 386"/>
              <a:gd name="T76" fmla="*/ 364 w 463"/>
              <a:gd name="T77" fmla="*/ 56 h 386"/>
              <a:gd name="T78" fmla="*/ 229 w 463"/>
              <a:gd name="T79" fmla="*/ 8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3" h="386">
                <a:moveTo>
                  <a:pt x="463" y="60"/>
                </a:moveTo>
                <a:cubicBezTo>
                  <a:pt x="231" y="0"/>
                  <a:pt x="231" y="0"/>
                  <a:pt x="23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2" y="74"/>
                  <a:pt x="2" y="74"/>
                  <a:pt x="2" y="74"/>
                </a:cubicBezTo>
                <a:cubicBezTo>
                  <a:pt x="93" y="98"/>
                  <a:pt x="93" y="98"/>
                  <a:pt x="93" y="98"/>
                </a:cubicBezTo>
                <a:cubicBezTo>
                  <a:pt x="94" y="211"/>
                  <a:pt x="94" y="211"/>
                  <a:pt x="94" y="211"/>
                </a:cubicBezTo>
                <a:cubicBezTo>
                  <a:pt x="114" y="275"/>
                  <a:pt x="227" y="277"/>
                  <a:pt x="227" y="277"/>
                </a:cubicBezTo>
                <a:cubicBezTo>
                  <a:pt x="358" y="276"/>
                  <a:pt x="369" y="211"/>
                  <a:pt x="369" y="211"/>
                </a:cubicBezTo>
                <a:cubicBezTo>
                  <a:pt x="370" y="99"/>
                  <a:pt x="370" y="99"/>
                  <a:pt x="370" y="99"/>
                </a:cubicBezTo>
                <a:cubicBezTo>
                  <a:pt x="375" y="98"/>
                  <a:pt x="375" y="98"/>
                  <a:pt x="375" y="98"/>
                </a:cubicBezTo>
                <a:cubicBezTo>
                  <a:pt x="381" y="113"/>
                  <a:pt x="387" y="140"/>
                  <a:pt x="384" y="188"/>
                </a:cubicBezTo>
                <a:cubicBezTo>
                  <a:pt x="380" y="256"/>
                  <a:pt x="379" y="276"/>
                  <a:pt x="380" y="287"/>
                </a:cubicBezTo>
                <a:cubicBezTo>
                  <a:pt x="371" y="288"/>
                  <a:pt x="365" y="295"/>
                  <a:pt x="365" y="304"/>
                </a:cubicBezTo>
                <a:cubicBezTo>
                  <a:pt x="365" y="312"/>
                  <a:pt x="370" y="319"/>
                  <a:pt x="378" y="321"/>
                </a:cubicBezTo>
                <a:cubicBezTo>
                  <a:pt x="376" y="329"/>
                  <a:pt x="369" y="354"/>
                  <a:pt x="355" y="383"/>
                </a:cubicBezTo>
                <a:cubicBezTo>
                  <a:pt x="362" y="385"/>
                  <a:pt x="362" y="385"/>
                  <a:pt x="362" y="385"/>
                </a:cubicBezTo>
                <a:cubicBezTo>
                  <a:pt x="362" y="385"/>
                  <a:pt x="370" y="367"/>
                  <a:pt x="372" y="360"/>
                </a:cubicBezTo>
                <a:cubicBezTo>
                  <a:pt x="371" y="365"/>
                  <a:pt x="367" y="383"/>
                  <a:pt x="366" y="385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3" y="386"/>
                  <a:pt x="376" y="370"/>
                  <a:pt x="376" y="368"/>
                </a:cubicBezTo>
                <a:cubicBezTo>
                  <a:pt x="376" y="368"/>
                  <a:pt x="376" y="385"/>
                  <a:pt x="377" y="385"/>
                </a:cubicBezTo>
                <a:cubicBezTo>
                  <a:pt x="384" y="386"/>
                  <a:pt x="384" y="386"/>
                  <a:pt x="384" y="386"/>
                </a:cubicBezTo>
                <a:cubicBezTo>
                  <a:pt x="384" y="386"/>
                  <a:pt x="382" y="371"/>
                  <a:pt x="383" y="368"/>
                </a:cubicBezTo>
                <a:cubicBezTo>
                  <a:pt x="383" y="368"/>
                  <a:pt x="386" y="378"/>
                  <a:pt x="386" y="386"/>
                </a:cubicBezTo>
                <a:cubicBezTo>
                  <a:pt x="393" y="386"/>
                  <a:pt x="393" y="386"/>
                  <a:pt x="393" y="386"/>
                </a:cubicBezTo>
                <a:cubicBezTo>
                  <a:pt x="393" y="386"/>
                  <a:pt x="391" y="368"/>
                  <a:pt x="390" y="364"/>
                </a:cubicBezTo>
                <a:cubicBezTo>
                  <a:pt x="390" y="364"/>
                  <a:pt x="395" y="375"/>
                  <a:pt x="396" y="384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83"/>
                  <a:pt x="391" y="333"/>
                  <a:pt x="388" y="321"/>
                </a:cubicBezTo>
                <a:cubicBezTo>
                  <a:pt x="395" y="318"/>
                  <a:pt x="400" y="312"/>
                  <a:pt x="400" y="304"/>
                </a:cubicBezTo>
                <a:cubicBezTo>
                  <a:pt x="400" y="296"/>
                  <a:pt x="394" y="289"/>
                  <a:pt x="387" y="287"/>
                </a:cubicBezTo>
                <a:cubicBezTo>
                  <a:pt x="386" y="277"/>
                  <a:pt x="387" y="258"/>
                  <a:pt x="391" y="189"/>
                </a:cubicBezTo>
                <a:cubicBezTo>
                  <a:pt x="394" y="148"/>
                  <a:pt x="391" y="117"/>
                  <a:pt x="383" y="96"/>
                </a:cubicBezTo>
                <a:cubicBezTo>
                  <a:pt x="461" y="76"/>
                  <a:pt x="461" y="76"/>
                  <a:pt x="461" y="76"/>
                </a:cubicBezTo>
                <a:lnTo>
                  <a:pt x="463" y="60"/>
                </a:lnTo>
                <a:close/>
                <a:moveTo>
                  <a:pt x="229" y="81"/>
                </a:moveTo>
                <a:cubicBezTo>
                  <a:pt x="154" y="81"/>
                  <a:pt x="93" y="70"/>
                  <a:pt x="93" y="56"/>
                </a:cubicBezTo>
                <a:cubicBezTo>
                  <a:pt x="93" y="43"/>
                  <a:pt x="154" y="32"/>
                  <a:pt x="229" y="32"/>
                </a:cubicBezTo>
                <a:cubicBezTo>
                  <a:pt x="303" y="32"/>
                  <a:pt x="364" y="43"/>
                  <a:pt x="364" y="56"/>
                </a:cubicBezTo>
                <a:cubicBezTo>
                  <a:pt x="364" y="70"/>
                  <a:pt x="303" y="81"/>
                  <a:pt x="229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36472" y="4791456"/>
            <a:ext cx="936625" cy="1095375"/>
            <a:chOff x="9955213" y="771526"/>
            <a:chExt cx="936625" cy="1095375"/>
          </a:xfrm>
          <a:solidFill>
            <a:schemeClr val="accent1"/>
          </a:solidFill>
        </p:grpSpPr>
        <p:sp>
          <p:nvSpPr>
            <p:cNvPr id="83" name="Freeform 81"/>
            <p:cNvSpPr/>
            <p:nvPr/>
          </p:nvSpPr>
          <p:spPr bwMode="auto">
            <a:xfrm>
              <a:off x="10086975" y="1462088"/>
              <a:ext cx="676275" cy="246063"/>
            </a:xfrm>
            <a:custGeom>
              <a:avLst/>
              <a:gdLst>
                <a:gd name="T0" fmla="*/ 37 w 256"/>
                <a:gd name="T1" fmla="*/ 52 h 93"/>
                <a:gd name="T2" fmla="*/ 130 w 256"/>
                <a:gd name="T3" fmla="*/ 93 h 93"/>
                <a:gd name="T4" fmla="*/ 256 w 256"/>
                <a:gd name="T5" fmla="*/ 12 h 93"/>
                <a:gd name="T6" fmla="*/ 240 w 256"/>
                <a:gd name="T7" fmla="*/ 0 h 93"/>
                <a:gd name="T8" fmla="*/ 15 w 256"/>
                <a:gd name="T9" fmla="*/ 0 h 93"/>
                <a:gd name="T10" fmla="*/ 0 w 256"/>
                <a:gd name="T11" fmla="*/ 12 h 93"/>
                <a:gd name="T12" fmla="*/ 37 w 256"/>
                <a:gd name="T13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93">
                  <a:moveTo>
                    <a:pt x="37" y="52"/>
                  </a:moveTo>
                  <a:cubicBezTo>
                    <a:pt x="58" y="70"/>
                    <a:pt x="91" y="92"/>
                    <a:pt x="130" y="93"/>
                  </a:cubicBezTo>
                  <a:cubicBezTo>
                    <a:pt x="174" y="93"/>
                    <a:pt x="216" y="66"/>
                    <a:pt x="256" y="12"/>
                  </a:cubicBezTo>
                  <a:cubicBezTo>
                    <a:pt x="254" y="5"/>
                    <a:pt x="248" y="0"/>
                    <a:pt x="24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2" y="5"/>
                    <a:pt x="0" y="12"/>
                  </a:cubicBezTo>
                  <a:cubicBezTo>
                    <a:pt x="3" y="15"/>
                    <a:pt x="16" y="34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/>
            <p:nvPr/>
          </p:nvSpPr>
          <p:spPr bwMode="auto">
            <a:xfrm>
              <a:off x="10086975" y="1533526"/>
              <a:ext cx="676275" cy="250825"/>
            </a:xfrm>
            <a:custGeom>
              <a:avLst/>
              <a:gdLst>
                <a:gd name="T0" fmla="*/ 131 w 256"/>
                <a:gd name="T1" fmla="*/ 75 h 95"/>
                <a:gd name="T2" fmla="*/ 130 w 256"/>
                <a:gd name="T3" fmla="*/ 75 h 95"/>
                <a:gd name="T4" fmla="*/ 30 w 256"/>
                <a:gd name="T5" fmla="*/ 32 h 95"/>
                <a:gd name="T6" fmla="*/ 0 w 256"/>
                <a:gd name="T7" fmla="*/ 0 h 95"/>
                <a:gd name="T8" fmla="*/ 0 w 256"/>
                <a:gd name="T9" fmla="*/ 44 h 95"/>
                <a:gd name="T10" fmla="*/ 0 w 256"/>
                <a:gd name="T11" fmla="*/ 44 h 95"/>
                <a:gd name="T12" fmla="*/ 0 w 256"/>
                <a:gd name="T13" fmla="*/ 80 h 95"/>
                <a:gd name="T14" fmla="*/ 15 w 256"/>
                <a:gd name="T15" fmla="*/ 95 h 95"/>
                <a:gd name="T16" fmla="*/ 240 w 256"/>
                <a:gd name="T17" fmla="*/ 95 h 95"/>
                <a:gd name="T18" fmla="*/ 256 w 256"/>
                <a:gd name="T19" fmla="*/ 80 h 95"/>
                <a:gd name="T20" fmla="*/ 256 w 256"/>
                <a:gd name="T21" fmla="*/ 19 h 95"/>
                <a:gd name="T22" fmla="*/ 256 w 256"/>
                <a:gd name="T23" fmla="*/ 19 h 95"/>
                <a:gd name="T24" fmla="*/ 256 w 256"/>
                <a:gd name="T25" fmla="*/ 0 h 95"/>
                <a:gd name="T26" fmla="*/ 131 w 256"/>
                <a:gd name="T27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5">
                  <a:moveTo>
                    <a:pt x="131" y="75"/>
                  </a:moveTo>
                  <a:cubicBezTo>
                    <a:pt x="131" y="75"/>
                    <a:pt x="130" y="75"/>
                    <a:pt x="130" y="75"/>
                  </a:cubicBezTo>
                  <a:cubicBezTo>
                    <a:pt x="97" y="75"/>
                    <a:pt x="62" y="60"/>
                    <a:pt x="30" y="32"/>
                  </a:cubicBezTo>
                  <a:cubicBezTo>
                    <a:pt x="17" y="20"/>
                    <a:pt x="6" y="8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9"/>
                    <a:pt x="7" y="95"/>
                    <a:pt x="15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9" y="95"/>
                    <a:pt x="256" y="89"/>
                    <a:pt x="256" y="80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17" y="50"/>
                    <a:pt x="175" y="75"/>
                    <a:pt x="13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9955213" y="771526"/>
              <a:ext cx="936625" cy="1095375"/>
            </a:xfrm>
            <a:custGeom>
              <a:avLst/>
              <a:gdLst>
                <a:gd name="T0" fmla="*/ 224 w 355"/>
                <a:gd name="T1" fmla="*/ 41 h 415"/>
                <a:gd name="T2" fmla="*/ 179 w 355"/>
                <a:gd name="T3" fmla="*/ 0 h 415"/>
                <a:gd name="T4" fmla="*/ 132 w 355"/>
                <a:gd name="T5" fmla="*/ 40 h 415"/>
                <a:gd name="T6" fmla="*/ 8 w 355"/>
                <a:gd name="T7" fmla="*/ 387 h 415"/>
                <a:gd name="T8" fmla="*/ 48 w 355"/>
                <a:gd name="T9" fmla="*/ 415 h 415"/>
                <a:gd name="T10" fmla="*/ 343 w 355"/>
                <a:gd name="T11" fmla="*/ 404 h 415"/>
                <a:gd name="T12" fmla="*/ 285 w 355"/>
                <a:gd name="T13" fmla="*/ 88 h 415"/>
                <a:gd name="T14" fmla="*/ 226 w 355"/>
                <a:gd name="T15" fmla="*/ 156 h 415"/>
                <a:gd name="T16" fmla="*/ 237 w 355"/>
                <a:gd name="T17" fmla="*/ 155 h 415"/>
                <a:gd name="T18" fmla="*/ 244 w 355"/>
                <a:gd name="T19" fmla="*/ 190 h 415"/>
                <a:gd name="T20" fmla="*/ 221 w 355"/>
                <a:gd name="T21" fmla="*/ 162 h 415"/>
                <a:gd name="T22" fmla="*/ 244 w 355"/>
                <a:gd name="T23" fmla="*/ 201 h 415"/>
                <a:gd name="T24" fmla="*/ 233 w 355"/>
                <a:gd name="T25" fmla="*/ 232 h 415"/>
                <a:gd name="T26" fmla="*/ 221 w 355"/>
                <a:gd name="T27" fmla="*/ 201 h 415"/>
                <a:gd name="T28" fmla="*/ 180 w 355"/>
                <a:gd name="T29" fmla="*/ 13 h 415"/>
                <a:gd name="T30" fmla="*/ 192 w 355"/>
                <a:gd name="T31" fmla="*/ 31 h 415"/>
                <a:gd name="T32" fmla="*/ 181 w 355"/>
                <a:gd name="T33" fmla="*/ 30 h 415"/>
                <a:gd name="T34" fmla="*/ 174 w 355"/>
                <a:gd name="T35" fmla="*/ 30 h 415"/>
                <a:gd name="T36" fmla="*/ 163 w 355"/>
                <a:gd name="T37" fmla="*/ 32 h 415"/>
                <a:gd name="T38" fmla="*/ 180 w 355"/>
                <a:gd name="T39" fmla="*/ 13 h 415"/>
                <a:gd name="T40" fmla="*/ 120 w 355"/>
                <a:gd name="T41" fmla="*/ 155 h 415"/>
                <a:gd name="T42" fmla="*/ 131 w 355"/>
                <a:gd name="T43" fmla="*/ 155 h 415"/>
                <a:gd name="T44" fmla="*/ 137 w 355"/>
                <a:gd name="T45" fmla="*/ 190 h 415"/>
                <a:gd name="T46" fmla="*/ 114 w 355"/>
                <a:gd name="T47" fmla="*/ 162 h 415"/>
                <a:gd name="T48" fmla="*/ 137 w 355"/>
                <a:gd name="T49" fmla="*/ 201 h 415"/>
                <a:gd name="T50" fmla="*/ 125 w 355"/>
                <a:gd name="T51" fmla="*/ 232 h 415"/>
                <a:gd name="T52" fmla="*/ 114 w 355"/>
                <a:gd name="T53" fmla="*/ 201 h 415"/>
                <a:gd name="T54" fmla="*/ 329 w 355"/>
                <a:gd name="T55" fmla="*/ 394 h 415"/>
                <a:gd name="T56" fmla="*/ 48 w 355"/>
                <a:gd name="T57" fmla="*/ 399 h 415"/>
                <a:gd name="T58" fmla="*/ 25 w 355"/>
                <a:gd name="T59" fmla="*/ 390 h 415"/>
                <a:gd name="T60" fmla="*/ 26 w 355"/>
                <a:gd name="T61" fmla="*/ 387 h 415"/>
                <a:gd name="T62" fmla="*/ 103 w 355"/>
                <a:gd name="T63" fmla="*/ 201 h 415"/>
                <a:gd name="T64" fmla="*/ 125 w 355"/>
                <a:gd name="T65" fmla="*/ 243 h 415"/>
                <a:gd name="T66" fmla="*/ 147 w 355"/>
                <a:gd name="T67" fmla="*/ 201 h 415"/>
                <a:gd name="T68" fmla="*/ 211 w 355"/>
                <a:gd name="T69" fmla="*/ 227 h 415"/>
                <a:gd name="T70" fmla="*/ 255 w 355"/>
                <a:gd name="T71" fmla="*/ 227 h 415"/>
                <a:gd name="T72" fmla="*/ 264 w 355"/>
                <a:gd name="T73" fmla="*/ 201 h 415"/>
                <a:gd name="T74" fmla="*/ 330 w 355"/>
                <a:gd name="T75" fmla="*/ 387 h 415"/>
                <a:gd name="T76" fmla="*/ 330 w 355"/>
                <a:gd name="T77" fmla="*/ 39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5" h="415">
                  <a:moveTo>
                    <a:pt x="285" y="88"/>
                  </a:moveTo>
                  <a:cubicBezTo>
                    <a:pt x="265" y="63"/>
                    <a:pt x="243" y="49"/>
                    <a:pt x="224" y="41"/>
                  </a:cubicBezTo>
                  <a:cubicBezTo>
                    <a:pt x="229" y="45"/>
                    <a:pt x="229" y="45"/>
                    <a:pt x="229" y="45"/>
                  </a:cubicBezTo>
                  <a:cubicBezTo>
                    <a:pt x="215" y="18"/>
                    <a:pt x="202" y="0"/>
                    <a:pt x="179" y="0"/>
                  </a:cubicBezTo>
                  <a:cubicBezTo>
                    <a:pt x="145" y="0"/>
                    <a:pt x="132" y="38"/>
                    <a:pt x="130" y="42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13" y="48"/>
                    <a:pt x="91" y="62"/>
                    <a:pt x="70" y="88"/>
                  </a:cubicBezTo>
                  <a:cubicBezTo>
                    <a:pt x="21" y="148"/>
                    <a:pt x="0" y="249"/>
                    <a:pt x="8" y="387"/>
                  </a:cubicBezTo>
                  <a:cubicBezTo>
                    <a:pt x="8" y="390"/>
                    <a:pt x="7" y="397"/>
                    <a:pt x="13" y="404"/>
                  </a:cubicBezTo>
                  <a:cubicBezTo>
                    <a:pt x="19" y="411"/>
                    <a:pt x="31" y="415"/>
                    <a:pt x="48" y="415"/>
                  </a:cubicBezTo>
                  <a:cubicBezTo>
                    <a:pt x="307" y="415"/>
                    <a:pt x="307" y="415"/>
                    <a:pt x="307" y="415"/>
                  </a:cubicBezTo>
                  <a:cubicBezTo>
                    <a:pt x="324" y="415"/>
                    <a:pt x="336" y="411"/>
                    <a:pt x="343" y="404"/>
                  </a:cubicBezTo>
                  <a:cubicBezTo>
                    <a:pt x="348" y="397"/>
                    <a:pt x="348" y="390"/>
                    <a:pt x="347" y="387"/>
                  </a:cubicBezTo>
                  <a:cubicBezTo>
                    <a:pt x="355" y="249"/>
                    <a:pt x="334" y="148"/>
                    <a:pt x="285" y="88"/>
                  </a:cubicBezTo>
                  <a:close/>
                  <a:moveTo>
                    <a:pt x="221" y="162"/>
                  </a:moveTo>
                  <a:cubicBezTo>
                    <a:pt x="221" y="159"/>
                    <a:pt x="223" y="157"/>
                    <a:pt x="226" y="156"/>
                  </a:cubicBezTo>
                  <a:cubicBezTo>
                    <a:pt x="228" y="155"/>
                    <a:pt x="230" y="155"/>
                    <a:pt x="233" y="155"/>
                  </a:cubicBezTo>
                  <a:cubicBezTo>
                    <a:pt x="234" y="155"/>
                    <a:pt x="236" y="155"/>
                    <a:pt x="237" y="155"/>
                  </a:cubicBezTo>
                  <a:cubicBezTo>
                    <a:pt x="241" y="156"/>
                    <a:pt x="244" y="159"/>
                    <a:pt x="244" y="162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21" y="190"/>
                    <a:pt x="221" y="190"/>
                    <a:pt x="221" y="190"/>
                  </a:cubicBezTo>
                  <a:lnTo>
                    <a:pt x="221" y="162"/>
                  </a:lnTo>
                  <a:close/>
                  <a:moveTo>
                    <a:pt x="221" y="201"/>
                  </a:moveTo>
                  <a:cubicBezTo>
                    <a:pt x="230" y="201"/>
                    <a:pt x="238" y="201"/>
                    <a:pt x="244" y="201"/>
                  </a:cubicBezTo>
                  <a:cubicBezTo>
                    <a:pt x="244" y="227"/>
                    <a:pt x="244" y="227"/>
                    <a:pt x="244" y="227"/>
                  </a:cubicBezTo>
                  <a:cubicBezTo>
                    <a:pt x="244" y="229"/>
                    <a:pt x="240" y="232"/>
                    <a:pt x="233" y="232"/>
                  </a:cubicBezTo>
                  <a:cubicBezTo>
                    <a:pt x="226" y="232"/>
                    <a:pt x="221" y="229"/>
                    <a:pt x="221" y="227"/>
                  </a:cubicBezTo>
                  <a:lnTo>
                    <a:pt x="221" y="201"/>
                  </a:lnTo>
                  <a:close/>
                  <a:moveTo>
                    <a:pt x="180" y="13"/>
                  </a:moveTo>
                  <a:cubicBezTo>
                    <a:pt x="180" y="13"/>
                    <a:pt x="180" y="13"/>
                    <a:pt x="180" y="13"/>
                  </a:cubicBezTo>
                  <a:cubicBezTo>
                    <a:pt x="185" y="13"/>
                    <a:pt x="196" y="13"/>
                    <a:pt x="211" y="36"/>
                  </a:cubicBezTo>
                  <a:cubicBezTo>
                    <a:pt x="203" y="33"/>
                    <a:pt x="198" y="32"/>
                    <a:pt x="192" y="3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0" y="30"/>
                    <a:pt x="178" y="30"/>
                  </a:cubicBezTo>
                  <a:cubicBezTo>
                    <a:pt x="176" y="30"/>
                    <a:pt x="174" y="30"/>
                    <a:pt x="174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58" y="32"/>
                    <a:pt x="155" y="33"/>
                    <a:pt x="149" y="35"/>
                  </a:cubicBezTo>
                  <a:cubicBezTo>
                    <a:pt x="157" y="23"/>
                    <a:pt x="169" y="13"/>
                    <a:pt x="180" y="13"/>
                  </a:cubicBezTo>
                  <a:close/>
                  <a:moveTo>
                    <a:pt x="114" y="162"/>
                  </a:moveTo>
                  <a:cubicBezTo>
                    <a:pt x="114" y="159"/>
                    <a:pt x="116" y="156"/>
                    <a:pt x="120" y="155"/>
                  </a:cubicBezTo>
                  <a:cubicBezTo>
                    <a:pt x="122" y="155"/>
                    <a:pt x="123" y="155"/>
                    <a:pt x="125" y="155"/>
                  </a:cubicBezTo>
                  <a:cubicBezTo>
                    <a:pt x="127" y="155"/>
                    <a:pt x="129" y="155"/>
                    <a:pt x="131" y="155"/>
                  </a:cubicBezTo>
                  <a:cubicBezTo>
                    <a:pt x="134" y="156"/>
                    <a:pt x="137" y="159"/>
                    <a:pt x="137" y="162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14" y="190"/>
                    <a:pt x="114" y="190"/>
                    <a:pt x="114" y="190"/>
                  </a:cubicBezTo>
                  <a:lnTo>
                    <a:pt x="114" y="162"/>
                  </a:lnTo>
                  <a:close/>
                  <a:moveTo>
                    <a:pt x="114" y="201"/>
                  </a:moveTo>
                  <a:cubicBezTo>
                    <a:pt x="121" y="201"/>
                    <a:pt x="129" y="201"/>
                    <a:pt x="137" y="20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37" y="229"/>
                    <a:pt x="132" y="232"/>
                    <a:pt x="125" y="232"/>
                  </a:cubicBezTo>
                  <a:cubicBezTo>
                    <a:pt x="118" y="232"/>
                    <a:pt x="114" y="229"/>
                    <a:pt x="114" y="227"/>
                  </a:cubicBezTo>
                  <a:lnTo>
                    <a:pt x="114" y="201"/>
                  </a:lnTo>
                  <a:close/>
                  <a:moveTo>
                    <a:pt x="330" y="390"/>
                  </a:moveTo>
                  <a:cubicBezTo>
                    <a:pt x="330" y="390"/>
                    <a:pt x="330" y="392"/>
                    <a:pt x="329" y="394"/>
                  </a:cubicBezTo>
                  <a:cubicBezTo>
                    <a:pt x="327" y="396"/>
                    <a:pt x="323" y="399"/>
                    <a:pt x="307" y="399"/>
                  </a:cubicBezTo>
                  <a:cubicBezTo>
                    <a:pt x="48" y="399"/>
                    <a:pt x="48" y="399"/>
                    <a:pt x="48" y="399"/>
                  </a:cubicBezTo>
                  <a:cubicBezTo>
                    <a:pt x="33" y="399"/>
                    <a:pt x="28" y="396"/>
                    <a:pt x="27" y="394"/>
                  </a:cubicBezTo>
                  <a:cubicBezTo>
                    <a:pt x="25" y="392"/>
                    <a:pt x="25" y="390"/>
                    <a:pt x="25" y="390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6" y="387"/>
                    <a:pt x="26" y="387"/>
                    <a:pt x="26" y="387"/>
                  </a:cubicBezTo>
                  <a:cubicBezTo>
                    <a:pt x="19" y="282"/>
                    <a:pt x="31" y="209"/>
                    <a:pt x="50" y="158"/>
                  </a:cubicBezTo>
                  <a:cubicBezTo>
                    <a:pt x="53" y="177"/>
                    <a:pt x="65" y="200"/>
                    <a:pt x="103" y="201"/>
                  </a:cubicBezTo>
                  <a:cubicBezTo>
                    <a:pt x="103" y="227"/>
                    <a:pt x="103" y="227"/>
                    <a:pt x="103" y="227"/>
                  </a:cubicBezTo>
                  <a:cubicBezTo>
                    <a:pt x="103" y="236"/>
                    <a:pt x="113" y="243"/>
                    <a:pt x="125" y="243"/>
                  </a:cubicBezTo>
                  <a:cubicBezTo>
                    <a:pt x="138" y="243"/>
                    <a:pt x="147" y="236"/>
                    <a:pt x="147" y="227"/>
                  </a:cubicBezTo>
                  <a:cubicBezTo>
                    <a:pt x="147" y="201"/>
                    <a:pt x="147" y="201"/>
                    <a:pt x="147" y="201"/>
                  </a:cubicBezTo>
                  <a:cubicBezTo>
                    <a:pt x="169" y="201"/>
                    <a:pt x="191" y="201"/>
                    <a:pt x="211" y="201"/>
                  </a:cubicBezTo>
                  <a:cubicBezTo>
                    <a:pt x="211" y="227"/>
                    <a:pt x="211" y="227"/>
                    <a:pt x="211" y="227"/>
                  </a:cubicBezTo>
                  <a:cubicBezTo>
                    <a:pt x="211" y="236"/>
                    <a:pt x="220" y="243"/>
                    <a:pt x="233" y="243"/>
                  </a:cubicBezTo>
                  <a:cubicBezTo>
                    <a:pt x="245" y="243"/>
                    <a:pt x="255" y="236"/>
                    <a:pt x="255" y="227"/>
                  </a:cubicBezTo>
                  <a:cubicBezTo>
                    <a:pt x="255" y="201"/>
                    <a:pt x="255" y="201"/>
                    <a:pt x="255" y="201"/>
                  </a:cubicBezTo>
                  <a:cubicBezTo>
                    <a:pt x="261" y="201"/>
                    <a:pt x="264" y="201"/>
                    <a:pt x="264" y="201"/>
                  </a:cubicBezTo>
                  <a:cubicBezTo>
                    <a:pt x="264" y="201"/>
                    <a:pt x="301" y="200"/>
                    <a:pt x="312" y="177"/>
                  </a:cubicBezTo>
                  <a:cubicBezTo>
                    <a:pt x="327" y="226"/>
                    <a:pt x="335" y="294"/>
                    <a:pt x="330" y="387"/>
                  </a:cubicBezTo>
                  <a:cubicBezTo>
                    <a:pt x="330" y="389"/>
                    <a:pt x="330" y="389"/>
                    <a:pt x="330" y="389"/>
                  </a:cubicBezTo>
                  <a:lnTo>
                    <a:pt x="330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7" name="KSO_Shape"/>
          <p:cNvSpPr/>
          <p:nvPr/>
        </p:nvSpPr>
        <p:spPr bwMode="auto">
          <a:xfrm>
            <a:off x="2070028" y="5061726"/>
            <a:ext cx="1192320" cy="725486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MH_Entry_1"/>
          <p:cNvSpPr/>
          <p:nvPr>
            <p:custDataLst>
              <p:tags r:id="rId1"/>
            </p:custDataLst>
          </p:nvPr>
        </p:nvSpPr>
        <p:spPr>
          <a:xfrm>
            <a:off x="4730173" y="43867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赠送实用答辩图标</a:t>
            </a:r>
          </a:p>
        </p:txBody>
      </p:sp>
      <p:sp>
        <p:nvSpPr>
          <p:cNvPr id="103" name="矩形 102"/>
          <p:cNvSpPr/>
          <p:nvPr/>
        </p:nvSpPr>
        <p:spPr>
          <a:xfrm>
            <a:off x="4332638" y="891044"/>
            <a:ext cx="3530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GIVING PRACTICAL REPLY ICON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4306910" y="713244"/>
            <a:ext cx="508608" cy="0"/>
          </a:xfrm>
          <a:prstGeom prst="line">
            <a:avLst/>
          </a:prstGeom>
          <a:ln>
            <a:solidFill>
              <a:srgbClr val="FFC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60301" y="1259344"/>
            <a:ext cx="11363399" cy="0"/>
          </a:xfrm>
          <a:prstGeom prst="line">
            <a:avLst/>
          </a:prstGeom>
          <a:ln>
            <a:solidFill>
              <a:srgbClr val="FFC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7354304" y="713244"/>
            <a:ext cx="508608" cy="0"/>
          </a:xfrm>
          <a:prstGeom prst="line">
            <a:avLst/>
          </a:prstGeom>
          <a:ln>
            <a:solidFill>
              <a:srgbClr val="FFC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组合 390"/>
          <p:cNvGrpSpPr/>
          <p:nvPr/>
        </p:nvGrpSpPr>
        <p:grpSpPr>
          <a:xfrm>
            <a:off x="2932959" y="2245887"/>
            <a:ext cx="1058863" cy="1060450"/>
            <a:chOff x="4537076" y="357188"/>
            <a:chExt cx="1058863" cy="1060450"/>
          </a:xfrm>
        </p:grpSpPr>
        <p:sp>
          <p:nvSpPr>
            <p:cNvPr id="191" name="Oval 5"/>
            <p:cNvSpPr>
              <a:spLocks noChangeArrowheads="1"/>
            </p:cNvSpPr>
            <p:nvPr/>
          </p:nvSpPr>
          <p:spPr bwMode="auto">
            <a:xfrm>
              <a:off x="4537076" y="35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6"/>
            <p:cNvSpPr>
              <a:spLocks noChangeArrowheads="1"/>
            </p:cNvSpPr>
            <p:nvPr/>
          </p:nvSpPr>
          <p:spPr bwMode="auto">
            <a:xfrm>
              <a:off x="5029201" y="844551"/>
              <a:ext cx="92075" cy="93663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"/>
            <p:cNvSpPr>
              <a:spLocks noEditPoints="1"/>
            </p:cNvSpPr>
            <p:nvPr/>
          </p:nvSpPr>
          <p:spPr bwMode="auto">
            <a:xfrm>
              <a:off x="4903789" y="495301"/>
              <a:ext cx="344488" cy="785813"/>
            </a:xfrm>
            <a:custGeom>
              <a:avLst/>
              <a:gdLst>
                <a:gd name="T0" fmla="*/ 77 w 153"/>
                <a:gd name="T1" fmla="*/ 348 h 348"/>
                <a:gd name="T2" fmla="*/ 0 w 153"/>
                <a:gd name="T3" fmla="*/ 174 h 348"/>
                <a:gd name="T4" fmla="*/ 77 w 153"/>
                <a:gd name="T5" fmla="*/ 0 h 348"/>
                <a:gd name="T6" fmla="*/ 153 w 153"/>
                <a:gd name="T7" fmla="*/ 174 h 348"/>
                <a:gd name="T8" fmla="*/ 77 w 153"/>
                <a:gd name="T9" fmla="*/ 348 h 348"/>
                <a:gd name="T10" fmla="*/ 77 w 153"/>
                <a:gd name="T11" fmla="*/ 13 h 348"/>
                <a:gd name="T12" fmla="*/ 13 w 153"/>
                <a:gd name="T13" fmla="*/ 174 h 348"/>
                <a:gd name="T14" fmla="*/ 77 w 153"/>
                <a:gd name="T15" fmla="*/ 336 h 348"/>
                <a:gd name="T16" fmla="*/ 141 w 153"/>
                <a:gd name="T17" fmla="*/ 174 h 348"/>
                <a:gd name="T18" fmla="*/ 77 w 153"/>
                <a:gd name="T19" fmla="*/ 1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"/>
            <p:cNvSpPr>
              <a:spLocks noEditPoints="1"/>
            </p:cNvSpPr>
            <p:nvPr/>
          </p:nvSpPr>
          <p:spPr bwMode="auto">
            <a:xfrm>
              <a:off x="4684714" y="715963"/>
              <a:ext cx="784225" cy="346075"/>
            </a:xfrm>
            <a:custGeom>
              <a:avLst/>
              <a:gdLst>
                <a:gd name="T0" fmla="*/ 174 w 348"/>
                <a:gd name="T1" fmla="*/ 153 h 153"/>
                <a:gd name="T2" fmla="*/ 0 w 348"/>
                <a:gd name="T3" fmla="*/ 76 h 153"/>
                <a:gd name="T4" fmla="*/ 174 w 348"/>
                <a:gd name="T5" fmla="*/ 0 h 153"/>
                <a:gd name="T6" fmla="*/ 348 w 348"/>
                <a:gd name="T7" fmla="*/ 76 h 153"/>
                <a:gd name="T8" fmla="*/ 174 w 348"/>
                <a:gd name="T9" fmla="*/ 153 h 153"/>
                <a:gd name="T10" fmla="*/ 174 w 348"/>
                <a:gd name="T11" fmla="*/ 12 h 153"/>
                <a:gd name="T12" fmla="*/ 12 w 348"/>
                <a:gd name="T13" fmla="*/ 76 h 153"/>
                <a:gd name="T14" fmla="*/ 174 w 348"/>
                <a:gd name="T15" fmla="*/ 140 h 153"/>
                <a:gd name="T16" fmla="*/ 335 w 348"/>
                <a:gd name="T17" fmla="*/ 76 h 153"/>
                <a:gd name="T18" fmla="*/ 174 w 348"/>
                <a:gd name="T19" fmla="*/ 1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9"/>
            <p:cNvSpPr>
              <a:spLocks noEditPoints="1"/>
            </p:cNvSpPr>
            <p:nvPr/>
          </p:nvSpPr>
          <p:spPr bwMode="auto">
            <a:xfrm>
              <a:off x="4762501" y="584201"/>
              <a:ext cx="627063" cy="608013"/>
            </a:xfrm>
            <a:custGeom>
              <a:avLst/>
              <a:gdLst>
                <a:gd name="T0" fmla="*/ 229 w 278"/>
                <a:gd name="T1" fmla="*/ 270 h 270"/>
                <a:gd name="T2" fmla="*/ 85 w 278"/>
                <a:gd name="T3" fmla="*/ 189 h 270"/>
                <a:gd name="T4" fmla="*/ 14 w 278"/>
                <a:gd name="T5" fmla="*/ 89 h 270"/>
                <a:gd name="T6" fmla="*/ 16 w 278"/>
                <a:gd name="T7" fmla="*/ 12 h 270"/>
                <a:gd name="T8" fmla="*/ 48 w 278"/>
                <a:gd name="T9" fmla="*/ 0 h 270"/>
                <a:gd name="T10" fmla="*/ 193 w 278"/>
                <a:gd name="T11" fmla="*/ 81 h 270"/>
                <a:gd name="T12" fmla="*/ 264 w 278"/>
                <a:gd name="T13" fmla="*/ 182 h 270"/>
                <a:gd name="T14" fmla="*/ 262 w 278"/>
                <a:gd name="T15" fmla="*/ 258 h 270"/>
                <a:gd name="T16" fmla="*/ 229 w 278"/>
                <a:gd name="T17" fmla="*/ 270 h 270"/>
                <a:gd name="T18" fmla="*/ 48 w 278"/>
                <a:gd name="T19" fmla="*/ 13 h 270"/>
                <a:gd name="T20" fmla="*/ 25 w 278"/>
                <a:gd name="T21" fmla="*/ 21 h 270"/>
                <a:gd name="T22" fmla="*/ 26 w 278"/>
                <a:gd name="T23" fmla="*/ 84 h 270"/>
                <a:gd name="T24" fmla="*/ 94 w 278"/>
                <a:gd name="T25" fmla="*/ 180 h 270"/>
                <a:gd name="T26" fmla="*/ 229 w 278"/>
                <a:gd name="T27" fmla="*/ 258 h 270"/>
                <a:gd name="T28" fmla="*/ 253 w 278"/>
                <a:gd name="T29" fmla="*/ 249 h 270"/>
                <a:gd name="T30" fmla="*/ 252 w 278"/>
                <a:gd name="T31" fmla="*/ 186 h 270"/>
                <a:gd name="T32" fmla="*/ 184 w 278"/>
                <a:gd name="T33" fmla="*/ 90 h 270"/>
                <a:gd name="T34" fmla="*/ 48 w 278"/>
                <a:gd name="T35" fmla="*/ 1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0"/>
            <p:cNvSpPr>
              <a:spLocks noEditPoints="1"/>
            </p:cNvSpPr>
            <p:nvPr/>
          </p:nvSpPr>
          <p:spPr bwMode="auto">
            <a:xfrm>
              <a:off x="4762501" y="584201"/>
              <a:ext cx="627063" cy="608013"/>
            </a:xfrm>
            <a:custGeom>
              <a:avLst/>
              <a:gdLst>
                <a:gd name="T0" fmla="*/ 48 w 278"/>
                <a:gd name="T1" fmla="*/ 270 h 270"/>
                <a:gd name="T2" fmla="*/ 16 w 278"/>
                <a:gd name="T3" fmla="*/ 258 h 270"/>
                <a:gd name="T4" fmla="*/ 14 w 278"/>
                <a:gd name="T5" fmla="*/ 182 h 270"/>
                <a:gd name="T6" fmla="*/ 85 w 278"/>
                <a:gd name="T7" fmla="*/ 81 h 270"/>
                <a:gd name="T8" fmla="*/ 229 w 278"/>
                <a:gd name="T9" fmla="*/ 0 h 270"/>
                <a:gd name="T10" fmla="*/ 262 w 278"/>
                <a:gd name="T11" fmla="*/ 12 h 270"/>
                <a:gd name="T12" fmla="*/ 264 w 278"/>
                <a:gd name="T13" fmla="*/ 89 h 270"/>
                <a:gd name="T14" fmla="*/ 193 w 278"/>
                <a:gd name="T15" fmla="*/ 189 h 270"/>
                <a:gd name="T16" fmla="*/ 48 w 278"/>
                <a:gd name="T17" fmla="*/ 270 h 270"/>
                <a:gd name="T18" fmla="*/ 229 w 278"/>
                <a:gd name="T19" fmla="*/ 13 h 270"/>
                <a:gd name="T20" fmla="*/ 94 w 278"/>
                <a:gd name="T21" fmla="*/ 90 h 270"/>
                <a:gd name="T22" fmla="*/ 26 w 278"/>
                <a:gd name="T23" fmla="*/ 186 h 270"/>
                <a:gd name="T24" fmla="*/ 25 w 278"/>
                <a:gd name="T25" fmla="*/ 249 h 270"/>
                <a:gd name="T26" fmla="*/ 48 w 278"/>
                <a:gd name="T27" fmla="*/ 258 h 270"/>
                <a:gd name="T28" fmla="*/ 184 w 278"/>
                <a:gd name="T29" fmla="*/ 180 h 270"/>
                <a:gd name="T30" fmla="*/ 252 w 278"/>
                <a:gd name="T31" fmla="*/ 84 h 270"/>
                <a:gd name="T32" fmla="*/ 253 w 278"/>
                <a:gd name="T33" fmla="*/ 21 h 270"/>
                <a:gd name="T34" fmla="*/ 229 w 278"/>
                <a:gd name="T35" fmla="*/ 1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9793294" y="2245887"/>
            <a:ext cx="1060450" cy="1060450"/>
            <a:chOff x="9940926" y="2897188"/>
            <a:chExt cx="1060450" cy="1060450"/>
          </a:xfrm>
        </p:grpSpPr>
        <p:sp>
          <p:nvSpPr>
            <p:cNvPr id="197" name="Oval 11"/>
            <p:cNvSpPr>
              <a:spLocks noChangeArrowheads="1"/>
            </p:cNvSpPr>
            <p:nvPr/>
          </p:nvSpPr>
          <p:spPr bwMode="auto">
            <a:xfrm>
              <a:off x="9940926" y="289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2"/>
            <p:cNvSpPr/>
            <p:nvPr/>
          </p:nvSpPr>
          <p:spPr bwMode="auto">
            <a:xfrm>
              <a:off x="10428289" y="3660776"/>
              <a:ext cx="74613" cy="53975"/>
            </a:xfrm>
            <a:custGeom>
              <a:avLst/>
              <a:gdLst>
                <a:gd name="T0" fmla="*/ 1 w 33"/>
                <a:gd name="T1" fmla="*/ 9 h 24"/>
                <a:gd name="T2" fmla="*/ 1 w 33"/>
                <a:gd name="T3" fmla="*/ 10 h 24"/>
                <a:gd name="T4" fmla="*/ 1 w 33"/>
                <a:gd name="T5" fmla="*/ 10 h 24"/>
                <a:gd name="T6" fmla="*/ 0 w 33"/>
                <a:gd name="T7" fmla="*/ 14 h 24"/>
                <a:gd name="T8" fmla="*/ 8 w 33"/>
                <a:gd name="T9" fmla="*/ 11 h 24"/>
                <a:gd name="T10" fmla="*/ 11 w 33"/>
                <a:gd name="T11" fmla="*/ 24 h 24"/>
                <a:gd name="T12" fmla="*/ 16 w 33"/>
                <a:gd name="T13" fmla="*/ 13 h 24"/>
                <a:gd name="T14" fmla="*/ 23 w 33"/>
                <a:gd name="T15" fmla="*/ 20 h 24"/>
                <a:gd name="T16" fmla="*/ 23 w 33"/>
                <a:gd name="T17" fmla="*/ 13 h 24"/>
                <a:gd name="T18" fmla="*/ 33 w 33"/>
                <a:gd name="T19" fmla="*/ 16 h 24"/>
                <a:gd name="T20" fmla="*/ 31 w 33"/>
                <a:gd name="T21" fmla="*/ 9 h 24"/>
                <a:gd name="T22" fmla="*/ 1 w 33"/>
                <a:gd name="T2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1" y="9"/>
                  </a:move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1" y="0"/>
                    <a:pt x="11" y="6"/>
                    <a:pt x="1" y="9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3"/>
            <p:cNvSpPr/>
            <p:nvPr/>
          </p:nvSpPr>
          <p:spPr bwMode="auto">
            <a:xfrm>
              <a:off x="10156826" y="3238501"/>
              <a:ext cx="622300" cy="450850"/>
            </a:xfrm>
            <a:custGeom>
              <a:avLst/>
              <a:gdLst>
                <a:gd name="T0" fmla="*/ 215 w 276"/>
                <a:gd name="T1" fmla="*/ 5 h 200"/>
                <a:gd name="T2" fmla="*/ 147 w 276"/>
                <a:gd name="T3" fmla="*/ 20 h 200"/>
                <a:gd name="T4" fmla="*/ 148 w 276"/>
                <a:gd name="T5" fmla="*/ 20 h 200"/>
                <a:gd name="T6" fmla="*/ 147 w 276"/>
                <a:gd name="T7" fmla="*/ 20 h 200"/>
                <a:gd name="T8" fmla="*/ 144 w 276"/>
                <a:gd name="T9" fmla="*/ 22 h 200"/>
                <a:gd name="T10" fmla="*/ 144 w 276"/>
                <a:gd name="T11" fmla="*/ 21 h 200"/>
                <a:gd name="T12" fmla="*/ 140 w 276"/>
                <a:gd name="T13" fmla="*/ 28 h 200"/>
                <a:gd name="T14" fmla="*/ 132 w 276"/>
                <a:gd name="T15" fmla="*/ 19 h 200"/>
                <a:gd name="T16" fmla="*/ 132 w 276"/>
                <a:gd name="T17" fmla="*/ 20 h 200"/>
                <a:gd name="T18" fmla="*/ 70 w 276"/>
                <a:gd name="T19" fmla="*/ 4 h 200"/>
                <a:gd name="T20" fmla="*/ 1 w 276"/>
                <a:gd name="T21" fmla="*/ 82 h 200"/>
                <a:gd name="T22" fmla="*/ 97 w 276"/>
                <a:gd name="T23" fmla="*/ 200 h 200"/>
                <a:gd name="T24" fmla="*/ 121 w 276"/>
                <a:gd name="T25" fmla="*/ 197 h 200"/>
                <a:gd name="T26" fmla="*/ 121 w 276"/>
                <a:gd name="T27" fmla="*/ 196 h 200"/>
                <a:gd name="T28" fmla="*/ 119 w 276"/>
                <a:gd name="T29" fmla="*/ 197 h 200"/>
                <a:gd name="T30" fmla="*/ 121 w 276"/>
                <a:gd name="T31" fmla="*/ 196 h 200"/>
                <a:gd name="T32" fmla="*/ 127 w 276"/>
                <a:gd name="T33" fmla="*/ 193 h 200"/>
                <a:gd name="T34" fmla="*/ 121 w 276"/>
                <a:gd name="T35" fmla="*/ 196 h 200"/>
                <a:gd name="T36" fmla="*/ 151 w 276"/>
                <a:gd name="T37" fmla="*/ 196 h 200"/>
                <a:gd name="T38" fmla="*/ 151 w 276"/>
                <a:gd name="T39" fmla="*/ 195 h 200"/>
                <a:gd name="T40" fmla="*/ 179 w 276"/>
                <a:gd name="T41" fmla="*/ 200 h 200"/>
                <a:gd name="T42" fmla="*/ 276 w 276"/>
                <a:gd name="T43" fmla="*/ 94 h 200"/>
                <a:gd name="T44" fmla="*/ 215 w 276"/>
                <a:gd name="T45" fmla="*/ 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6" h="200">
                  <a:moveTo>
                    <a:pt x="215" y="5"/>
                  </a:moveTo>
                  <a:cubicBezTo>
                    <a:pt x="185" y="0"/>
                    <a:pt x="159" y="12"/>
                    <a:pt x="147" y="20"/>
                  </a:cubicBezTo>
                  <a:cubicBezTo>
                    <a:pt x="147" y="20"/>
                    <a:pt x="147" y="20"/>
                    <a:pt x="148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6" y="20"/>
                    <a:pt x="145" y="21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1" y="22"/>
                    <a:pt x="140" y="25"/>
                    <a:pt x="140" y="28"/>
                  </a:cubicBezTo>
                  <a:cubicBezTo>
                    <a:pt x="134" y="31"/>
                    <a:pt x="134" y="23"/>
                    <a:pt x="132" y="19"/>
                  </a:cubicBezTo>
                  <a:cubicBezTo>
                    <a:pt x="132" y="19"/>
                    <a:pt x="132" y="20"/>
                    <a:pt x="132" y="20"/>
                  </a:cubicBezTo>
                  <a:cubicBezTo>
                    <a:pt x="122" y="14"/>
                    <a:pt x="100" y="2"/>
                    <a:pt x="70" y="4"/>
                  </a:cubicBezTo>
                  <a:cubicBezTo>
                    <a:pt x="28" y="6"/>
                    <a:pt x="0" y="37"/>
                    <a:pt x="1" y="82"/>
                  </a:cubicBezTo>
                  <a:cubicBezTo>
                    <a:pt x="2" y="146"/>
                    <a:pt x="58" y="200"/>
                    <a:pt x="97" y="200"/>
                  </a:cubicBezTo>
                  <a:cubicBezTo>
                    <a:pt x="107" y="200"/>
                    <a:pt x="115" y="198"/>
                    <a:pt x="121" y="197"/>
                  </a:cubicBezTo>
                  <a:cubicBezTo>
                    <a:pt x="121" y="197"/>
                    <a:pt x="121" y="196"/>
                    <a:pt x="121" y="196"/>
                  </a:cubicBezTo>
                  <a:cubicBezTo>
                    <a:pt x="121" y="196"/>
                    <a:pt x="120" y="197"/>
                    <a:pt x="119" y="197"/>
                  </a:cubicBezTo>
                  <a:cubicBezTo>
                    <a:pt x="120" y="197"/>
                    <a:pt x="121" y="196"/>
                    <a:pt x="121" y="196"/>
                  </a:cubicBezTo>
                  <a:cubicBezTo>
                    <a:pt x="123" y="194"/>
                    <a:pt x="125" y="193"/>
                    <a:pt x="127" y="193"/>
                  </a:cubicBezTo>
                  <a:cubicBezTo>
                    <a:pt x="125" y="193"/>
                    <a:pt x="123" y="194"/>
                    <a:pt x="121" y="196"/>
                  </a:cubicBezTo>
                  <a:cubicBezTo>
                    <a:pt x="131" y="193"/>
                    <a:pt x="141" y="187"/>
                    <a:pt x="151" y="196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7" y="198"/>
                    <a:pt x="166" y="200"/>
                    <a:pt x="179" y="200"/>
                  </a:cubicBezTo>
                  <a:cubicBezTo>
                    <a:pt x="218" y="200"/>
                    <a:pt x="275" y="157"/>
                    <a:pt x="276" y="94"/>
                  </a:cubicBezTo>
                  <a:cubicBezTo>
                    <a:pt x="276" y="48"/>
                    <a:pt x="258" y="12"/>
                    <a:pt x="215" y="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4"/>
            <p:cNvSpPr/>
            <p:nvPr/>
          </p:nvSpPr>
          <p:spPr bwMode="auto">
            <a:xfrm>
              <a:off x="10450514" y="3149601"/>
              <a:ext cx="92075" cy="158750"/>
            </a:xfrm>
            <a:custGeom>
              <a:avLst/>
              <a:gdLst>
                <a:gd name="T0" fmla="*/ 10 w 41"/>
                <a:gd name="T1" fmla="*/ 67 h 70"/>
                <a:gd name="T2" fmla="*/ 14 w 41"/>
                <a:gd name="T3" fmla="*/ 60 h 70"/>
                <a:gd name="T4" fmla="*/ 15 w 41"/>
                <a:gd name="T5" fmla="*/ 34 h 70"/>
                <a:gd name="T6" fmla="*/ 37 w 41"/>
                <a:gd name="T7" fmla="*/ 15 h 70"/>
                <a:gd name="T8" fmla="*/ 37 w 41"/>
                <a:gd name="T9" fmla="*/ 0 h 70"/>
                <a:gd name="T10" fmla="*/ 1 w 41"/>
                <a:gd name="T11" fmla="*/ 32 h 70"/>
                <a:gd name="T12" fmla="*/ 2 w 41"/>
                <a:gd name="T13" fmla="*/ 58 h 70"/>
                <a:gd name="T14" fmla="*/ 10 w 41"/>
                <a:gd name="T1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0">
                  <a:moveTo>
                    <a:pt x="10" y="67"/>
                  </a:moveTo>
                  <a:cubicBezTo>
                    <a:pt x="10" y="64"/>
                    <a:pt x="11" y="61"/>
                    <a:pt x="14" y="60"/>
                  </a:cubicBezTo>
                  <a:cubicBezTo>
                    <a:pt x="14" y="50"/>
                    <a:pt x="15" y="40"/>
                    <a:pt x="15" y="34"/>
                  </a:cubicBezTo>
                  <a:cubicBezTo>
                    <a:pt x="15" y="26"/>
                    <a:pt x="30" y="22"/>
                    <a:pt x="37" y="15"/>
                  </a:cubicBezTo>
                  <a:cubicBezTo>
                    <a:pt x="41" y="11"/>
                    <a:pt x="37" y="0"/>
                    <a:pt x="37" y="0"/>
                  </a:cubicBezTo>
                  <a:cubicBezTo>
                    <a:pt x="37" y="0"/>
                    <a:pt x="0" y="17"/>
                    <a:pt x="1" y="32"/>
                  </a:cubicBezTo>
                  <a:cubicBezTo>
                    <a:pt x="2" y="39"/>
                    <a:pt x="2" y="49"/>
                    <a:pt x="2" y="58"/>
                  </a:cubicBezTo>
                  <a:cubicBezTo>
                    <a:pt x="4" y="62"/>
                    <a:pt x="4" y="70"/>
                    <a:pt x="10" y="67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5743582" y="975887"/>
            <a:ext cx="1058863" cy="1060450"/>
            <a:chOff x="5891214" y="1627188"/>
            <a:chExt cx="1058863" cy="1060450"/>
          </a:xfrm>
        </p:grpSpPr>
        <p:sp>
          <p:nvSpPr>
            <p:cNvPr id="201" name="Oval 15"/>
            <p:cNvSpPr>
              <a:spLocks noChangeArrowheads="1"/>
            </p:cNvSpPr>
            <p:nvPr/>
          </p:nvSpPr>
          <p:spPr bwMode="auto">
            <a:xfrm>
              <a:off x="5891214" y="162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"/>
            <p:cNvSpPr/>
            <p:nvPr/>
          </p:nvSpPr>
          <p:spPr bwMode="auto">
            <a:xfrm>
              <a:off x="6078539" y="1963738"/>
              <a:ext cx="574675" cy="469900"/>
            </a:xfrm>
            <a:custGeom>
              <a:avLst/>
              <a:gdLst>
                <a:gd name="T0" fmla="*/ 255 w 255"/>
                <a:gd name="T1" fmla="*/ 104 h 208"/>
                <a:gd name="T2" fmla="*/ 138 w 255"/>
                <a:gd name="T3" fmla="*/ 208 h 208"/>
                <a:gd name="T4" fmla="*/ 85 w 255"/>
                <a:gd name="T5" fmla="*/ 197 h 208"/>
                <a:gd name="T6" fmla="*/ 5 w 255"/>
                <a:gd name="T7" fmla="*/ 194 h 208"/>
                <a:gd name="T8" fmla="*/ 38 w 255"/>
                <a:gd name="T9" fmla="*/ 157 h 208"/>
                <a:gd name="T10" fmla="*/ 22 w 255"/>
                <a:gd name="T11" fmla="*/ 104 h 208"/>
                <a:gd name="T12" fmla="*/ 138 w 255"/>
                <a:gd name="T13" fmla="*/ 0 h 208"/>
                <a:gd name="T14" fmla="*/ 255 w 255"/>
                <a:gd name="T1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08">
                  <a:moveTo>
                    <a:pt x="255" y="104"/>
                  </a:moveTo>
                  <a:cubicBezTo>
                    <a:pt x="255" y="162"/>
                    <a:pt x="202" y="208"/>
                    <a:pt x="138" y="208"/>
                  </a:cubicBezTo>
                  <a:cubicBezTo>
                    <a:pt x="119" y="208"/>
                    <a:pt x="101" y="204"/>
                    <a:pt x="85" y="197"/>
                  </a:cubicBezTo>
                  <a:cubicBezTo>
                    <a:pt x="80" y="194"/>
                    <a:pt x="10" y="200"/>
                    <a:pt x="5" y="194"/>
                  </a:cubicBezTo>
                  <a:cubicBezTo>
                    <a:pt x="0" y="189"/>
                    <a:pt x="42" y="163"/>
                    <a:pt x="38" y="157"/>
                  </a:cubicBezTo>
                  <a:cubicBezTo>
                    <a:pt x="28" y="141"/>
                    <a:pt x="22" y="123"/>
                    <a:pt x="22" y="104"/>
                  </a:cubicBezTo>
                  <a:cubicBezTo>
                    <a:pt x="22" y="46"/>
                    <a:pt x="74" y="0"/>
                    <a:pt x="138" y="0"/>
                  </a:cubicBezTo>
                  <a:cubicBezTo>
                    <a:pt x="202" y="0"/>
                    <a:pt x="255" y="46"/>
                    <a:pt x="255" y="10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7"/>
            <p:cNvSpPr/>
            <p:nvPr/>
          </p:nvSpPr>
          <p:spPr bwMode="auto">
            <a:xfrm>
              <a:off x="6346826" y="1824038"/>
              <a:ext cx="444500" cy="363538"/>
            </a:xfrm>
            <a:custGeom>
              <a:avLst/>
              <a:gdLst>
                <a:gd name="T0" fmla="*/ 0 w 197"/>
                <a:gd name="T1" fmla="*/ 80 h 161"/>
                <a:gd name="T2" fmla="*/ 89 w 197"/>
                <a:gd name="T3" fmla="*/ 161 h 161"/>
                <a:gd name="T4" fmla="*/ 130 w 197"/>
                <a:gd name="T5" fmla="*/ 152 h 161"/>
                <a:gd name="T6" fmla="*/ 193 w 197"/>
                <a:gd name="T7" fmla="*/ 150 h 161"/>
                <a:gd name="T8" fmla="*/ 167 w 197"/>
                <a:gd name="T9" fmla="*/ 121 h 161"/>
                <a:gd name="T10" fmla="*/ 179 w 197"/>
                <a:gd name="T11" fmla="*/ 80 h 161"/>
                <a:gd name="T12" fmla="*/ 89 w 197"/>
                <a:gd name="T13" fmla="*/ 0 h 161"/>
                <a:gd name="T14" fmla="*/ 0 w 197"/>
                <a:gd name="T15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61">
                  <a:moveTo>
                    <a:pt x="0" y="80"/>
                  </a:moveTo>
                  <a:cubicBezTo>
                    <a:pt x="0" y="125"/>
                    <a:pt x="40" y="161"/>
                    <a:pt x="89" y="161"/>
                  </a:cubicBezTo>
                  <a:cubicBezTo>
                    <a:pt x="104" y="161"/>
                    <a:pt x="118" y="158"/>
                    <a:pt x="130" y="152"/>
                  </a:cubicBezTo>
                  <a:cubicBezTo>
                    <a:pt x="135" y="150"/>
                    <a:pt x="188" y="154"/>
                    <a:pt x="193" y="150"/>
                  </a:cubicBezTo>
                  <a:cubicBezTo>
                    <a:pt x="197" y="146"/>
                    <a:pt x="164" y="126"/>
                    <a:pt x="167" y="121"/>
                  </a:cubicBezTo>
                  <a:cubicBezTo>
                    <a:pt x="175" y="109"/>
                    <a:pt x="179" y="95"/>
                    <a:pt x="179" y="80"/>
                  </a:cubicBezTo>
                  <a:cubicBezTo>
                    <a:pt x="179" y="36"/>
                    <a:pt x="139" y="0"/>
                    <a:pt x="89" y="0"/>
                  </a:cubicBezTo>
                  <a:cubicBezTo>
                    <a:pt x="40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9793294" y="3515887"/>
            <a:ext cx="1060450" cy="1060450"/>
            <a:chOff x="9940926" y="4167188"/>
            <a:chExt cx="1060450" cy="1060450"/>
          </a:xfrm>
        </p:grpSpPr>
        <p:sp>
          <p:nvSpPr>
            <p:cNvPr id="204" name="Oval 18"/>
            <p:cNvSpPr>
              <a:spLocks noChangeArrowheads="1"/>
            </p:cNvSpPr>
            <p:nvPr/>
          </p:nvSpPr>
          <p:spPr bwMode="auto">
            <a:xfrm>
              <a:off x="9940926" y="4167188"/>
              <a:ext cx="1060450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9"/>
            <p:cNvSpPr>
              <a:spLocks noChangeArrowheads="1"/>
            </p:cNvSpPr>
            <p:nvPr/>
          </p:nvSpPr>
          <p:spPr bwMode="auto">
            <a:xfrm>
              <a:off x="10134601" y="4360863"/>
              <a:ext cx="669925" cy="669925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0"/>
            <p:cNvSpPr/>
            <p:nvPr/>
          </p:nvSpPr>
          <p:spPr bwMode="auto">
            <a:xfrm>
              <a:off x="10444164" y="4497388"/>
              <a:ext cx="360363" cy="322263"/>
            </a:xfrm>
            <a:custGeom>
              <a:avLst/>
              <a:gdLst>
                <a:gd name="T0" fmla="*/ 0 w 160"/>
                <a:gd name="T1" fmla="*/ 25 h 143"/>
                <a:gd name="T2" fmla="*/ 7 w 160"/>
                <a:gd name="T3" fmla="*/ 15 h 143"/>
                <a:gd name="T4" fmla="*/ 18 w 160"/>
                <a:gd name="T5" fmla="*/ 0 h 143"/>
                <a:gd name="T6" fmla="*/ 104 w 160"/>
                <a:gd name="T7" fmla="*/ 19 h 143"/>
                <a:gd name="T8" fmla="*/ 145 w 160"/>
                <a:gd name="T9" fmla="*/ 25 h 143"/>
                <a:gd name="T10" fmla="*/ 160 w 160"/>
                <a:gd name="T11" fmla="*/ 89 h 143"/>
                <a:gd name="T12" fmla="*/ 149 w 160"/>
                <a:gd name="T13" fmla="*/ 143 h 143"/>
                <a:gd name="T14" fmla="*/ 0 w 160"/>
                <a:gd name="T15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43">
                  <a:moveTo>
                    <a:pt x="0" y="25"/>
                  </a:moveTo>
                  <a:cubicBezTo>
                    <a:pt x="2" y="22"/>
                    <a:pt x="5" y="18"/>
                    <a:pt x="7" y="15"/>
                  </a:cubicBezTo>
                  <a:cubicBezTo>
                    <a:pt x="11" y="10"/>
                    <a:pt x="15" y="5"/>
                    <a:pt x="18" y="0"/>
                  </a:cubicBezTo>
                  <a:cubicBezTo>
                    <a:pt x="48" y="13"/>
                    <a:pt x="77" y="16"/>
                    <a:pt x="104" y="19"/>
                  </a:cubicBezTo>
                  <a:cubicBezTo>
                    <a:pt x="119" y="20"/>
                    <a:pt x="133" y="22"/>
                    <a:pt x="145" y="25"/>
                  </a:cubicBezTo>
                  <a:cubicBezTo>
                    <a:pt x="155" y="44"/>
                    <a:pt x="160" y="66"/>
                    <a:pt x="160" y="89"/>
                  </a:cubicBezTo>
                  <a:cubicBezTo>
                    <a:pt x="160" y="108"/>
                    <a:pt x="156" y="126"/>
                    <a:pt x="149" y="143"/>
                  </a:cubicBezTo>
                  <a:cubicBezTo>
                    <a:pt x="116" y="91"/>
                    <a:pt x="58" y="52"/>
                    <a:pt x="0" y="2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1"/>
            <p:cNvSpPr/>
            <p:nvPr/>
          </p:nvSpPr>
          <p:spPr bwMode="auto">
            <a:xfrm>
              <a:off x="10137776" y="4618038"/>
              <a:ext cx="227013" cy="346075"/>
            </a:xfrm>
            <a:custGeom>
              <a:avLst/>
              <a:gdLst>
                <a:gd name="T0" fmla="*/ 26 w 101"/>
                <a:gd name="T1" fmla="*/ 25 h 153"/>
                <a:gd name="T2" fmla="*/ 101 w 101"/>
                <a:gd name="T3" fmla="*/ 11 h 153"/>
                <a:gd name="T4" fmla="*/ 60 w 101"/>
                <a:gd name="T5" fmla="*/ 133 h 153"/>
                <a:gd name="T6" fmla="*/ 58 w 101"/>
                <a:gd name="T7" fmla="*/ 153 h 153"/>
                <a:gd name="T8" fmla="*/ 0 w 101"/>
                <a:gd name="T9" fmla="*/ 48 h 153"/>
                <a:gd name="T10" fmla="*/ 26 w 101"/>
                <a:gd name="T11" fmla="*/ 2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53">
                  <a:moveTo>
                    <a:pt x="26" y="25"/>
                  </a:moveTo>
                  <a:cubicBezTo>
                    <a:pt x="48" y="9"/>
                    <a:pt x="74" y="0"/>
                    <a:pt x="101" y="11"/>
                  </a:cubicBezTo>
                  <a:cubicBezTo>
                    <a:pt x="81" y="49"/>
                    <a:pt x="65" y="91"/>
                    <a:pt x="60" y="133"/>
                  </a:cubicBezTo>
                  <a:cubicBezTo>
                    <a:pt x="59" y="139"/>
                    <a:pt x="58" y="146"/>
                    <a:pt x="58" y="153"/>
                  </a:cubicBezTo>
                  <a:cubicBezTo>
                    <a:pt x="26" y="128"/>
                    <a:pt x="4" y="91"/>
                    <a:pt x="0" y="48"/>
                  </a:cubicBezTo>
                  <a:cubicBezTo>
                    <a:pt x="8" y="40"/>
                    <a:pt x="17" y="32"/>
                    <a:pt x="26" y="2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2"/>
            <p:cNvSpPr/>
            <p:nvPr/>
          </p:nvSpPr>
          <p:spPr bwMode="auto">
            <a:xfrm>
              <a:off x="10393364" y="4572001"/>
              <a:ext cx="377825" cy="444500"/>
            </a:xfrm>
            <a:custGeom>
              <a:avLst/>
              <a:gdLst>
                <a:gd name="T0" fmla="*/ 0 w 167"/>
                <a:gd name="T1" fmla="*/ 28 h 197"/>
                <a:gd name="T2" fmla="*/ 17 w 167"/>
                <a:gd name="T3" fmla="*/ 0 h 197"/>
                <a:gd name="T4" fmla="*/ 18 w 167"/>
                <a:gd name="T5" fmla="*/ 0 h 197"/>
                <a:gd name="T6" fmla="*/ 167 w 167"/>
                <a:gd name="T7" fmla="*/ 120 h 197"/>
                <a:gd name="T8" fmla="*/ 78 w 167"/>
                <a:gd name="T9" fmla="*/ 197 h 197"/>
                <a:gd name="T10" fmla="*/ 0 w 167"/>
                <a:gd name="T11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97">
                  <a:moveTo>
                    <a:pt x="0" y="28"/>
                  </a:moveTo>
                  <a:cubicBezTo>
                    <a:pt x="5" y="18"/>
                    <a:pt x="11" y="9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77" y="27"/>
                    <a:pt x="135" y="67"/>
                    <a:pt x="167" y="120"/>
                  </a:cubicBezTo>
                  <a:cubicBezTo>
                    <a:pt x="149" y="157"/>
                    <a:pt x="117" y="185"/>
                    <a:pt x="78" y="197"/>
                  </a:cubicBezTo>
                  <a:cubicBezTo>
                    <a:pt x="64" y="137"/>
                    <a:pt x="44" y="53"/>
                    <a:pt x="0" y="2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3"/>
            <p:cNvSpPr/>
            <p:nvPr/>
          </p:nvSpPr>
          <p:spPr bwMode="auto">
            <a:xfrm>
              <a:off x="10288589" y="4652963"/>
              <a:ext cx="260350" cy="377825"/>
            </a:xfrm>
            <a:custGeom>
              <a:avLst/>
              <a:gdLst>
                <a:gd name="T0" fmla="*/ 42 w 116"/>
                <a:gd name="T1" fmla="*/ 0 h 168"/>
                <a:gd name="T2" fmla="*/ 116 w 116"/>
                <a:gd name="T3" fmla="*/ 163 h 168"/>
                <a:gd name="T4" fmla="*/ 81 w 116"/>
                <a:gd name="T5" fmla="*/ 168 h 168"/>
                <a:gd name="T6" fmla="*/ 0 w 116"/>
                <a:gd name="T7" fmla="*/ 144 h 168"/>
                <a:gd name="T8" fmla="*/ 2 w 116"/>
                <a:gd name="T9" fmla="*/ 119 h 168"/>
                <a:gd name="T10" fmla="*/ 42 w 116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8">
                  <a:moveTo>
                    <a:pt x="42" y="0"/>
                  </a:moveTo>
                  <a:cubicBezTo>
                    <a:pt x="83" y="23"/>
                    <a:pt x="103" y="105"/>
                    <a:pt x="116" y="163"/>
                  </a:cubicBezTo>
                  <a:cubicBezTo>
                    <a:pt x="105" y="166"/>
                    <a:pt x="93" y="168"/>
                    <a:pt x="81" y="168"/>
                  </a:cubicBezTo>
                  <a:cubicBezTo>
                    <a:pt x="51" y="168"/>
                    <a:pt x="23" y="159"/>
                    <a:pt x="0" y="144"/>
                  </a:cubicBezTo>
                  <a:cubicBezTo>
                    <a:pt x="0" y="136"/>
                    <a:pt x="1" y="127"/>
                    <a:pt x="2" y="119"/>
                  </a:cubicBezTo>
                  <a:cubicBezTo>
                    <a:pt x="7" y="78"/>
                    <a:pt x="22" y="37"/>
                    <a:pt x="42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4"/>
            <p:cNvSpPr/>
            <p:nvPr/>
          </p:nvSpPr>
          <p:spPr bwMode="auto">
            <a:xfrm>
              <a:off x="10215564" y="4379913"/>
              <a:ext cx="250825" cy="166688"/>
            </a:xfrm>
            <a:custGeom>
              <a:avLst/>
              <a:gdLst>
                <a:gd name="T0" fmla="*/ 111 w 111"/>
                <a:gd name="T1" fmla="*/ 48 h 74"/>
                <a:gd name="T2" fmla="*/ 101 w 111"/>
                <a:gd name="T3" fmla="*/ 62 h 74"/>
                <a:gd name="T4" fmla="*/ 92 w 111"/>
                <a:gd name="T5" fmla="*/ 74 h 74"/>
                <a:gd name="T6" fmla="*/ 0 w 111"/>
                <a:gd name="T7" fmla="*/ 45 h 74"/>
                <a:gd name="T8" fmla="*/ 66 w 111"/>
                <a:gd name="T9" fmla="*/ 0 h 74"/>
                <a:gd name="T10" fmla="*/ 111 w 111"/>
                <a:gd name="T11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111" y="48"/>
                  </a:moveTo>
                  <a:cubicBezTo>
                    <a:pt x="108" y="52"/>
                    <a:pt x="104" y="57"/>
                    <a:pt x="101" y="62"/>
                  </a:cubicBezTo>
                  <a:cubicBezTo>
                    <a:pt x="98" y="66"/>
                    <a:pt x="95" y="70"/>
                    <a:pt x="92" y="74"/>
                  </a:cubicBezTo>
                  <a:cubicBezTo>
                    <a:pt x="60" y="60"/>
                    <a:pt x="28" y="50"/>
                    <a:pt x="0" y="45"/>
                  </a:cubicBezTo>
                  <a:cubicBezTo>
                    <a:pt x="17" y="24"/>
                    <a:pt x="40" y="9"/>
                    <a:pt x="66" y="0"/>
                  </a:cubicBezTo>
                  <a:cubicBezTo>
                    <a:pt x="70" y="16"/>
                    <a:pt x="82" y="33"/>
                    <a:pt x="111" y="4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5"/>
            <p:cNvSpPr/>
            <p:nvPr/>
          </p:nvSpPr>
          <p:spPr bwMode="auto">
            <a:xfrm>
              <a:off x="10385426" y="4360863"/>
              <a:ext cx="184150" cy="111125"/>
            </a:xfrm>
            <a:custGeom>
              <a:avLst/>
              <a:gdLst>
                <a:gd name="T0" fmla="*/ 42 w 82"/>
                <a:gd name="T1" fmla="*/ 49 h 49"/>
                <a:gd name="T2" fmla="*/ 0 w 82"/>
                <a:gd name="T3" fmla="*/ 5 h 49"/>
                <a:gd name="T4" fmla="*/ 38 w 82"/>
                <a:gd name="T5" fmla="*/ 0 h 49"/>
                <a:gd name="T6" fmla="*/ 82 w 82"/>
                <a:gd name="T7" fmla="*/ 7 h 49"/>
                <a:gd name="T8" fmla="*/ 42 w 8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42" y="49"/>
                  </a:moveTo>
                  <a:cubicBezTo>
                    <a:pt x="15" y="35"/>
                    <a:pt x="4" y="20"/>
                    <a:pt x="0" y="5"/>
                  </a:cubicBezTo>
                  <a:cubicBezTo>
                    <a:pt x="12" y="2"/>
                    <a:pt x="25" y="0"/>
                    <a:pt x="38" y="0"/>
                  </a:cubicBezTo>
                  <a:cubicBezTo>
                    <a:pt x="53" y="0"/>
                    <a:pt x="68" y="3"/>
                    <a:pt x="82" y="7"/>
                  </a:cubicBezTo>
                  <a:cubicBezTo>
                    <a:pt x="69" y="18"/>
                    <a:pt x="56" y="32"/>
                    <a:pt x="42" y="49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6"/>
            <p:cNvSpPr/>
            <p:nvPr/>
          </p:nvSpPr>
          <p:spPr bwMode="auto">
            <a:xfrm>
              <a:off x="10498139" y="4386263"/>
              <a:ext cx="261938" cy="142875"/>
            </a:xfrm>
            <a:custGeom>
              <a:avLst/>
              <a:gdLst>
                <a:gd name="T0" fmla="*/ 0 w 116"/>
                <a:gd name="T1" fmla="*/ 42 h 63"/>
                <a:gd name="T2" fmla="*/ 41 w 116"/>
                <a:gd name="T3" fmla="*/ 0 h 63"/>
                <a:gd name="T4" fmla="*/ 116 w 116"/>
                <a:gd name="T5" fmla="*/ 63 h 63"/>
                <a:gd name="T6" fmla="*/ 81 w 116"/>
                <a:gd name="T7" fmla="*/ 59 h 63"/>
                <a:gd name="T8" fmla="*/ 0 w 116"/>
                <a:gd name="T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3">
                  <a:moveTo>
                    <a:pt x="0" y="42"/>
                  </a:moveTo>
                  <a:cubicBezTo>
                    <a:pt x="14" y="24"/>
                    <a:pt x="29" y="10"/>
                    <a:pt x="41" y="0"/>
                  </a:cubicBezTo>
                  <a:cubicBezTo>
                    <a:pt x="73" y="12"/>
                    <a:pt x="99" y="35"/>
                    <a:pt x="116" y="63"/>
                  </a:cubicBezTo>
                  <a:cubicBezTo>
                    <a:pt x="105" y="61"/>
                    <a:pt x="93" y="60"/>
                    <a:pt x="81" y="59"/>
                  </a:cubicBezTo>
                  <a:cubicBezTo>
                    <a:pt x="55" y="56"/>
                    <a:pt x="28" y="54"/>
                    <a:pt x="0" y="42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"/>
            <p:cNvSpPr/>
            <p:nvPr/>
          </p:nvSpPr>
          <p:spPr bwMode="auto">
            <a:xfrm>
              <a:off x="10134601" y="4497388"/>
              <a:ext cx="277813" cy="203200"/>
            </a:xfrm>
            <a:custGeom>
              <a:avLst/>
              <a:gdLst>
                <a:gd name="T0" fmla="*/ 107 w 123"/>
                <a:gd name="T1" fmla="*/ 57 h 90"/>
                <a:gd name="T2" fmla="*/ 22 w 123"/>
                <a:gd name="T3" fmla="*/ 71 h 90"/>
                <a:gd name="T4" fmla="*/ 0 w 123"/>
                <a:gd name="T5" fmla="*/ 90 h 90"/>
                <a:gd name="T6" fmla="*/ 0 w 123"/>
                <a:gd name="T7" fmla="*/ 89 h 90"/>
                <a:gd name="T8" fmla="*/ 30 w 123"/>
                <a:gd name="T9" fmla="*/ 0 h 90"/>
                <a:gd name="T10" fmla="*/ 123 w 123"/>
                <a:gd name="T11" fmla="*/ 29 h 90"/>
                <a:gd name="T12" fmla="*/ 107 w 123"/>
                <a:gd name="T13" fmla="*/ 5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0">
                  <a:moveTo>
                    <a:pt x="107" y="57"/>
                  </a:moveTo>
                  <a:cubicBezTo>
                    <a:pt x="75" y="44"/>
                    <a:pt x="46" y="54"/>
                    <a:pt x="22" y="71"/>
                  </a:cubicBezTo>
                  <a:cubicBezTo>
                    <a:pt x="14" y="77"/>
                    <a:pt x="7" y="83"/>
                    <a:pt x="0" y="9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56"/>
                    <a:pt x="11" y="25"/>
                    <a:pt x="30" y="0"/>
                  </a:cubicBezTo>
                  <a:cubicBezTo>
                    <a:pt x="57" y="6"/>
                    <a:pt x="90" y="15"/>
                    <a:pt x="123" y="29"/>
                  </a:cubicBezTo>
                  <a:cubicBezTo>
                    <a:pt x="117" y="38"/>
                    <a:pt x="112" y="47"/>
                    <a:pt x="107" y="5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2972571" y="4784766"/>
            <a:ext cx="1060450" cy="1060450"/>
            <a:chOff x="7243764" y="357188"/>
            <a:chExt cx="1060450" cy="1060450"/>
          </a:xfrm>
        </p:grpSpPr>
        <p:sp>
          <p:nvSpPr>
            <p:cNvPr id="214" name="Oval 28"/>
            <p:cNvSpPr>
              <a:spLocks noChangeArrowheads="1"/>
            </p:cNvSpPr>
            <p:nvPr/>
          </p:nvSpPr>
          <p:spPr bwMode="auto">
            <a:xfrm>
              <a:off x="7243764" y="357188"/>
              <a:ext cx="1060450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9"/>
            <p:cNvSpPr>
              <a:spLocks noEditPoints="1"/>
            </p:cNvSpPr>
            <p:nvPr/>
          </p:nvSpPr>
          <p:spPr bwMode="auto">
            <a:xfrm>
              <a:off x="7410451" y="585788"/>
              <a:ext cx="536575" cy="669925"/>
            </a:xfrm>
            <a:custGeom>
              <a:avLst/>
              <a:gdLst>
                <a:gd name="T0" fmla="*/ 197 w 238"/>
                <a:gd name="T1" fmla="*/ 277 h 297"/>
                <a:gd name="T2" fmla="*/ 223 w 238"/>
                <a:gd name="T3" fmla="*/ 241 h 297"/>
                <a:gd name="T4" fmla="*/ 218 w 238"/>
                <a:gd name="T5" fmla="*/ 192 h 297"/>
                <a:gd name="T6" fmla="*/ 207 w 238"/>
                <a:gd name="T7" fmla="*/ 151 h 297"/>
                <a:gd name="T8" fmla="*/ 237 w 238"/>
                <a:gd name="T9" fmla="*/ 66 h 297"/>
                <a:gd name="T10" fmla="*/ 222 w 238"/>
                <a:gd name="T11" fmla="*/ 36 h 297"/>
                <a:gd name="T12" fmla="*/ 185 w 238"/>
                <a:gd name="T13" fmla="*/ 11 h 297"/>
                <a:gd name="T14" fmla="*/ 141 w 238"/>
                <a:gd name="T15" fmla="*/ 1 h 297"/>
                <a:gd name="T16" fmla="*/ 89 w 238"/>
                <a:gd name="T17" fmla="*/ 10 h 297"/>
                <a:gd name="T18" fmla="*/ 45 w 238"/>
                <a:gd name="T19" fmla="*/ 39 h 297"/>
                <a:gd name="T20" fmla="*/ 1 w 238"/>
                <a:gd name="T21" fmla="*/ 141 h 297"/>
                <a:gd name="T22" fmla="*/ 2 w 238"/>
                <a:gd name="T23" fmla="*/ 169 h 297"/>
                <a:gd name="T24" fmla="*/ 27 w 238"/>
                <a:gd name="T25" fmla="*/ 237 h 297"/>
                <a:gd name="T26" fmla="*/ 78 w 238"/>
                <a:gd name="T27" fmla="*/ 283 h 297"/>
                <a:gd name="T28" fmla="*/ 107 w 238"/>
                <a:gd name="T29" fmla="*/ 293 h 297"/>
                <a:gd name="T30" fmla="*/ 126 w 238"/>
                <a:gd name="T31" fmla="*/ 296 h 297"/>
                <a:gd name="T32" fmla="*/ 197 w 238"/>
                <a:gd name="T33" fmla="*/ 277 h 297"/>
                <a:gd name="T34" fmla="*/ 145 w 238"/>
                <a:gd name="T35" fmla="*/ 232 h 297"/>
                <a:gd name="T36" fmla="*/ 139 w 238"/>
                <a:gd name="T37" fmla="*/ 195 h 297"/>
                <a:gd name="T38" fmla="*/ 176 w 238"/>
                <a:gd name="T39" fmla="*/ 202 h 297"/>
                <a:gd name="T40" fmla="*/ 182 w 238"/>
                <a:gd name="T41" fmla="*/ 239 h 297"/>
                <a:gd name="T42" fmla="*/ 145 w 238"/>
                <a:gd name="T43" fmla="*/ 2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297">
                  <a:moveTo>
                    <a:pt x="197" y="277"/>
                  </a:moveTo>
                  <a:cubicBezTo>
                    <a:pt x="211" y="269"/>
                    <a:pt x="220" y="257"/>
                    <a:pt x="223" y="241"/>
                  </a:cubicBezTo>
                  <a:cubicBezTo>
                    <a:pt x="226" y="228"/>
                    <a:pt x="226" y="206"/>
                    <a:pt x="218" y="192"/>
                  </a:cubicBezTo>
                  <a:cubicBezTo>
                    <a:pt x="211" y="179"/>
                    <a:pt x="208" y="173"/>
                    <a:pt x="207" y="151"/>
                  </a:cubicBezTo>
                  <a:cubicBezTo>
                    <a:pt x="205" y="122"/>
                    <a:pt x="238" y="81"/>
                    <a:pt x="237" y="66"/>
                  </a:cubicBezTo>
                  <a:cubicBezTo>
                    <a:pt x="235" y="54"/>
                    <a:pt x="230" y="45"/>
                    <a:pt x="222" y="36"/>
                  </a:cubicBezTo>
                  <a:cubicBezTo>
                    <a:pt x="211" y="26"/>
                    <a:pt x="199" y="17"/>
                    <a:pt x="185" y="11"/>
                  </a:cubicBezTo>
                  <a:cubicBezTo>
                    <a:pt x="171" y="5"/>
                    <a:pt x="157" y="2"/>
                    <a:pt x="141" y="1"/>
                  </a:cubicBezTo>
                  <a:cubicBezTo>
                    <a:pt x="123" y="0"/>
                    <a:pt x="106" y="3"/>
                    <a:pt x="89" y="10"/>
                  </a:cubicBezTo>
                  <a:cubicBezTo>
                    <a:pt x="72" y="16"/>
                    <a:pt x="58" y="26"/>
                    <a:pt x="45" y="39"/>
                  </a:cubicBezTo>
                  <a:cubicBezTo>
                    <a:pt x="18" y="66"/>
                    <a:pt x="3" y="102"/>
                    <a:pt x="1" y="141"/>
                  </a:cubicBezTo>
                  <a:cubicBezTo>
                    <a:pt x="0" y="150"/>
                    <a:pt x="1" y="160"/>
                    <a:pt x="2" y="169"/>
                  </a:cubicBezTo>
                  <a:cubicBezTo>
                    <a:pt x="4" y="193"/>
                    <a:pt x="13" y="217"/>
                    <a:pt x="27" y="237"/>
                  </a:cubicBezTo>
                  <a:cubicBezTo>
                    <a:pt x="40" y="257"/>
                    <a:pt x="58" y="273"/>
                    <a:pt x="78" y="283"/>
                  </a:cubicBezTo>
                  <a:cubicBezTo>
                    <a:pt x="87" y="287"/>
                    <a:pt x="97" y="291"/>
                    <a:pt x="107" y="293"/>
                  </a:cubicBezTo>
                  <a:cubicBezTo>
                    <a:pt x="113" y="294"/>
                    <a:pt x="120" y="295"/>
                    <a:pt x="126" y="296"/>
                  </a:cubicBezTo>
                  <a:cubicBezTo>
                    <a:pt x="151" y="297"/>
                    <a:pt x="175" y="291"/>
                    <a:pt x="197" y="277"/>
                  </a:cubicBezTo>
                  <a:close/>
                  <a:moveTo>
                    <a:pt x="145" y="232"/>
                  </a:moveTo>
                  <a:cubicBezTo>
                    <a:pt x="133" y="220"/>
                    <a:pt x="130" y="204"/>
                    <a:pt x="139" y="195"/>
                  </a:cubicBezTo>
                  <a:cubicBezTo>
                    <a:pt x="147" y="187"/>
                    <a:pt x="164" y="190"/>
                    <a:pt x="176" y="202"/>
                  </a:cubicBezTo>
                  <a:cubicBezTo>
                    <a:pt x="188" y="214"/>
                    <a:pt x="191" y="230"/>
                    <a:pt x="182" y="239"/>
                  </a:cubicBezTo>
                  <a:cubicBezTo>
                    <a:pt x="174" y="247"/>
                    <a:pt x="157" y="244"/>
                    <a:pt x="145" y="232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0"/>
            <p:cNvSpPr/>
            <p:nvPr/>
          </p:nvSpPr>
          <p:spPr bwMode="auto">
            <a:xfrm>
              <a:off x="7553326" y="688976"/>
              <a:ext cx="131763" cy="131763"/>
            </a:xfrm>
            <a:custGeom>
              <a:avLst/>
              <a:gdLst>
                <a:gd name="T0" fmla="*/ 2 w 59"/>
                <a:gd name="T1" fmla="*/ 32 h 58"/>
                <a:gd name="T2" fmla="*/ 26 w 59"/>
                <a:gd name="T3" fmla="*/ 1 h 58"/>
                <a:gd name="T4" fmla="*/ 57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6" y="1"/>
                  </a:cubicBezTo>
                  <a:cubicBezTo>
                    <a:pt x="41" y="0"/>
                    <a:pt x="55" y="11"/>
                    <a:pt x="57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7" y="58"/>
                    <a:pt x="3" y="47"/>
                    <a:pt x="2" y="32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1"/>
            <p:cNvSpPr/>
            <p:nvPr/>
          </p:nvSpPr>
          <p:spPr bwMode="auto">
            <a:xfrm>
              <a:off x="7726364" y="688976"/>
              <a:ext cx="133350" cy="131763"/>
            </a:xfrm>
            <a:custGeom>
              <a:avLst/>
              <a:gdLst>
                <a:gd name="T0" fmla="*/ 2 w 59"/>
                <a:gd name="T1" fmla="*/ 32 h 58"/>
                <a:gd name="T2" fmla="*/ 27 w 59"/>
                <a:gd name="T3" fmla="*/ 1 h 58"/>
                <a:gd name="T4" fmla="*/ 58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7" y="1"/>
                  </a:cubicBezTo>
                  <a:cubicBezTo>
                    <a:pt x="42" y="0"/>
                    <a:pt x="56" y="11"/>
                    <a:pt x="58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8" y="58"/>
                    <a:pt x="4" y="47"/>
                    <a:pt x="2" y="32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2"/>
            <p:cNvSpPr/>
            <p:nvPr/>
          </p:nvSpPr>
          <p:spPr bwMode="auto">
            <a:xfrm>
              <a:off x="7456489" y="844551"/>
              <a:ext cx="130175" cy="133350"/>
            </a:xfrm>
            <a:custGeom>
              <a:avLst/>
              <a:gdLst>
                <a:gd name="T0" fmla="*/ 1 w 58"/>
                <a:gd name="T1" fmla="*/ 33 h 59"/>
                <a:gd name="T2" fmla="*/ 26 w 58"/>
                <a:gd name="T3" fmla="*/ 2 h 59"/>
                <a:gd name="T4" fmla="*/ 57 w 58"/>
                <a:gd name="T5" fmla="*/ 27 h 59"/>
                <a:gd name="T6" fmla="*/ 32 w 58"/>
                <a:gd name="T7" fmla="*/ 58 h 59"/>
                <a:gd name="T8" fmla="*/ 1 w 58"/>
                <a:gd name="T9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9">
                  <a:moveTo>
                    <a:pt x="1" y="33"/>
                  </a:moveTo>
                  <a:cubicBezTo>
                    <a:pt x="0" y="18"/>
                    <a:pt x="11" y="4"/>
                    <a:pt x="26" y="2"/>
                  </a:cubicBezTo>
                  <a:cubicBezTo>
                    <a:pt x="41" y="0"/>
                    <a:pt x="55" y="11"/>
                    <a:pt x="57" y="27"/>
                  </a:cubicBezTo>
                  <a:cubicBezTo>
                    <a:pt x="58" y="42"/>
                    <a:pt x="48" y="56"/>
                    <a:pt x="32" y="58"/>
                  </a:cubicBezTo>
                  <a:cubicBezTo>
                    <a:pt x="17" y="59"/>
                    <a:pt x="3" y="48"/>
                    <a:pt x="1" y="3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3"/>
            <p:cNvSpPr/>
            <p:nvPr/>
          </p:nvSpPr>
          <p:spPr bwMode="auto">
            <a:xfrm>
              <a:off x="7521576" y="1014413"/>
              <a:ext cx="133350" cy="130175"/>
            </a:xfrm>
            <a:custGeom>
              <a:avLst/>
              <a:gdLst>
                <a:gd name="T0" fmla="*/ 2 w 59"/>
                <a:gd name="T1" fmla="*/ 32 h 58"/>
                <a:gd name="T2" fmla="*/ 27 w 59"/>
                <a:gd name="T3" fmla="*/ 1 h 58"/>
                <a:gd name="T4" fmla="*/ 57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7" y="1"/>
                  </a:cubicBezTo>
                  <a:cubicBezTo>
                    <a:pt x="42" y="0"/>
                    <a:pt x="56" y="11"/>
                    <a:pt x="57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8" y="58"/>
                    <a:pt x="4" y="48"/>
                    <a:pt x="2" y="32"/>
                  </a:cubicBez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4"/>
            <p:cNvSpPr/>
            <p:nvPr/>
          </p:nvSpPr>
          <p:spPr bwMode="auto">
            <a:xfrm>
              <a:off x="8012114" y="676276"/>
              <a:ext cx="41275" cy="82550"/>
            </a:xfrm>
            <a:custGeom>
              <a:avLst/>
              <a:gdLst>
                <a:gd name="T0" fmla="*/ 26 w 26"/>
                <a:gd name="T1" fmla="*/ 52 h 52"/>
                <a:gd name="T2" fmla="*/ 2 w 26"/>
                <a:gd name="T3" fmla="*/ 52 h 52"/>
                <a:gd name="T4" fmla="*/ 0 w 26"/>
                <a:gd name="T5" fmla="*/ 0 h 52"/>
                <a:gd name="T6" fmla="*/ 26 w 26"/>
                <a:gd name="T7" fmla="*/ 1 h 52"/>
                <a:gd name="T8" fmla="*/ 26 w 2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2">
                  <a:moveTo>
                    <a:pt x="26" y="52"/>
                  </a:moveTo>
                  <a:lnTo>
                    <a:pt x="2" y="52"/>
                  </a:lnTo>
                  <a:lnTo>
                    <a:pt x="0" y="0"/>
                  </a:lnTo>
                  <a:lnTo>
                    <a:pt x="26" y="1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5"/>
            <p:cNvSpPr/>
            <p:nvPr/>
          </p:nvSpPr>
          <p:spPr bwMode="auto">
            <a:xfrm>
              <a:off x="8001001" y="739776"/>
              <a:ext cx="66675" cy="490538"/>
            </a:xfrm>
            <a:custGeom>
              <a:avLst/>
              <a:gdLst>
                <a:gd name="T0" fmla="*/ 24 w 29"/>
                <a:gd name="T1" fmla="*/ 208 h 218"/>
                <a:gd name="T2" fmla="*/ 14 w 29"/>
                <a:gd name="T3" fmla="*/ 218 h 218"/>
                <a:gd name="T4" fmla="*/ 13 w 29"/>
                <a:gd name="T5" fmla="*/ 218 h 218"/>
                <a:gd name="T6" fmla="*/ 4 w 29"/>
                <a:gd name="T7" fmla="*/ 208 h 218"/>
                <a:gd name="T8" fmla="*/ 0 w 29"/>
                <a:gd name="T9" fmla="*/ 10 h 218"/>
                <a:gd name="T10" fmla="*/ 7 w 29"/>
                <a:gd name="T11" fmla="*/ 0 h 218"/>
                <a:gd name="T12" fmla="*/ 22 w 29"/>
                <a:gd name="T13" fmla="*/ 0 h 218"/>
                <a:gd name="T14" fmla="*/ 29 w 29"/>
                <a:gd name="T15" fmla="*/ 9 h 218"/>
                <a:gd name="T16" fmla="*/ 24 w 29"/>
                <a:gd name="T17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8">
                  <a:moveTo>
                    <a:pt x="24" y="208"/>
                  </a:moveTo>
                  <a:cubicBezTo>
                    <a:pt x="24" y="213"/>
                    <a:pt x="19" y="218"/>
                    <a:pt x="14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8" y="218"/>
                    <a:pt x="4" y="213"/>
                    <a:pt x="4" y="20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2" y="0"/>
                    <a:pt x="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29" y="4"/>
                    <a:pt x="29" y="9"/>
                  </a:cubicBezTo>
                  <a:lnTo>
                    <a:pt x="24" y="20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6"/>
            <p:cNvSpPr/>
            <p:nvPr/>
          </p:nvSpPr>
          <p:spPr bwMode="auto">
            <a:xfrm>
              <a:off x="7983539" y="542926"/>
              <a:ext cx="101600" cy="153988"/>
            </a:xfrm>
            <a:custGeom>
              <a:avLst/>
              <a:gdLst>
                <a:gd name="T0" fmla="*/ 34 w 45"/>
                <a:gd name="T1" fmla="*/ 0 h 68"/>
                <a:gd name="T2" fmla="*/ 45 w 45"/>
                <a:gd name="T3" fmla="*/ 45 h 68"/>
                <a:gd name="T4" fmla="*/ 22 w 45"/>
                <a:gd name="T5" fmla="*/ 68 h 68"/>
                <a:gd name="T6" fmla="*/ 0 w 45"/>
                <a:gd name="T7" fmla="*/ 45 h 68"/>
                <a:gd name="T8" fmla="*/ 7 w 45"/>
                <a:gd name="T9" fmla="*/ 10 h 68"/>
                <a:gd name="T10" fmla="*/ 34 w 45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8">
                  <a:moveTo>
                    <a:pt x="34" y="0"/>
                  </a:moveTo>
                  <a:cubicBezTo>
                    <a:pt x="40" y="14"/>
                    <a:pt x="45" y="34"/>
                    <a:pt x="45" y="45"/>
                  </a:cubicBezTo>
                  <a:cubicBezTo>
                    <a:pt x="45" y="58"/>
                    <a:pt x="35" y="68"/>
                    <a:pt x="22" y="68"/>
                  </a:cubicBezTo>
                  <a:cubicBezTo>
                    <a:pt x="10" y="68"/>
                    <a:pt x="0" y="58"/>
                    <a:pt x="0" y="45"/>
                  </a:cubicBezTo>
                  <a:cubicBezTo>
                    <a:pt x="0" y="36"/>
                    <a:pt x="3" y="22"/>
                    <a:pt x="7" y="10"/>
                  </a:cubicBezTo>
                  <a:cubicBezTo>
                    <a:pt x="17" y="11"/>
                    <a:pt x="28" y="8"/>
                    <a:pt x="34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7"/>
            <p:cNvSpPr/>
            <p:nvPr/>
          </p:nvSpPr>
          <p:spPr bwMode="auto">
            <a:xfrm>
              <a:off x="7999414" y="504826"/>
              <a:ext cx="60325" cy="63500"/>
            </a:xfrm>
            <a:custGeom>
              <a:avLst/>
              <a:gdLst>
                <a:gd name="T0" fmla="*/ 15 w 27"/>
                <a:gd name="T1" fmla="*/ 0 h 28"/>
                <a:gd name="T2" fmla="*/ 27 w 27"/>
                <a:gd name="T3" fmla="*/ 17 h 28"/>
                <a:gd name="T4" fmla="*/ 0 w 27"/>
                <a:gd name="T5" fmla="*/ 27 h 28"/>
                <a:gd name="T6" fmla="*/ 15 w 2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8">
                  <a:moveTo>
                    <a:pt x="15" y="0"/>
                  </a:moveTo>
                  <a:cubicBezTo>
                    <a:pt x="19" y="0"/>
                    <a:pt x="23" y="7"/>
                    <a:pt x="27" y="17"/>
                  </a:cubicBezTo>
                  <a:cubicBezTo>
                    <a:pt x="21" y="25"/>
                    <a:pt x="10" y="28"/>
                    <a:pt x="0" y="27"/>
                  </a:cubicBezTo>
                  <a:cubicBezTo>
                    <a:pt x="5" y="12"/>
                    <a:pt x="11" y="0"/>
                    <a:pt x="15" y="0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0" name="组合 399"/>
          <p:cNvGrpSpPr/>
          <p:nvPr/>
        </p:nvGrpSpPr>
        <p:grpSpPr>
          <a:xfrm>
            <a:off x="9793294" y="975887"/>
            <a:ext cx="1060450" cy="1060450"/>
            <a:chOff x="9940926" y="1627188"/>
            <a:chExt cx="1060450" cy="1060450"/>
          </a:xfrm>
        </p:grpSpPr>
        <p:sp>
          <p:nvSpPr>
            <p:cNvPr id="224" name="Oval 38"/>
            <p:cNvSpPr>
              <a:spLocks noChangeArrowheads="1"/>
            </p:cNvSpPr>
            <p:nvPr/>
          </p:nvSpPr>
          <p:spPr bwMode="auto">
            <a:xfrm>
              <a:off x="9940926" y="1627188"/>
              <a:ext cx="1060450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39"/>
            <p:cNvSpPr/>
            <p:nvPr/>
          </p:nvSpPr>
          <p:spPr bwMode="auto">
            <a:xfrm>
              <a:off x="10317164" y="1927226"/>
              <a:ext cx="373063" cy="576263"/>
            </a:xfrm>
            <a:custGeom>
              <a:avLst/>
              <a:gdLst>
                <a:gd name="T0" fmla="*/ 98 w 165"/>
                <a:gd name="T1" fmla="*/ 13 h 255"/>
                <a:gd name="T2" fmla="*/ 96 w 165"/>
                <a:gd name="T3" fmla="*/ 7 h 255"/>
                <a:gd name="T4" fmla="*/ 94 w 165"/>
                <a:gd name="T5" fmla="*/ 2 h 255"/>
                <a:gd name="T6" fmla="*/ 86 w 165"/>
                <a:gd name="T7" fmla="*/ 1 h 255"/>
                <a:gd name="T8" fmla="*/ 83 w 165"/>
                <a:gd name="T9" fmla="*/ 0 h 255"/>
                <a:gd name="T10" fmla="*/ 79 w 165"/>
                <a:gd name="T11" fmla="*/ 1 h 255"/>
                <a:gd name="T12" fmla="*/ 73 w 165"/>
                <a:gd name="T13" fmla="*/ 1 h 255"/>
                <a:gd name="T14" fmla="*/ 69 w 165"/>
                <a:gd name="T15" fmla="*/ 7 h 255"/>
                <a:gd name="T16" fmla="*/ 68 w 165"/>
                <a:gd name="T17" fmla="*/ 13 h 255"/>
                <a:gd name="T18" fmla="*/ 1 w 165"/>
                <a:gd name="T19" fmla="*/ 252 h 255"/>
                <a:gd name="T20" fmla="*/ 3 w 165"/>
                <a:gd name="T21" fmla="*/ 255 h 255"/>
                <a:gd name="T22" fmla="*/ 25 w 165"/>
                <a:gd name="T23" fmla="*/ 255 h 255"/>
                <a:gd name="T24" fmla="*/ 28 w 165"/>
                <a:gd name="T25" fmla="*/ 252 h 255"/>
                <a:gd name="T26" fmla="*/ 81 w 165"/>
                <a:gd name="T27" fmla="*/ 43 h 255"/>
                <a:gd name="T28" fmla="*/ 82 w 165"/>
                <a:gd name="T29" fmla="*/ 38 h 255"/>
                <a:gd name="T30" fmla="*/ 85 w 165"/>
                <a:gd name="T31" fmla="*/ 43 h 255"/>
                <a:gd name="T32" fmla="*/ 137 w 165"/>
                <a:gd name="T33" fmla="*/ 252 h 255"/>
                <a:gd name="T34" fmla="*/ 140 w 165"/>
                <a:gd name="T35" fmla="*/ 255 h 255"/>
                <a:gd name="T36" fmla="*/ 163 w 165"/>
                <a:gd name="T37" fmla="*/ 255 h 255"/>
                <a:gd name="T38" fmla="*/ 165 w 165"/>
                <a:gd name="T39" fmla="*/ 252 h 255"/>
                <a:gd name="T40" fmla="*/ 98 w 165"/>
                <a:gd name="T41" fmla="*/ 1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5" h="255">
                  <a:moveTo>
                    <a:pt x="98" y="13"/>
                  </a:moveTo>
                  <a:cubicBezTo>
                    <a:pt x="97" y="11"/>
                    <a:pt x="97" y="9"/>
                    <a:pt x="96" y="7"/>
                  </a:cubicBezTo>
                  <a:cubicBezTo>
                    <a:pt x="96" y="7"/>
                    <a:pt x="95" y="3"/>
                    <a:pt x="94" y="2"/>
                  </a:cubicBezTo>
                  <a:cubicBezTo>
                    <a:pt x="93" y="1"/>
                    <a:pt x="86" y="1"/>
                    <a:pt x="86" y="1"/>
                  </a:cubicBezTo>
                  <a:cubicBezTo>
                    <a:pt x="84" y="1"/>
                    <a:pt x="83" y="0"/>
                    <a:pt x="83" y="0"/>
                  </a:cubicBezTo>
                  <a:cubicBezTo>
                    <a:pt x="82" y="0"/>
                    <a:pt x="81" y="1"/>
                    <a:pt x="79" y="1"/>
                  </a:cubicBezTo>
                  <a:cubicBezTo>
                    <a:pt x="79" y="1"/>
                    <a:pt x="75" y="1"/>
                    <a:pt x="73" y="1"/>
                  </a:cubicBezTo>
                  <a:cubicBezTo>
                    <a:pt x="72" y="1"/>
                    <a:pt x="69" y="7"/>
                    <a:pt x="69" y="7"/>
                  </a:cubicBezTo>
                  <a:cubicBezTo>
                    <a:pt x="69" y="9"/>
                    <a:pt x="68" y="11"/>
                    <a:pt x="68" y="13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54"/>
                    <a:pt x="1" y="255"/>
                    <a:pt x="3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6" y="255"/>
                    <a:pt x="28" y="254"/>
                    <a:pt x="28" y="252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1"/>
                    <a:pt x="82" y="39"/>
                    <a:pt x="82" y="38"/>
                  </a:cubicBezTo>
                  <a:cubicBezTo>
                    <a:pt x="83" y="38"/>
                    <a:pt x="84" y="41"/>
                    <a:pt x="85" y="43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4"/>
                    <a:pt x="139" y="255"/>
                    <a:pt x="140" y="255"/>
                  </a:cubicBezTo>
                  <a:cubicBezTo>
                    <a:pt x="163" y="255"/>
                    <a:pt x="163" y="255"/>
                    <a:pt x="163" y="255"/>
                  </a:cubicBezTo>
                  <a:cubicBezTo>
                    <a:pt x="164" y="255"/>
                    <a:pt x="165" y="254"/>
                    <a:pt x="165" y="252"/>
                  </a:cubicBezTo>
                  <a:lnTo>
                    <a:pt x="98" y="13"/>
                  </a:lnTo>
                  <a:close/>
                </a:path>
              </a:pathLst>
            </a:custGeom>
            <a:solidFill>
              <a:srgbClr val="CE9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0"/>
            <p:cNvSpPr/>
            <p:nvPr/>
          </p:nvSpPr>
          <p:spPr bwMode="auto">
            <a:xfrm>
              <a:off x="10180639" y="1900238"/>
              <a:ext cx="614363" cy="492125"/>
            </a:xfrm>
            <a:custGeom>
              <a:avLst/>
              <a:gdLst>
                <a:gd name="T0" fmla="*/ 273 w 273"/>
                <a:gd name="T1" fmla="*/ 200 h 218"/>
                <a:gd name="T2" fmla="*/ 255 w 273"/>
                <a:gd name="T3" fmla="*/ 218 h 218"/>
                <a:gd name="T4" fmla="*/ 17 w 273"/>
                <a:gd name="T5" fmla="*/ 218 h 218"/>
                <a:gd name="T6" fmla="*/ 0 w 273"/>
                <a:gd name="T7" fmla="*/ 200 h 218"/>
                <a:gd name="T8" fmla="*/ 0 w 273"/>
                <a:gd name="T9" fmla="*/ 18 h 218"/>
                <a:gd name="T10" fmla="*/ 17 w 273"/>
                <a:gd name="T11" fmla="*/ 0 h 218"/>
                <a:gd name="T12" fmla="*/ 255 w 273"/>
                <a:gd name="T13" fmla="*/ 0 h 218"/>
                <a:gd name="T14" fmla="*/ 273 w 273"/>
                <a:gd name="T15" fmla="*/ 18 h 218"/>
                <a:gd name="T16" fmla="*/ 273 w 273"/>
                <a:gd name="T1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18">
                  <a:moveTo>
                    <a:pt x="273" y="200"/>
                  </a:moveTo>
                  <a:cubicBezTo>
                    <a:pt x="273" y="210"/>
                    <a:pt x="265" y="218"/>
                    <a:pt x="255" y="218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8" y="218"/>
                    <a:pt x="0" y="210"/>
                    <a:pt x="0" y="20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5" y="0"/>
                    <a:pt x="273" y="8"/>
                    <a:pt x="273" y="18"/>
                  </a:cubicBezTo>
                  <a:lnTo>
                    <a:pt x="273" y="200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1"/>
            <p:cNvSpPr/>
            <p:nvPr/>
          </p:nvSpPr>
          <p:spPr bwMode="auto">
            <a:xfrm>
              <a:off x="10229851" y="1946276"/>
              <a:ext cx="509588" cy="385763"/>
            </a:xfrm>
            <a:custGeom>
              <a:avLst/>
              <a:gdLst>
                <a:gd name="T0" fmla="*/ 226 w 226"/>
                <a:gd name="T1" fmla="*/ 160 h 171"/>
                <a:gd name="T2" fmla="*/ 215 w 226"/>
                <a:gd name="T3" fmla="*/ 171 h 171"/>
                <a:gd name="T4" fmla="*/ 11 w 226"/>
                <a:gd name="T5" fmla="*/ 171 h 171"/>
                <a:gd name="T6" fmla="*/ 0 w 226"/>
                <a:gd name="T7" fmla="*/ 160 h 171"/>
                <a:gd name="T8" fmla="*/ 0 w 226"/>
                <a:gd name="T9" fmla="*/ 11 h 171"/>
                <a:gd name="T10" fmla="*/ 11 w 226"/>
                <a:gd name="T11" fmla="*/ 0 h 171"/>
                <a:gd name="T12" fmla="*/ 215 w 226"/>
                <a:gd name="T13" fmla="*/ 0 h 171"/>
                <a:gd name="T14" fmla="*/ 226 w 226"/>
                <a:gd name="T15" fmla="*/ 11 h 171"/>
                <a:gd name="T16" fmla="*/ 226 w 226"/>
                <a:gd name="T17" fmla="*/ 1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71">
                  <a:moveTo>
                    <a:pt x="226" y="160"/>
                  </a:moveTo>
                  <a:cubicBezTo>
                    <a:pt x="226" y="166"/>
                    <a:pt x="221" y="171"/>
                    <a:pt x="215" y="171"/>
                  </a:cubicBezTo>
                  <a:cubicBezTo>
                    <a:pt x="11" y="171"/>
                    <a:pt x="11" y="171"/>
                    <a:pt x="11" y="171"/>
                  </a:cubicBezTo>
                  <a:cubicBezTo>
                    <a:pt x="5" y="171"/>
                    <a:pt x="0" y="166"/>
                    <a:pt x="0" y="16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1" y="0"/>
                    <a:pt x="226" y="5"/>
                    <a:pt x="226" y="11"/>
                  </a:cubicBezTo>
                  <a:lnTo>
                    <a:pt x="226" y="160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2"/>
            <p:cNvSpPr/>
            <p:nvPr/>
          </p:nvSpPr>
          <p:spPr bwMode="auto">
            <a:xfrm>
              <a:off x="10628314" y="2309813"/>
              <a:ext cx="77788" cy="22225"/>
            </a:xfrm>
            <a:custGeom>
              <a:avLst/>
              <a:gdLst>
                <a:gd name="T0" fmla="*/ 30 w 34"/>
                <a:gd name="T1" fmla="*/ 0 h 10"/>
                <a:gd name="T2" fmla="*/ 7 w 34"/>
                <a:gd name="T3" fmla="*/ 0 h 10"/>
                <a:gd name="T4" fmla="*/ 0 w 34"/>
                <a:gd name="T5" fmla="*/ 4 h 10"/>
                <a:gd name="T6" fmla="*/ 0 w 34"/>
                <a:gd name="T7" fmla="*/ 7 h 10"/>
                <a:gd name="T8" fmla="*/ 4 w 34"/>
                <a:gd name="T9" fmla="*/ 10 h 10"/>
                <a:gd name="T10" fmla="*/ 30 w 34"/>
                <a:gd name="T11" fmla="*/ 10 h 10"/>
                <a:gd name="T12" fmla="*/ 34 w 34"/>
                <a:gd name="T13" fmla="*/ 7 h 10"/>
                <a:gd name="T14" fmla="*/ 34 w 34"/>
                <a:gd name="T15" fmla="*/ 4 h 10"/>
                <a:gd name="T16" fmla="*/ 30 w 3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9"/>
                    <a:pt x="34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3"/>
            <p:cNvSpPr/>
            <p:nvPr/>
          </p:nvSpPr>
          <p:spPr bwMode="auto">
            <a:xfrm>
              <a:off x="10504489" y="2309813"/>
              <a:ext cx="74613" cy="22225"/>
            </a:xfrm>
            <a:custGeom>
              <a:avLst/>
              <a:gdLst>
                <a:gd name="T0" fmla="*/ 29 w 33"/>
                <a:gd name="T1" fmla="*/ 0 h 10"/>
                <a:gd name="T2" fmla="*/ 6 w 33"/>
                <a:gd name="T3" fmla="*/ 0 h 10"/>
                <a:gd name="T4" fmla="*/ 0 w 33"/>
                <a:gd name="T5" fmla="*/ 4 h 10"/>
                <a:gd name="T6" fmla="*/ 0 w 33"/>
                <a:gd name="T7" fmla="*/ 7 h 10"/>
                <a:gd name="T8" fmla="*/ 4 w 33"/>
                <a:gd name="T9" fmla="*/ 10 h 10"/>
                <a:gd name="T10" fmla="*/ 29 w 33"/>
                <a:gd name="T11" fmla="*/ 10 h 10"/>
                <a:gd name="T12" fmla="*/ 33 w 33"/>
                <a:gd name="T13" fmla="*/ 7 h 10"/>
                <a:gd name="T14" fmla="*/ 33 w 33"/>
                <a:gd name="T15" fmla="*/ 4 h 10"/>
                <a:gd name="T16" fmla="*/ 29 w 3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">
                  <a:moveTo>
                    <a:pt x="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2" y="10"/>
                    <a:pt x="33" y="9"/>
                    <a:pt x="33" y="7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2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4"/>
            <p:cNvSpPr/>
            <p:nvPr/>
          </p:nvSpPr>
          <p:spPr bwMode="auto">
            <a:xfrm>
              <a:off x="10293351" y="2065338"/>
              <a:ext cx="150813" cy="149225"/>
            </a:xfrm>
            <a:custGeom>
              <a:avLst/>
              <a:gdLst>
                <a:gd name="T0" fmla="*/ 1 w 67"/>
                <a:gd name="T1" fmla="*/ 54 h 66"/>
                <a:gd name="T2" fmla="*/ 9 w 67"/>
                <a:gd name="T3" fmla="*/ 43 h 66"/>
                <a:gd name="T4" fmla="*/ 29 w 67"/>
                <a:gd name="T5" fmla="*/ 28 h 66"/>
                <a:gd name="T6" fmla="*/ 34 w 67"/>
                <a:gd name="T7" fmla="*/ 25 h 66"/>
                <a:gd name="T8" fmla="*/ 49 w 67"/>
                <a:gd name="T9" fmla="*/ 14 h 66"/>
                <a:gd name="T10" fmla="*/ 47 w 67"/>
                <a:gd name="T11" fmla="*/ 12 h 66"/>
                <a:gd name="T12" fmla="*/ 43 w 67"/>
                <a:gd name="T13" fmla="*/ 12 h 66"/>
                <a:gd name="T14" fmla="*/ 38 w 67"/>
                <a:gd name="T15" fmla="*/ 12 h 66"/>
                <a:gd name="T16" fmla="*/ 31 w 67"/>
                <a:gd name="T17" fmla="*/ 13 h 66"/>
                <a:gd name="T18" fmla="*/ 23 w 67"/>
                <a:gd name="T19" fmla="*/ 11 h 66"/>
                <a:gd name="T20" fmla="*/ 20 w 67"/>
                <a:gd name="T21" fmla="*/ 15 h 66"/>
                <a:gd name="T22" fmla="*/ 17 w 67"/>
                <a:gd name="T23" fmla="*/ 18 h 66"/>
                <a:gd name="T24" fmla="*/ 15 w 67"/>
                <a:gd name="T25" fmla="*/ 22 h 66"/>
                <a:gd name="T26" fmla="*/ 13 w 67"/>
                <a:gd name="T27" fmla="*/ 24 h 66"/>
                <a:gd name="T28" fmla="*/ 10 w 67"/>
                <a:gd name="T29" fmla="*/ 24 h 66"/>
                <a:gd name="T30" fmla="*/ 6 w 67"/>
                <a:gd name="T31" fmla="*/ 23 h 66"/>
                <a:gd name="T32" fmla="*/ 3 w 67"/>
                <a:gd name="T33" fmla="*/ 20 h 66"/>
                <a:gd name="T34" fmla="*/ 2 w 67"/>
                <a:gd name="T35" fmla="*/ 17 h 66"/>
                <a:gd name="T36" fmla="*/ 4 w 67"/>
                <a:gd name="T37" fmla="*/ 15 h 66"/>
                <a:gd name="T38" fmla="*/ 8 w 67"/>
                <a:gd name="T39" fmla="*/ 9 h 66"/>
                <a:gd name="T40" fmla="*/ 16 w 67"/>
                <a:gd name="T41" fmla="*/ 3 h 66"/>
                <a:gd name="T42" fmla="*/ 22 w 67"/>
                <a:gd name="T43" fmla="*/ 2 h 66"/>
                <a:gd name="T44" fmla="*/ 28 w 67"/>
                <a:gd name="T45" fmla="*/ 1 h 66"/>
                <a:gd name="T46" fmla="*/ 38 w 67"/>
                <a:gd name="T47" fmla="*/ 0 h 66"/>
                <a:gd name="T48" fmla="*/ 43 w 67"/>
                <a:gd name="T49" fmla="*/ 1 h 66"/>
                <a:gd name="T50" fmla="*/ 50 w 67"/>
                <a:gd name="T51" fmla="*/ 0 h 66"/>
                <a:gd name="T52" fmla="*/ 55 w 67"/>
                <a:gd name="T53" fmla="*/ 0 h 66"/>
                <a:gd name="T54" fmla="*/ 59 w 67"/>
                <a:gd name="T55" fmla="*/ 1 h 66"/>
                <a:gd name="T56" fmla="*/ 65 w 67"/>
                <a:gd name="T57" fmla="*/ 7 h 66"/>
                <a:gd name="T58" fmla="*/ 67 w 67"/>
                <a:gd name="T59" fmla="*/ 11 h 66"/>
                <a:gd name="T60" fmla="*/ 67 w 67"/>
                <a:gd name="T61" fmla="*/ 17 h 66"/>
                <a:gd name="T62" fmla="*/ 61 w 67"/>
                <a:gd name="T63" fmla="*/ 23 h 66"/>
                <a:gd name="T64" fmla="*/ 52 w 67"/>
                <a:gd name="T65" fmla="*/ 30 h 66"/>
                <a:gd name="T66" fmla="*/ 25 w 67"/>
                <a:gd name="T67" fmla="*/ 48 h 66"/>
                <a:gd name="T68" fmla="*/ 36 w 67"/>
                <a:gd name="T69" fmla="*/ 48 h 66"/>
                <a:gd name="T70" fmla="*/ 41 w 67"/>
                <a:gd name="T71" fmla="*/ 47 h 66"/>
                <a:gd name="T72" fmla="*/ 58 w 67"/>
                <a:gd name="T73" fmla="*/ 46 h 66"/>
                <a:gd name="T74" fmla="*/ 65 w 67"/>
                <a:gd name="T75" fmla="*/ 47 h 66"/>
                <a:gd name="T76" fmla="*/ 66 w 67"/>
                <a:gd name="T77" fmla="*/ 51 h 66"/>
                <a:gd name="T78" fmla="*/ 66 w 67"/>
                <a:gd name="T79" fmla="*/ 54 h 66"/>
                <a:gd name="T80" fmla="*/ 61 w 67"/>
                <a:gd name="T81" fmla="*/ 58 h 66"/>
                <a:gd name="T82" fmla="*/ 51 w 67"/>
                <a:gd name="T83" fmla="*/ 59 h 66"/>
                <a:gd name="T84" fmla="*/ 40 w 67"/>
                <a:gd name="T85" fmla="*/ 59 h 66"/>
                <a:gd name="T86" fmla="*/ 25 w 67"/>
                <a:gd name="T87" fmla="*/ 62 h 66"/>
                <a:gd name="T88" fmla="*/ 12 w 67"/>
                <a:gd name="T89" fmla="*/ 65 h 66"/>
                <a:gd name="T90" fmla="*/ 10 w 67"/>
                <a:gd name="T91" fmla="*/ 66 h 66"/>
                <a:gd name="T92" fmla="*/ 5 w 67"/>
                <a:gd name="T93" fmla="*/ 66 h 66"/>
                <a:gd name="T94" fmla="*/ 2 w 67"/>
                <a:gd name="T95" fmla="*/ 64 h 66"/>
                <a:gd name="T96" fmla="*/ 0 w 67"/>
                <a:gd name="T9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66">
                  <a:moveTo>
                    <a:pt x="0" y="57"/>
                  </a:move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1" y="55"/>
                  </a:cubicBezTo>
                  <a:cubicBezTo>
                    <a:pt x="1" y="55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1"/>
                    <a:pt x="3" y="49"/>
                    <a:pt x="4" y="48"/>
                  </a:cubicBezTo>
                  <a:cubicBezTo>
                    <a:pt x="5" y="47"/>
                    <a:pt x="7" y="45"/>
                    <a:pt x="8" y="44"/>
                  </a:cubicBezTo>
                  <a:cubicBezTo>
                    <a:pt x="8" y="44"/>
                    <a:pt x="9" y="43"/>
                    <a:pt x="9" y="43"/>
                  </a:cubicBezTo>
                  <a:cubicBezTo>
                    <a:pt x="10" y="43"/>
                    <a:pt x="10" y="42"/>
                    <a:pt x="11" y="42"/>
                  </a:cubicBezTo>
                  <a:cubicBezTo>
                    <a:pt x="11" y="41"/>
                    <a:pt x="12" y="41"/>
                    <a:pt x="1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27"/>
                    <a:pt x="31" y="27"/>
                    <a:pt x="31" y="27"/>
                  </a:cubicBezTo>
                  <a:cubicBezTo>
                    <a:pt x="32" y="27"/>
                    <a:pt x="32" y="26"/>
                    <a:pt x="33" y="26"/>
                  </a:cubicBezTo>
                  <a:cubicBezTo>
                    <a:pt x="33" y="26"/>
                    <a:pt x="34" y="25"/>
                    <a:pt x="34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9" y="16"/>
                    <a:pt x="49" y="15"/>
                  </a:cubicBezTo>
                  <a:cubicBezTo>
                    <a:pt x="49" y="15"/>
                    <a:pt x="49" y="15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3"/>
                    <a:pt x="48" y="13"/>
                  </a:cubicBezTo>
                  <a:cubicBezTo>
                    <a:pt x="48" y="13"/>
                    <a:pt x="47" y="12"/>
                    <a:pt x="47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6" y="12"/>
                    <a:pt x="35" y="13"/>
                    <a:pt x="35" y="13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5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2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0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5" y="23"/>
                    <a:pt x="5" y="23"/>
                    <a:pt x="4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6" y="12"/>
                    <a:pt x="6" y="12"/>
                    <a:pt x="7" y="11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2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4" y="1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2"/>
                    <a:pt x="45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2"/>
                    <a:pt x="61" y="3"/>
                    <a:pt x="61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2"/>
                    <a:pt x="67" y="12"/>
                    <a:pt x="67" y="13"/>
                  </a:cubicBezTo>
                  <a:cubicBezTo>
                    <a:pt x="67" y="13"/>
                    <a:pt x="67" y="13"/>
                    <a:pt x="67" y="14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6"/>
                    <a:pt x="67" y="17"/>
                  </a:cubicBezTo>
                  <a:cubicBezTo>
                    <a:pt x="67" y="17"/>
                    <a:pt x="66" y="18"/>
                    <a:pt x="66" y="18"/>
                  </a:cubicBezTo>
                  <a:cubicBezTo>
                    <a:pt x="66" y="18"/>
                    <a:pt x="66" y="18"/>
                    <a:pt x="66" y="19"/>
                  </a:cubicBezTo>
                  <a:cubicBezTo>
                    <a:pt x="66" y="19"/>
                    <a:pt x="65" y="19"/>
                    <a:pt x="65" y="2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5" y="47"/>
                    <a:pt x="47" y="47"/>
                    <a:pt x="49" y="47"/>
                  </a:cubicBezTo>
                  <a:cubicBezTo>
                    <a:pt x="51" y="47"/>
                    <a:pt x="52" y="47"/>
                    <a:pt x="54" y="46"/>
                  </a:cubicBezTo>
                  <a:cubicBezTo>
                    <a:pt x="56" y="46"/>
                    <a:pt x="57" y="46"/>
                    <a:pt x="58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6"/>
                    <a:pt x="63" y="46"/>
                    <a:pt x="6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6" y="47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8"/>
                    <a:pt x="66" y="49"/>
                    <a:pt x="66" y="49"/>
                  </a:cubicBezTo>
                  <a:cubicBezTo>
                    <a:pt x="66" y="50"/>
                    <a:pt x="66" y="50"/>
                    <a:pt x="66" y="51"/>
                  </a:cubicBezTo>
                  <a:cubicBezTo>
                    <a:pt x="66" y="51"/>
                    <a:pt x="66" y="51"/>
                    <a:pt x="66" y="52"/>
                  </a:cubicBezTo>
                  <a:cubicBezTo>
                    <a:pt x="66" y="52"/>
                    <a:pt x="66" y="53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66" y="54"/>
                    <a:pt x="66" y="5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6"/>
                    <a:pt x="63" y="56"/>
                    <a:pt x="63" y="57"/>
                  </a:cubicBezTo>
                  <a:cubicBezTo>
                    <a:pt x="62" y="57"/>
                    <a:pt x="61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0" y="58"/>
                    <a:pt x="59" y="58"/>
                    <a:pt x="59" y="58"/>
                  </a:cubicBezTo>
                  <a:cubicBezTo>
                    <a:pt x="59" y="58"/>
                    <a:pt x="58" y="59"/>
                    <a:pt x="56" y="59"/>
                  </a:cubicBezTo>
                  <a:cubicBezTo>
                    <a:pt x="55" y="59"/>
                    <a:pt x="53" y="59"/>
                    <a:pt x="51" y="59"/>
                  </a:cubicBezTo>
                  <a:cubicBezTo>
                    <a:pt x="49" y="59"/>
                    <a:pt x="48" y="59"/>
                    <a:pt x="46" y="59"/>
                  </a:cubicBezTo>
                  <a:cubicBezTo>
                    <a:pt x="45" y="59"/>
                    <a:pt x="44" y="59"/>
                    <a:pt x="43" y="59"/>
                  </a:cubicBezTo>
                  <a:cubicBezTo>
                    <a:pt x="43" y="59"/>
                    <a:pt x="42" y="59"/>
                    <a:pt x="42" y="59"/>
                  </a:cubicBezTo>
                  <a:cubicBezTo>
                    <a:pt x="41" y="59"/>
                    <a:pt x="40" y="59"/>
                    <a:pt x="40" y="59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0" y="61"/>
                    <a:pt x="28" y="62"/>
                    <a:pt x="25" y="62"/>
                  </a:cubicBezTo>
                  <a:cubicBezTo>
                    <a:pt x="22" y="62"/>
                    <a:pt x="19" y="63"/>
                    <a:pt x="16" y="64"/>
                  </a:cubicBezTo>
                  <a:cubicBezTo>
                    <a:pt x="16" y="64"/>
                    <a:pt x="15" y="64"/>
                    <a:pt x="15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4"/>
                    <a:pt x="12" y="65"/>
                    <a:pt x="12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6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ubicBezTo>
                    <a:pt x="4" y="66"/>
                    <a:pt x="4" y="65"/>
                    <a:pt x="3" y="65"/>
                  </a:cubicBezTo>
                  <a:cubicBezTo>
                    <a:pt x="3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2"/>
                    <a:pt x="1" y="62"/>
                  </a:cubicBezTo>
                  <a:cubicBezTo>
                    <a:pt x="1" y="61"/>
                    <a:pt x="1" y="60"/>
                    <a:pt x="1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5"/>
            <p:cNvSpPr/>
            <p:nvPr/>
          </p:nvSpPr>
          <p:spPr bwMode="auto">
            <a:xfrm>
              <a:off x="10448926" y="2098676"/>
              <a:ext cx="98425" cy="93663"/>
            </a:xfrm>
            <a:custGeom>
              <a:avLst/>
              <a:gdLst>
                <a:gd name="T0" fmla="*/ 17 w 44"/>
                <a:gd name="T1" fmla="*/ 37 h 41"/>
                <a:gd name="T2" fmla="*/ 18 w 44"/>
                <a:gd name="T3" fmla="*/ 37 h 41"/>
                <a:gd name="T4" fmla="*/ 19 w 44"/>
                <a:gd name="T5" fmla="*/ 36 h 41"/>
                <a:gd name="T6" fmla="*/ 19 w 44"/>
                <a:gd name="T7" fmla="*/ 34 h 41"/>
                <a:gd name="T8" fmla="*/ 19 w 44"/>
                <a:gd name="T9" fmla="*/ 33 h 41"/>
                <a:gd name="T10" fmla="*/ 18 w 44"/>
                <a:gd name="T11" fmla="*/ 32 h 41"/>
                <a:gd name="T12" fmla="*/ 17 w 44"/>
                <a:gd name="T13" fmla="*/ 31 h 41"/>
                <a:gd name="T14" fmla="*/ 16 w 44"/>
                <a:gd name="T15" fmla="*/ 29 h 41"/>
                <a:gd name="T16" fmla="*/ 15 w 44"/>
                <a:gd name="T17" fmla="*/ 28 h 41"/>
                <a:gd name="T18" fmla="*/ 12 w 44"/>
                <a:gd name="T19" fmla="*/ 28 h 41"/>
                <a:gd name="T20" fmla="*/ 9 w 44"/>
                <a:gd name="T21" fmla="*/ 28 h 41"/>
                <a:gd name="T22" fmla="*/ 6 w 44"/>
                <a:gd name="T23" fmla="*/ 28 h 41"/>
                <a:gd name="T24" fmla="*/ 2 w 44"/>
                <a:gd name="T25" fmla="*/ 27 h 41"/>
                <a:gd name="T26" fmla="*/ 1 w 44"/>
                <a:gd name="T27" fmla="*/ 26 h 41"/>
                <a:gd name="T28" fmla="*/ 0 w 44"/>
                <a:gd name="T29" fmla="*/ 23 h 41"/>
                <a:gd name="T30" fmla="*/ 0 w 44"/>
                <a:gd name="T31" fmla="*/ 22 h 41"/>
                <a:gd name="T32" fmla="*/ 0 w 44"/>
                <a:gd name="T33" fmla="*/ 21 h 41"/>
                <a:gd name="T34" fmla="*/ 1 w 44"/>
                <a:gd name="T35" fmla="*/ 19 h 41"/>
                <a:gd name="T36" fmla="*/ 2 w 44"/>
                <a:gd name="T37" fmla="*/ 17 h 41"/>
                <a:gd name="T38" fmla="*/ 4 w 44"/>
                <a:gd name="T39" fmla="*/ 16 h 41"/>
                <a:gd name="T40" fmla="*/ 12 w 44"/>
                <a:gd name="T41" fmla="*/ 15 h 41"/>
                <a:gd name="T42" fmla="*/ 15 w 44"/>
                <a:gd name="T43" fmla="*/ 15 h 41"/>
                <a:gd name="T44" fmla="*/ 17 w 44"/>
                <a:gd name="T45" fmla="*/ 12 h 41"/>
                <a:gd name="T46" fmla="*/ 18 w 44"/>
                <a:gd name="T47" fmla="*/ 10 h 41"/>
                <a:gd name="T48" fmla="*/ 18 w 44"/>
                <a:gd name="T49" fmla="*/ 9 h 41"/>
                <a:gd name="T50" fmla="*/ 18 w 44"/>
                <a:gd name="T51" fmla="*/ 8 h 41"/>
                <a:gd name="T52" fmla="*/ 17 w 44"/>
                <a:gd name="T53" fmla="*/ 6 h 41"/>
                <a:gd name="T54" fmla="*/ 18 w 44"/>
                <a:gd name="T55" fmla="*/ 4 h 41"/>
                <a:gd name="T56" fmla="*/ 19 w 44"/>
                <a:gd name="T57" fmla="*/ 1 h 41"/>
                <a:gd name="T58" fmla="*/ 21 w 44"/>
                <a:gd name="T59" fmla="*/ 0 h 41"/>
                <a:gd name="T60" fmla="*/ 24 w 44"/>
                <a:gd name="T61" fmla="*/ 0 h 41"/>
                <a:gd name="T62" fmla="*/ 26 w 44"/>
                <a:gd name="T63" fmla="*/ 0 h 41"/>
                <a:gd name="T64" fmla="*/ 28 w 44"/>
                <a:gd name="T65" fmla="*/ 0 h 41"/>
                <a:gd name="T66" fmla="*/ 30 w 44"/>
                <a:gd name="T67" fmla="*/ 3 h 41"/>
                <a:gd name="T68" fmla="*/ 31 w 44"/>
                <a:gd name="T69" fmla="*/ 5 h 41"/>
                <a:gd name="T70" fmla="*/ 31 w 44"/>
                <a:gd name="T71" fmla="*/ 9 h 41"/>
                <a:gd name="T72" fmla="*/ 30 w 44"/>
                <a:gd name="T73" fmla="*/ 14 h 41"/>
                <a:gd name="T74" fmla="*/ 43 w 44"/>
                <a:gd name="T75" fmla="*/ 15 h 41"/>
                <a:gd name="T76" fmla="*/ 44 w 44"/>
                <a:gd name="T77" fmla="*/ 16 h 41"/>
                <a:gd name="T78" fmla="*/ 44 w 44"/>
                <a:gd name="T79" fmla="*/ 18 h 41"/>
                <a:gd name="T80" fmla="*/ 44 w 44"/>
                <a:gd name="T81" fmla="*/ 20 h 41"/>
                <a:gd name="T82" fmla="*/ 43 w 44"/>
                <a:gd name="T83" fmla="*/ 22 h 41"/>
                <a:gd name="T84" fmla="*/ 43 w 44"/>
                <a:gd name="T85" fmla="*/ 23 h 41"/>
                <a:gd name="T86" fmla="*/ 41 w 44"/>
                <a:gd name="T87" fmla="*/ 24 h 41"/>
                <a:gd name="T88" fmla="*/ 39 w 44"/>
                <a:gd name="T89" fmla="*/ 24 h 41"/>
                <a:gd name="T90" fmla="*/ 37 w 44"/>
                <a:gd name="T91" fmla="*/ 24 h 41"/>
                <a:gd name="T92" fmla="*/ 34 w 44"/>
                <a:gd name="T93" fmla="*/ 24 h 41"/>
                <a:gd name="T94" fmla="*/ 28 w 44"/>
                <a:gd name="T95" fmla="*/ 25 h 41"/>
                <a:gd name="T96" fmla="*/ 29 w 44"/>
                <a:gd name="T97" fmla="*/ 27 h 41"/>
                <a:gd name="T98" fmla="*/ 30 w 44"/>
                <a:gd name="T99" fmla="*/ 29 h 41"/>
                <a:gd name="T100" fmla="*/ 31 w 44"/>
                <a:gd name="T101" fmla="*/ 32 h 41"/>
                <a:gd name="T102" fmla="*/ 31 w 44"/>
                <a:gd name="T103" fmla="*/ 34 h 41"/>
                <a:gd name="T104" fmla="*/ 31 w 44"/>
                <a:gd name="T105" fmla="*/ 36 h 41"/>
                <a:gd name="T106" fmla="*/ 31 w 44"/>
                <a:gd name="T107" fmla="*/ 38 h 41"/>
                <a:gd name="T108" fmla="*/ 31 w 44"/>
                <a:gd name="T109" fmla="*/ 39 h 41"/>
                <a:gd name="T110" fmla="*/ 30 w 44"/>
                <a:gd name="T111" fmla="*/ 41 h 41"/>
                <a:gd name="T112" fmla="*/ 22 w 44"/>
                <a:gd name="T113" fmla="*/ 41 h 41"/>
                <a:gd name="T114" fmla="*/ 19 w 44"/>
                <a:gd name="T115" fmla="*/ 40 h 41"/>
                <a:gd name="T116" fmla="*/ 18 w 44"/>
                <a:gd name="T117" fmla="*/ 39 h 41"/>
                <a:gd name="T118" fmla="*/ 17 w 44"/>
                <a:gd name="T11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" h="41">
                  <a:moveTo>
                    <a:pt x="17" y="38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5"/>
                  </a:cubicBezTo>
                  <a:cubicBezTo>
                    <a:pt x="19" y="35"/>
                    <a:pt x="19" y="35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0"/>
                  </a:cubicBezTo>
                  <a:cubicBezTo>
                    <a:pt x="17" y="30"/>
                    <a:pt x="16" y="30"/>
                    <a:pt x="16" y="29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8"/>
                    <a:pt x="9" y="28"/>
                    <a:pt x="8" y="28"/>
                  </a:cubicBezTo>
                  <a:cubicBezTo>
                    <a:pt x="7" y="28"/>
                    <a:pt x="6" y="28"/>
                    <a:pt x="6" y="28"/>
                  </a:cubicBezTo>
                  <a:cubicBezTo>
                    <a:pt x="5" y="28"/>
                    <a:pt x="4" y="27"/>
                    <a:pt x="4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4" y="17"/>
                    <a:pt x="4" y="16"/>
                    <a:pt x="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4"/>
                    <a:pt x="16" y="14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8" y="3"/>
                    <a:pt x="18" y="3"/>
                    <a:pt x="19" y="2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9" y="1"/>
                    <a:pt x="29" y="1"/>
                  </a:cubicBezTo>
                  <a:cubicBezTo>
                    <a:pt x="29" y="2"/>
                    <a:pt x="30" y="2"/>
                    <a:pt x="30" y="3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1" y="5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1" y="7"/>
                    <a:pt x="31" y="8"/>
                    <a:pt x="31" y="9"/>
                  </a:cubicBezTo>
                  <a:cubicBezTo>
                    <a:pt x="31" y="10"/>
                    <a:pt x="31" y="11"/>
                    <a:pt x="30" y="12"/>
                  </a:cubicBezTo>
                  <a:cubicBezTo>
                    <a:pt x="30" y="13"/>
                    <a:pt x="30" y="14"/>
                    <a:pt x="30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3" y="14"/>
                    <a:pt x="43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20"/>
                    <a:pt x="44" y="20"/>
                  </a:cubicBezTo>
                  <a:cubicBezTo>
                    <a:pt x="44" y="20"/>
                    <a:pt x="44" y="21"/>
                    <a:pt x="44" y="21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2" y="23"/>
                    <a:pt x="42" y="24"/>
                  </a:cubicBezTo>
                  <a:cubicBezTo>
                    <a:pt x="42" y="24"/>
                    <a:pt x="42" y="24"/>
                    <a:pt x="41" y="24"/>
                  </a:cubicBezTo>
                  <a:cubicBezTo>
                    <a:pt x="41" y="24"/>
                    <a:pt x="40" y="24"/>
                    <a:pt x="40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3" y="24"/>
                    <a:pt x="32" y="25"/>
                    <a:pt x="31" y="25"/>
                  </a:cubicBezTo>
                  <a:cubicBezTo>
                    <a:pt x="30" y="25"/>
                    <a:pt x="29" y="25"/>
                    <a:pt x="28" y="25"/>
                  </a:cubicBezTo>
                  <a:cubicBezTo>
                    <a:pt x="27" y="25"/>
                    <a:pt x="27" y="25"/>
                    <a:pt x="26" y="2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1" y="30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0" y="41"/>
                    <a:pt x="3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40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8"/>
                    <a:pt x="17" y="38"/>
                    <a:pt x="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6"/>
            <p:cNvSpPr/>
            <p:nvPr/>
          </p:nvSpPr>
          <p:spPr bwMode="auto">
            <a:xfrm>
              <a:off x="10552114" y="2065338"/>
              <a:ext cx="150813" cy="149225"/>
            </a:xfrm>
            <a:custGeom>
              <a:avLst/>
              <a:gdLst>
                <a:gd name="T0" fmla="*/ 1 w 67"/>
                <a:gd name="T1" fmla="*/ 54 h 66"/>
                <a:gd name="T2" fmla="*/ 9 w 67"/>
                <a:gd name="T3" fmla="*/ 43 h 66"/>
                <a:gd name="T4" fmla="*/ 29 w 67"/>
                <a:gd name="T5" fmla="*/ 28 h 66"/>
                <a:gd name="T6" fmla="*/ 34 w 67"/>
                <a:gd name="T7" fmla="*/ 25 h 66"/>
                <a:gd name="T8" fmla="*/ 49 w 67"/>
                <a:gd name="T9" fmla="*/ 14 h 66"/>
                <a:gd name="T10" fmla="*/ 47 w 67"/>
                <a:gd name="T11" fmla="*/ 12 h 66"/>
                <a:gd name="T12" fmla="*/ 43 w 67"/>
                <a:gd name="T13" fmla="*/ 12 h 66"/>
                <a:gd name="T14" fmla="*/ 38 w 67"/>
                <a:gd name="T15" fmla="*/ 12 h 66"/>
                <a:gd name="T16" fmla="*/ 31 w 67"/>
                <a:gd name="T17" fmla="*/ 13 h 66"/>
                <a:gd name="T18" fmla="*/ 23 w 67"/>
                <a:gd name="T19" fmla="*/ 11 h 66"/>
                <a:gd name="T20" fmla="*/ 20 w 67"/>
                <a:gd name="T21" fmla="*/ 15 h 66"/>
                <a:gd name="T22" fmla="*/ 17 w 67"/>
                <a:gd name="T23" fmla="*/ 18 h 66"/>
                <a:gd name="T24" fmla="*/ 15 w 67"/>
                <a:gd name="T25" fmla="*/ 22 h 66"/>
                <a:gd name="T26" fmla="*/ 13 w 67"/>
                <a:gd name="T27" fmla="*/ 24 h 66"/>
                <a:gd name="T28" fmla="*/ 10 w 67"/>
                <a:gd name="T29" fmla="*/ 24 h 66"/>
                <a:gd name="T30" fmla="*/ 6 w 67"/>
                <a:gd name="T31" fmla="*/ 23 h 66"/>
                <a:gd name="T32" fmla="*/ 3 w 67"/>
                <a:gd name="T33" fmla="*/ 20 h 66"/>
                <a:gd name="T34" fmla="*/ 2 w 67"/>
                <a:gd name="T35" fmla="*/ 17 h 66"/>
                <a:gd name="T36" fmla="*/ 4 w 67"/>
                <a:gd name="T37" fmla="*/ 15 h 66"/>
                <a:gd name="T38" fmla="*/ 8 w 67"/>
                <a:gd name="T39" fmla="*/ 9 h 66"/>
                <a:gd name="T40" fmla="*/ 17 w 67"/>
                <a:gd name="T41" fmla="*/ 3 h 66"/>
                <a:gd name="T42" fmla="*/ 22 w 67"/>
                <a:gd name="T43" fmla="*/ 2 h 66"/>
                <a:gd name="T44" fmla="*/ 28 w 67"/>
                <a:gd name="T45" fmla="*/ 1 h 66"/>
                <a:gd name="T46" fmla="*/ 38 w 67"/>
                <a:gd name="T47" fmla="*/ 0 h 66"/>
                <a:gd name="T48" fmla="*/ 43 w 67"/>
                <a:gd name="T49" fmla="*/ 1 h 66"/>
                <a:gd name="T50" fmla="*/ 50 w 67"/>
                <a:gd name="T51" fmla="*/ 0 h 66"/>
                <a:gd name="T52" fmla="*/ 55 w 67"/>
                <a:gd name="T53" fmla="*/ 0 h 66"/>
                <a:gd name="T54" fmla="*/ 59 w 67"/>
                <a:gd name="T55" fmla="*/ 1 h 66"/>
                <a:gd name="T56" fmla="*/ 65 w 67"/>
                <a:gd name="T57" fmla="*/ 7 h 66"/>
                <a:gd name="T58" fmla="*/ 67 w 67"/>
                <a:gd name="T59" fmla="*/ 11 h 66"/>
                <a:gd name="T60" fmla="*/ 67 w 67"/>
                <a:gd name="T61" fmla="*/ 17 h 66"/>
                <a:gd name="T62" fmla="*/ 61 w 67"/>
                <a:gd name="T63" fmla="*/ 23 h 66"/>
                <a:gd name="T64" fmla="*/ 52 w 67"/>
                <a:gd name="T65" fmla="*/ 30 h 66"/>
                <a:gd name="T66" fmla="*/ 25 w 67"/>
                <a:gd name="T67" fmla="*/ 48 h 66"/>
                <a:gd name="T68" fmla="*/ 36 w 67"/>
                <a:gd name="T69" fmla="*/ 48 h 66"/>
                <a:gd name="T70" fmla="*/ 41 w 67"/>
                <a:gd name="T71" fmla="*/ 47 h 66"/>
                <a:gd name="T72" fmla="*/ 58 w 67"/>
                <a:gd name="T73" fmla="*/ 46 h 66"/>
                <a:gd name="T74" fmla="*/ 65 w 67"/>
                <a:gd name="T75" fmla="*/ 47 h 66"/>
                <a:gd name="T76" fmla="*/ 66 w 67"/>
                <a:gd name="T77" fmla="*/ 51 h 66"/>
                <a:gd name="T78" fmla="*/ 66 w 67"/>
                <a:gd name="T79" fmla="*/ 54 h 66"/>
                <a:gd name="T80" fmla="*/ 61 w 67"/>
                <a:gd name="T81" fmla="*/ 58 h 66"/>
                <a:gd name="T82" fmla="*/ 51 w 67"/>
                <a:gd name="T83" fmla="*/ 59 h 66"/>
                <a:gd name="T84" fmla="*/ 40 w 67"/>
                <a:gd name="T85" fmla="*/ 59 h 66"/>
                <a:gd name="T86" fmla="*/ 25 w 67"/>
                <a:gd name="T87" fmla="*/ 62 h 66"/>
                <a:gd name="T88" fmla="*/ 12 w 67"/>
                <a:gd name="T89" fmla="*/ 65 h 66"/>
                <a:gd name="T90" fmla="*/ 10 w 67"/>
                <a:gd name="T91" fmla="*/ 66 h 66"/>
                <a:gd name="T92" fmla="*/ 6 w 67"/>
                <a:gd name="T93" fmla="*/ 66 h 66"/>
                <a:gd name="T94" fmla="*/ 2 w 67"/>
                <a:gd name="T95" fmla="*/ 64 h 66"/>
                <a:gd name="T96" fmla="*/ 0 w 67"/>
                <a:gd name="T9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66">
                  <a:moveTo>
                    <a:pt x="0" y="57"/>
                  </a:move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1" y="55"/>
                  </a:cubicBezTo>
                  <a:cubicBezTo>
                    <a:pt x="1" y="55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1"/>
                    <a:pt x="3" y="49"/>
                    <a:pt x="4" y="48"/>
                  </a:cubicBezTo>
                  <a:cubicBezTo>
                    <a:pt x="5" y="47"/>
                    <a:pt x="7" y="45"/>
                    <a:pt x="8" y="44"/>
                  </a:cubicBezTo>
                  <a:cubicBezTo>
                    <a:pt x="9" y="44"/>
                    <a:pt x="9" y="43"/>
                    <a:pt x="9" y="43"/>
                  </a:cubicBezTo>
                  <a:cubicBezTo>
                    <a:pt x="10" y="43"/>
                    <a:pt x="10" y="42"/>
                    <a:pt x="11" y="42"/>
                  </a:cubicBezTo>
                  <a:cubicBezTo>
                    <a:pt x="12" y="41"/>
                    <a:pt x="12" y="41"/>
                    <a:pt x="1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27"/>
                    <a:pt x="31" y="27"/>
                    <a:pt x="31" y="27"/>
                  </a:cubicBezTo>
                  <a:cubicBezTo>
                    <a:pt x="32" y="27"/>
                    <a:pt x="32" y="26"/>
                    <a:pt x="33" y="26"/>
                  </a:cubicBezTo>
                  <a:cubicBezTo>
                    <a:pt x="34" y="26"/>
                    <a:pt x="34" y="25"/>
                    <a:pt x="34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9" y="16"/>
                    <a:pt x="49" y="15"/>
                  </a:cubicBezTo>
                  <a:cubicBezTo>
                    <a:pt x="49" y="15"/>
                    <a:pt x="49" y="15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3"/>
                    <a:pt x="48" y="13"/>
                  </a:cubicBezTo>
                  <a:cubicBezTo>
                    <a:pt x="48" y="13"/>
                    <a:pt x="47" y="12"/>
                    <a:pt x="47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6" y="12"/>
                    <a:pt x="36" y="13"/>
                    <a:pt x="35" y="13"/>
                  </a:cubicBezTo>
                  <a:cubicBezTo>
                    <a:pt x="34" y="13"/>
                    <a:pt x="33" y="13"/>
                    <a:pt x="33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5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2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0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5" y="23"/>
                    <a:pt x="5" y="23"/>
                    <a:pt x="5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6" y="12"/>
                    <a:pt x="6" y="12"/>
                    <a:pt x="7" y="11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2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4" y="1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2"/>
                    <a:pt x="61" y="3"/>
                    <a:pt x="61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2"/>
                    <a:pt x="67" y="12"/>
                    <a:pt x="67" y="13"/>
                  </a:cubicBezTo>
                  <a:cubicBezTo>
                    <a:pt x="67" y="13"/>
                    <a:pt x="67" y="13"/>
                    <a:pt x="67" y="14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6"/>
                    <a:pt x="67" y="17"/>
                  </a:cubicBezTo>
                  <a:cubicBezTo>
                    <a:pt x="67" y="17"/>
                    <a:pt x="66" y="18"/>
                    <a:pt x="66" y="18"/>
                  </a:cubicBezTo>
                  <a:cubicBezTo>
                    <a:pt x="66" y="18"/>
                    <a:pt x="66" y="18"/>
                    <a:pt x="66" y="19"/>
                  </a:cubicBezTo>
                  <a:cubicBezTo>
                    <a:pt x="66" y="19"/>
                    <a:pt x="65" y="19"/>
                    <a:pt x="65" y="2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40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7"/>
                    <a:pt x="42" y="47"/>
                    <a:pt x="44" y="47"/>
                  </a:cubicBezTo>
                  <a:cubicBezTo>
                    <a:pt x="45" y="47"/>
                    <a:pt x="47" y="47"/>
                    <a:pt x="49" y="47"/>
                  </a:cubicBezTo>
                  <a:cubicBezTo>
                    <a:pt x="51" y="47"/>
                    <a:pt x="52" y="47"/>
                    <a:pt x="54" y="46"/>
                  </a:cubicBezTo>
                  <a:cubicBezTo>
                    <a:pt x="56" y="46"/>
                    <a:pt x="57" y="46"/>
                    <a:pt x="58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6"/>
                    <a:pt x="63" y="46"/>
                    <a:pt x="6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6" y="47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8"/>
                    <a:pt x="66" y="49"/>
                    <a:pt x="66" y="49"/>
                  </a:cubicBezTo>
                  <a:cubicBezTo>
                    <a:pt x="66" y="50"/>
                    <a:pt x="66" y="50"/>
                    <a:pt x="66" y="51"/>
                  </a:cubicBezTo>
                  <a:cubicBezTo>
                    <a:pt x="66" y="51"/>
                    <a:pt x="66" y="51"/>
                    <a:pt x="66" y="52"/>
                  </a:cubicBezTo>
                  <a:cubicBezTo>
                    <a:pt x="66" y="52"/>
                    <a:pt x="66" y="53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66" y="54"/>
                    <a:pt x="66" y="54"/>
                  </a:cubicBezTo>
                  <a:cubicBezTo>
                    <a:pt x="66" y="55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6"/>
                    <a:pt x="63" y="56"/>
                    <a:pt x="63" y="57"/>
                  </a:cubicBezTo>
                  <a:cubicBezTo>
                    <a:pt x="62" y="57"/>
                    <a:pt x="62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0" y="58"/>
                    <a:pt x="59" y="58"/>
                    <a:pt x="59" y="58"/>
                  </a:cubicBezTo>
                  <a:cubicBezTo>
                    <a:pt x="59" y="58"/>
                    <a:pt x="58" y="59"/>
                    <a:pt x="56" y="59"/>
                  </a:cubicBezTo>
                  <a:cubicBezTo>
                    <a:pt x="55" y="59"/>
                    <a:pt x="53" y="59"/>
                    <a:pt x="51" y="59"/>
                  </a:cubicBezTo>
                  <a:cubicBezTo>
                    <a:pt x="50" y="59"/>
                    <a:pt x="48" y="59"/>
                    <a:pt x="46" y="59"/>
                  </a:cubicBezTo>
                  <a:cubicBezTo>
                    <a:pt x="45" y="59"/>
                    <a:pt x="44" y="59"/>
                    <a:pt x="43" y="59"/>
                  </a:cubicBezTo>
                  <a:cubicBezTo>
                    <a:pt x="43" y="59"/>
                    <a:pt x="43" y="59"/>
                    <a:pt x="42" y="59"/>
                  </a:cubicBezTo>
                  <a:cubicBezTo>
                    <a:pt x="41" y="59"/>
                    <a:pt x="40" y="59"/>
                    <a:pt x="40" y="59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0" y="61"/>
                    <a:pt x="28" y="62"/>
                    <a:pt x="25" y="62"/>
                  </a:cubicBezTo>
                  <a:cubicBezTo>
                    <a:pt x="22" y="62"/>
                    <a:pt x="19" y="63"/>
                    <a:pt x="16" y="64"/>
                  </a:cubicBezTo>
                  <a:cubicBezTo>
                    <a:pt x="16" y="64"/>
                    <a:pt x="16" y="64"/>
                    <a:pt x="15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4"/>
                    <a:pt x="12" y="65"/>
                    <a:pt x="12" y="65"/>
                  </a:cubicBezTo>
                  <a:cubicBezTo>
                    <a:pt x="12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6" y="66"/>
                    <a:pt x="6" y="66"/>
                  </a:cubicBezTo>
                  <a:cubicBezTo>
                    <a:pt x="5" y="66"/>
                    <a:pt x="4" y="66"/>
                    <a:pt x="4" y="66"/>
                  </a:cubicBezTo>
                  <a:cubicBezTo>
                    <a:pt x="4" y="66"/>
                    <a:pt x="4" y="65"/>
                    <a:pt x="3" y="65"/>
                  </a:cubicBezTo>
                  <a:cubicBezTo>
                    <a:pt x="3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2"/>
                    <a:pt x="1" y="62"/>
                  </a:cubicBezTo>
                  <a:cubicBezTo>
                    <a:pt x="1" y="61"/>
                    <a:pt x="1" y="60"/>
                    <a:pt x="1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1621685" y="3515887"/>
            <a:ext cx="1058863" cy="1060450"/>
            <a:chOff x="8599489" y="357188"/>
            <a:chExt cx="1058863" cy="1060450"/>
          </a:xfrm>
        </p:grpSpPr>
        <p:sp>
          <p:nvSpPr>
            <p:cNvPr id="233" name="Oval 47"/>
            <p:cNvSpPr>
              <a:spLocks noChangeArrowheads="1"/>
            </p:cNvSpPr>
            <p:nvPr/>
          </p:nvSpPr>
          <p:spPr bwMode="auto">
            <a:xfrm>
              <a:off x="8599489" y="35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8"/>
            <p:cNvSpPr/>
            <p:nvPr/>
          </p:nvSpPr>
          <p:spPr bwMode="auto">
            <a:xfrm>
              <a:off x="8734426" y="639763"/>
              <a:ext cx="733425" cy="555625"/>
            </a:xfrm>
            <a:custGeom>
              <a:avLst/>
              <a:gdLst>
                <a:gd name="T0" fmla="*/ 0 w 462"/>
                <a:gd name="T1" fmla="*/ 173 h 350"/>
                <a:gd name="T2" fmla="*/ 462 w 462"/>
                <a:gd name="T3" fmla="*/ 0 h 350"/>
                <a:gd name="T4" fmla="*/ 308 w 462"/>
                <a:gd name="T5" fmla="*/ 350 h 350"/>
                <a:gd name="T6" fmla="*/ 0 w 462"/>
                <a:gd name="T7" fmla="*/ 17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350">
                  <a:moveTo>
                    <a:pt x="0" y="173"/>
                  </a:moveTo>
                  <a:lnTo>
                    <a:pt x="462" y="0"/>
                  </a:lnTo>
                  <a:lnTo>
                    <a:pt x="308" y="35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9"/>
            <p:cNvSpPr/>
            <p:nvPr/>
          </p:nvSpPr>
          <p:spPr bwMode="auto">
            <a:xfrm>
              <a:off x="8888414" y="639763"/>
              <a:ext cx="579438" cy="530225"/>
            </a:xfrm>
            <a:custGeom>
              <a:avLst/>
              <a:gdLst>
                <a:gd name="T0" fmla="*/ 0 w 365"/>
                <a:gd name="T1" fmla="*/ 229 h 334"/>
                <a:gd name="T2" fmla="*/ 18 w 365"/>
                <a:gd name="T3" fmla="*/ 334 h 334"/>
                <a:gd name="T4" fmla="*/ 112 w 365"/>
                <a:gd name="T5" fmla="*/ 293 h 334"/>
                <a:gd name="T6" fmla="*/ 365 w 365"/>
                <a:gd name="T7" fmla="*/ 0 h 334"/>
                <a:gd name="T8" fmla="*/ 0 w 365"/>
                <a:gd name="T9" fmla="*/ 2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334">
                  <a:moveTo>
                    <a:pt x="0" y="229"/>
                  </a:moveTo>
                  <a:lnTo>
                    <a:pt x="18" y="334"/>
                  </a:lnTo>
                  <a:lnTo>
                    <a:pt x="112" y="293"/>
                  </a:lnTo>
                  <a:lnTo>
                    <a:pt x="365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AC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5" name="组合 394"/>
          <p:cNvGrpSpPr/>
          <p:nvPr/>
        </p:nvGrpSpPr>
        <p:grpSpPr>
          <a:xfrm>
            <a:off x="2963122" y="3515887"/>
            <a:ext cx="1060450" cy="1060450"/>
            <a:chOff x="9940926" y="357188"/>
            <a:chExt cx="1060450" cy="1060450"/>
          </a:xfrm>
        </p:grpSpPr>
        <p:sp>
          <p:nvSpPr>
            <p:cNvPr id="236" name="Oval 50"/>
            <p:cNvSpPr>
              <a:spLocks noChangeArrowheads="1"/>
            </p:cNvSpPr>
            <p:nvPr/>
          </p:nvSpPr>
          <p:spPr bwMode="auto">
            <a:xfrm>
              <a:off x="9940926" y="35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51"/>
            <p:cNvSpPr>
              <a:spLocks noChangeArrowheads="1"/>
            </p:cNvSpPr>
            <p:nvPr/>
          </p:nvSpPr>
          <p:spPr bwMode="auto">
            <a:xfrm>
              <a:off x="10418764" y="669926"/>
              <a:ext cx="42863" cy="73025"/>
            </a:xfrm>
            <a:prstGeom prst="rect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52"/>
            <p:cNvSpPr/>
            <p:nvPr/>
          </p:nvSpPr>
          <p:spPr bwMode="auto">
            <a:xfrm>
              <a:off x="10412414" y="725488"/>
              <a:ext cx="58738" cy="492125"/>
            </a:xfrm>
            <a:custGeom>
              <a:avLst/>
              <a:gdLst>
                <a:gd name="T0" fmla="*/ 8 w 26"/>
                <a:gd name="T1" fmla="*/ 210 h 218"/>
                <a:gd name="T2" fmla="*/ 17 w 26"/>
                <a:gd name="T3" fmla="*/ 218 h 218"/>
                <a:gd name="T4" fmla="*/ 18 w 26"/>
                <a:gd name="T5" fmla="*/ 218 h 218"/>
                <a:gd name="T6" fmla="*/ 26 w 26"/>
                <a:gd name="T7" fmla="*/ 210 h 218"/>
                <a:gd name="T8" fmla="*/ 26 w 26"/>
                <a:gd name="T9" fmla="*/ 9 h 218"/>
                <a:gd name="T10" fmla="*/ 19 w 26"/>
                <a:gd name="T11" fmla="*/ 0 h 218"/>
                <a:gd name="T12" fmla="*/ 6 w 26"/>
                <a:gd name="T13" fmla="*/ 0 h 218"/>
                <a:gd name="T14" fmla="*/ 0 w 26"/>
                <a:gd name="T15" fmla="*/ 9 h 218"/>
                <a:gd name="T16" fmla="*/ 8 w 26"/>
                <a:gd name="T17" fmla="*/ 2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8">
                  <a:moveTo>
                    <a:pt x="8" y="210"/>
                  </a:moveTo>
                  <a:cubicBezTo>
                    <a:pt x="8" y="215"/>
                    <a:pt x="12" y="218"/>
                    <a:pt x="17" y="218"/>
                  </a:cubicBezTo>
                  <a:cubicBezTo>
                    <a:pt x="18" y="218"/>
                    <a:pt x="18" y="218"/>
                    <a:pt x="18" y="218"/>
                  </a:cubicBezTo>
                  <a:cubicBezTo>
                    <a:pt x="22" y="218"/>
                    <a:pt x="26" y="215"/>
                    <a:pt x="26" y="2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4"/>
                    <a:pt x="24" y="0"/>
                    <a:pt x="1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lnTo>
                    <a:pt x="8" y="210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53"/>
            <p:cNvSpPr/>
            <p:nvPr/>
          </p:nvSpPr>
          <p:spPr bwMode="auto">
            <a:xfrm>
              <a:off x="10393364" y="549276"/>
              <a:ext cx="90488" cy="138113"/>
            </a:xfrm>
            <a:custGeom>
              <a:avLst/>
              <a:gdLst>
                <a:gd name="T0" fmla="*/ 9 w 40"/>
                <a:gd name="T1" fmla="*/ 0 h 61"/>
                <a:gd name="T2" fmla="*/ 0 w 40"/>
                <a:gd name="T3" fmla="*/ 41 h 61"/>
                <a:gd name="T4" fmla="*/ 20 w 40"/>
                <a:gd name="T5" fmla="*/ 61 h 61"/>
                <a:gd name="T6" fmla="*/ 40 w 40"/>
                <a:gd name="T7" fmla="*/ 41 h 61"/>
                <a:gd name="T8" fmla="*/ 33 w 40"/>
                <a:gd name="T9" fmla="*/ 9 h 61"/>
                <a:gd name="T10" fmla="*/ 9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9" y="0"/>
                  </a:moveTo>
                  <a:cubicBezTo>
                    <a:pt x="4" y="13"/>
                    <a:pt x="0" y="31"/>
                    <a:pt x="0" y="41"/>
                  </a:cubicBezTo>
                  <a:cubicBezTo>
                    <a:pt x="0" y="52"/>
                    <a:pt x="9" y="61"/>
                    <a:pt x="20" y="61"/>
                  </a:cubicBezTo>
                  <a:cubicBezTo>
                    <a:pt x="32" y="61"/>
                    <a:pt x="40" y="52"/>
                    <a:pt x="40" y="41"/>
                  </a:cubicBezTo>
                  <a:cubicBezTo>
                    <a:pt x="40" y="32"/>
                    <a:pt x="37" y="20"/>
                    <a:pt x="33" y="9"/>
                  </a:cubicBezTo>
                  <a:cubicBezTo>
                    <a:pt x="25" y="10"/>
                    <a:pt x="14" y="7"/>
                    <a:pt x="9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54"/>
            <p:cNvSpPr/>
            <p:nvPr/>
          </p:nvSpPr>
          <p:spPr bwMode="auto">
            <a:xfrm>
              <a:off x="10414001" y="515938"/>
              <a:ext cx="53975" cy="55563"/>
            </a:xfrm>
            <a:custGeom>
              <a:avLst/>
              <a:gdLst>
                <a:gd name="T0" fmla="*/ 10 w 24"/>
                <a:gd name="T1" fmla="*/ 0 h 25"/>
                <a:gd name="T2" fmla="*/ 0 w 24"/>
                <a:gd name="T3" fmla="*/ 15 h 25"/>
                <a:gd name="T4" fmla="*/ 24 w 24"/>
                <a:gd name="T5" fmla="*/ 24 h 25"/>
                <a:gd name="T6" fmla="*/ 10 w 2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10" y="0"/>
                  </a:moveTo>
                  <a:cubicBezTo>
                    <a:pt x="7" y="0"/>
                    <a:pt x="3" y="7"/>
                    <a:pt x="0" y="15"/>
                  </a:cubicBezTo>
                  <a:cubicBezTo>
                    <a:pt x="5" y="22"/>
                    <a:pt x="16" y="25"/>
                    <a:pt x="24" y="24"/>
                  </a:cubicBezTo>
                  <a:cubicBezTo>
                    <a:pt x="20" y="11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55"/>
            <p:cNvSpPr/>
            <p:nvPr/>
          </p:nvSpPr>
          <p:spPr bwMode="auto">
            <a:xfrm>
              <a:off x="10606089" y="533401"/>
              <a:ext cx="25400" cy="42863"/>
            </a:xfrm>
            <a:custGeom>
              <a:avLst/>
              <a:gdLst>
                <a:gd name="T0" fmla="*/ 0 w 16"/>
                <a:gd name="T1" fmla="*/ 26 h 27"/>
                <a:gd name="T2" fmla="*/ 16 w 16"/>
                <a:gd name="T3" fmla="*/ 27 h 27"/>
                <a:gd name="T4" fmla="*/ 10 w 16"/>
                <a:gd name="T5" fmla="*/ 0 h 27"/>
                <a:gd name="T6" fmla="*/ 0 w 16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">
                  <a:moveTo>
                    <a:pt x="0" y="26"/>
                  </a:moveTo>
                  <a:lnTo>
                    <a:pt x="16" y="27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56"/>
            <p:cNvSpPr/>
            <p:nvPr/>
          </p:nvSpPr>
          <p:spPr bwMode="auto">
            <a:xfrm>
              <a:off x="10583864" y="574676"/>
              <a:ext cx="58738" cy="63500"/>
            </a:xfrm>
            <a:custGeom>
              <a:avLst/>
              <a:gdLst>
                <a:gd name="T0" fmla="*/ 0 w 37"/>
                <a:gd name="T1" fmla="*/ 37 h 40"/>
                <a:gd name="T2" fmla="*/ 37 w 37"/>
                <a:gd name="T3" fmla="*/ 40 h 40"/>
                <a:gd name="T4" fmla="*/ 30 w 37"/>
                <a:gd name="T5" fmla="*/ 1 h 40"/>
                <a:gd name="T6" fmla="*/ 14 w 37"/>
                <a:gd name="T7" fmla="*/ 0 h 40"/>
                <a:gd name="T8" fmla="*/ 0 w 37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37"/>
                  </a:moveTo>
                  <a:lnTo>
                    <a:pt x="37" y="40"/>
                  </a:lnTo>
                  <a:lnTo>
                    <a:pt x="30" y="1"/>
                  </a:lnTo>
                  <a:lnTo>
                    <a:pt x="1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57"/>
            <p:cNvSpPr/>
            <p:nvPr/>
          </p:nvSpPr>
          <p:spPr bwMode="auto">
            <a:xfrm>
              <a:off x="10537826" y="1109663"/>
              <a:ext cx="63500" cy="42863"/>
            </a:xfrm>
            <a:custGeom>
              <a:avLst/>
              <a:gdLst>
                <a:gd name="T0" fmla="*/ 0 w 28"/>
                <a:gd name="T1" fmla="*/ 12 h 19"/>
                <a:gd name="T2" fmla="*/ 5 w 28"/>
                <a:gd name="T3" fmla="*/ 18 h 19"/>
                <a:gd name="T4" fmla="*/ 21 w 28"/>
                <a:gd name="T5" fmla="*/ 19 h 19"/>
                <a:gd name="T6" fmla="*/ 27 w 28"/>
                <a:gd name="T7" fmla="*/ 14 h 19"/>
                <a:gd name="T8" fmla="*/ 28 w 28"/>
                <a:gd name="T9" fmla="*/ 2 h 19"/>
                <a:gd name="T10" fmla="*/ 1 w 28"/>
                <a:gd name="T11" fmla="*/ 0 h 19"/>
                <a:gd name="T12" fmla="*/ 0 w 28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0" y="12"/>
                  </a:moveTo>
                  <a:cubicBezTo>
                    <a:pt x="0" y="15"/>
                    <a:pt x="2" y="17"/>
                    <a:pt x="5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7" y="17"/>
                    <a:pt x="27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58"/>
            <p:cNvSpPr/>
            <p:nvPr/>
          </p:nvSpPr>
          <p:spPr bwMode="auto">
            <a:xfrm>
              <a:off x="10541001" y="1063626"/>
              <a:ext cx="65088" cy="49213"/>
            </a:xfrm>
            <a:custGeom>
              <a:avLst/>
              <a:gdLst>
                <a:gd name="T0" fmla="*/ 3 w 41"/>
                <a:gd name="T1" fmla="*/ 0 h 31"/>
                <a:gd name="T2" fmla="*/ 0 w 41"/>
                <a:gd name="T3" fmla="*/ 29 h 31"/>
                <a:gd name="T4" fmla="*/ 38 w 41"/>
                <a:gd name="T5" fmla="*/ 31 h 31"/>
                <a:gd name="T6" fmla="*/ 41 w 41"/>
                <a:gd name="T7" fmla="*/ 3 h 31"/>
                <a:gd name="T8" fmla="*/ 3 w 4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3" y="0"/>
                  </a:moveTo>
                  <a:lnTo>
                    <a:pt x="0" y="29"/>
                  </a:lnTo>
                  <a:lnTo>
                    <a:pt x="38" y="31"/>
                  </a:lnTo>
                  <a:lnTo>
                    <a:pt x="4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59"/>
            <p:cNvSpPr/>
            <p:nvPr/>
          </p:nvSpPr>
          <p:spPr bwMode="auto">
            <a:xfrm>
              <a:off x="10545764" y="622301"/>
              <a:ext cx="96838" cy="446088"/>
            </a:xfrm>
            <a:custGeom>
              <a:avLst/>
              <a:gdLst>
                <a:gd name="T0" fmla="*/ 31 w 43"/>
                <a:gd name="T1" fmla="*/ 1 h 198"/>
                <a:gd name="T2" fmla="*/ 43 w 43"/>
                <a:gd name="T3" fmla="*/ 7 h 198"/>
                <a:gd name="T4" fmla="*/ 27 w 43"/>
                <a:gd name="T5" fmla="*/ 198 h 198"/>
                <a:gd name="T6" fmla="*/ 0 w 43"/>
                <a:gd name="T7" fmla="*/ 196 h 198"/>
                <a:gd name="T8" fmla="*/ 17 w 43"/>
                <a:gd name="T9" fmla="*/ 5 h 198"/>
                <a:gd name="T10" fmla="*/ 31 w 43"/>
                <a:gd name="T11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98">
                  <a:moveTo>
                    <a:pt x="31" y="1"/>
                  </a:moveTo>
                  <a:cubicBezTo>
                    <a:pt x="37" y="1"/>
                    <a:pt x="43" y="7"/>
                    <a:pt x="43" y="7"/>
                  </a:cubicBezTo>
                  <a:cubicBezTo>
                    <a:pt x="27" y="198"/>
                    <a:pt x="27" y="198"/>
                    <a:pt x="27" y="1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25" y="0"/>
                    <a:pt x="31" y="1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60"/>
            <p:cNvSpPr/>
            <p:nvPr/>
          </p:nvSpPr>
          <p:spPr bwMode="auto">
            <a:xfrm>
              <a:off x="10542589" y="1093788"/>
              <a:ext cx="61913" cy="12700"/>
            </a:xfrm>
            <a:custGeom>
              <a:avLst/>
              <a:gdLst>
                <a:gd name="T0" fmla="*/ 0 w 39"/>
                <a:gd name="T1" fmla="*/ 0 h 8"/>
                <a:gd name="T2" fmla="*/ 0 w 39"/>
                <a:gd name="T3" fmla="*/ 4 h 8"/>
                <a:gd name="T4" fmla="*/ 37 w 39"/>
                <a:gd name="T5" fmla="*/ 8 h 8"/>
                <a:gd name="T6" fmla="*/ 39 w 39"/>
                <a:gd name="T7" fmla="*/ 3 h 8"/>
                <a:gd name="T8" fmla="*/ 0 w 3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8">
                  <a:moveTo>
                    <a:pt x="0" y="0"/>
                  </a:moveTo>
                  <a:lnTo>
                    <a:pt x="0" y="4"/>
                  </a:lnTo>
                  <a:lnTo>
                    <a:pt x="37" y="8"/>
                  </a:lnTo>
                  <a:lnTo>
                    <a:pt x="3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61"/>
            <p:cNvSpPr/>
            <p:nvPr/>
          </p:nvSpPr>
          <p:spPr bwMode="auto">
            <a:xfrm>
              <a:off x="10545764" y="1073151"/>
              <a:ext cx="58738" cy="12700"/>
            </a:xfrm>
            <a:custGeom>
              <a:avLst/>
              <a:gdLst>
                <a:gd name="T0" fmla="*/ 0 w 37"/>
                <a:gd name="T1" fmla="*/ 0 h 8"/>
                <a:gd name="T2" fmla="*/ 0 w 37"/>
                <a:gd name="T3" fmla="*/ 6 h 8"/>
                <a:gd name="T4" fmla="*/ 37 w 37"/>
                <a:gd name="T5" fmla="*/ 8 h 8"/>
                <a:gd name="T6" fmla="*/ 37 w 37"/>
                <a:gd name="T7" fmla="*/ 4 h 8"/>
                <a:gd name="T8" fmla="*/ 0 w 3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">
                  <a:moveTo>
                    <a:pt x="0" y="0"/>
                  </a:moveTo>
                  <a:lnTo>
                    <a:pt x="0" y="6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62"/>
            <p:cNvSpPr/>
            <p:nvPr/>
          </p:nvSpPr>
          <p:spPr bwMode="auto">
            <a:xfrm>
              <a:off x="10583864" y="638176"/>
              <a:ext cx="122238" cy="355600"/>
            </a:xfrm>
            <a:custGeom>
              <a:avLst/>
              <a:gdLst>
                <a:gd name="T0" fmla="*/ 33 w 54"/>
                <a:gd name="T1" fmla="*/ 153 h 158"/>
                <a:gd name="T2" fmla="*/ 37 w 54"/>
                <a:gd name="T3" fmla="*/ 158 h 158"/>
                <a:gd name="T4" fmla="*/ 41 w 54"/>
                <a:gd name="T5" fmla="*/ 158 h 158"/>
                <a:gd name="T6" fmla="*/ 46 w 54"/>
                <a:gd name="T7" fmla="*/ 154 h 158"/>
                <a:gd name="T8" fmla="*/ 54 w 54"/>
                <a:gd name="T9" fmla="*/ 26 h 158"/>
                <a:gd name="T10" fmla="*/ 50 w 54"/>
                <a:gd name="T11" fmla="*/ 22 h 158"/>
                <a:gd name="T12" fmla="*/ 37 w 54"/>
                <a:gd name="T13" fmla="*/ 21 h 158"/>
                <a:gd name="T14" fmla="*/ 33 w 54"/>
                <a:gd name="T15" fmla="*/ 16 h 158"/>
                <a:gd name="T16" fmla="*/ 33 w 54"/>
                <a:gd name="T17" fmla="*/ 6 h 158"/>
                <a:gd name="T18" fmla="*/ 29 w 54"/>
                <a:gd name="T19" fmla="*/ 2 h 158"/>
                <a:gd name="T20" fmla="*/ 11 w 54"/>
                <a:gd name="T21" fmla="*/ 0 h 158"/>
                <a:gd name="T22" fmla="*/ 6 w 54"/>
                <a:gd name="T23" fmla="*/ 5 h 158"/>
                <a:gd name="T24" fmla="*/ 0 w 54"/>
                <a:gd name="T25" fmla="*/ 97 h 158"/>
                <a:gd name="T26" fmla="*/ 4 w 54"/>
                <a:gd name="T27" fmla="*/ 102 h 158"/>
                <a:gd name="T28" fmla="*/ 23 w 54"/>
                <a:gd name="T29" fmla="*/ 103 h 158"/>
                <a:gd name="T30" fmla="*/ 27 w 54"/>
                <a:gd name="T31" fmla="*/ 99 h 158"/>
                <a:gd name="T32" fmla="*/ 31 w 54"/>
                <a:gd name="T33" fmla="*/ 38 h 158"/>
                <a:gd name="T34" fmla="*/ 36 w 54"/>
                <a:gd name="T35" fmla="*/ 33 h 158"/>
                <a:gd name="T36" fmla="*/ 37 w 54"/>
                <a:gd name="T37" fmla="*/ 33 h 158"/>
                <a:gd name="T38" fmla="*/ 41 w 54"/>
                <a:gd name="T39" fmla="*/ 38 h 158"/>
                <a:gd name="T40" fmla="*/ 33 w 54"/>
                <a:gd name="T41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58">
                  <a:moveTo>
                    <a:pt x="33" y="153"/>
                  </a:moveTo>
                  <a:cubicBezTo>
                    <a:pt x="33" y="155"/>
                    <a:pt x="35" y="157"/>
                    <a:pt x="37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3" y="158"/>
                    <a:pt x="46" y="156"/>
                    <a:pt x="46" y="15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4"/>
                    <a:pt x="52" y="22"/>
                    <a:pt x="50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1"/>
                    <a:pt x="32" y="19"/>
                    <a:pt x="33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4"/>
                    <a:pt x="32" y="2"/>
                    <a:pt x="29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2"/>
                    <a:pt x="6" y="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9"/>
                    <a:pt x="1" y="102"/>
                    <a:pt x="4" y="10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5" y="103"/>
                    <a:pt x="27" y="101"/>
                    <a:pt x="27" y="9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5"/>
                    <a:pt x="34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4"/>
                    <a:pt x="41" y="36"/>
                    <a:pt x="41" y="38"/>
                  </a:cubicBezTo>
                  <a:lnTo>
                    <a:pt x="33" y="153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63"/>
            <p:cNvSpPr/>
            <p:nvPr/>
          </p:nvSpPr>
          <p:spPr bwMode="auto">
            <a:xfrm>
              <a:off x="10553701" y="855663"/>
              <a:ext cx="90488" cy="390525"/>
            </a:xfrm>
            <a:custGeom>
              <a:avLst/>
              <a:gdLst>
                <a:gd name="T0" fmla="*/ 0 w 57"/>
                <a:gd name="T1" fmla="*/ 243 h 246"/>
                <a:gd name="T2" fmla="*/ 19 w 57"/>
                <a:gd name="T3" fmla="*/ 0 h 246"/>
                <a:gd name="T4" fmla="*/ 57 w 57"/>
                <a:gd name="T5" fmla="*/ 3 h 246"/>
                <a:gd name="T6" fmla="*/ 40 w 57"/>
                <a:gd name="T7" fmla="*/ 246 h 246"/>
                <a:gd name="T8" fmla="*/ 0 w 57"/>
                <a:gd name="T9" fmla="*/ 24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46">
                  <a:moveTo>
                    <a:pt x="0" y="243"/>
                  </a:moveTo>
                  <a:lnTo>
                    <a:pt x="19" y="0"/>
                  </a:lnTo>
                  <a:lnTo>
                    <a:pt x="57" y="3"/>
                  </a:lnTo>
                  <a:lnTo>
                    <a:pt x="40" y="246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64"/>
            <p:cNvSpPr/>
            <p:nvPr/>
          </p:nvSpPr>
          <p:spPr bwMode="auto">
            <a:xfrm>
              <a:off x="10574339" y="847726"/>
              <a:ext cx="76200" cy="33338"/>
            </a:xfrm>
            <a:custGeom>
              <a:avLst/>
              <a:gdLst>
                <a:gd name="T0" fmla="*/ 5 w 34"/>
                <a:gd name="T1" fmla="*/ 14 h 15"/>
                <a:gd name="T2" fmla="*/ 1 w 34"/>
                <a:gd name="T3" fmla="*/ 9 h 15"/>
                <a:gd name="T4" fmla="*/ 1 w 34"/>
                <a:gd name="T5" fmla="*/ 4 h 15"/>
                <a:gd name="T6" fmla="*/ 6 w 34"/>
                <a:gd name="T7" fmla="*/ 0 h 15"/>
                <a:gd name="T8" fmla="*/ 30 w 34"/>
                <a:gd name="T9" fmla="*/ 2 h 15"/>
                <a:gd name="T10" fmla="*/ 34 w 34"/>
                <a:gd name="T11" fmla="*/ 6 h 15"/>
                <a:gd name="T12" fmla="*/ 34 w 34"/>
                <a:gd name="T13" fmla="*/ 11 h 15"/>
                <a:gd name="T14" fmla="*/ 29 w 34"/>
                <a:gd name="T15" fmla="*/ 15 h 15"/>
                <a:gd name="T16" fmla="*/ 5 w 3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">
                  <a:moveTo>
                    <a:pt x="5" y="14"/>
                  </a:moveTo>
                  <a:cubicBezTo>
                    <a:pt x="2" y="13"/>
                    <a:pt x="0" y="11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4" y="4"/>
                    <a:pt x="34" y="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4"/>
                    <a:pt x="32" y="15"/>
                    <a:pt x="29" y="15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65"/>
            <p:cNvSpPr/>
            <p:nvPr/>
          </p:nvSpPr>
          <p:spPr bwMode="auto">
            <a:xfrm>
              <a:off x="10547351" y="1230313"/>
              <a:ext cx="76200" cy="47625"/>
            </a:xfrm>
            <a:custGeom>
              <a:avLst/>
              <a:gdLst>
                <a:gd name="T0" fmla="*/ 4 w 34"/>
                <a:gd name="T1" fmla="*/ 12 h 21"/>
                <a:gd name="T2" fmla="*/ 0 w 34"/>
                <a:gd name="T3" fmla="*/ 7 h 21"/>
                <a:gd name="T4" fmla="*/ 0 w 34"/>
                <a:gd name="T5" fmla="*/ 3 h 21"/>
                <a:gd name="T6" fmla="*/ 5 w 34"/>
                <a:gd name="T7" fmla="*/ 21 h 21"/>
                <a:gd name="T8" fmla="*/ 30 w 34"/>
                <a:gd name="T9" fmla="*/ 0 h 21"/>
                <a:gd name="T10" fmla="*/ 34 w 34"/>
                <a:gd name="T11" fmla="*/ 5 h 21"/>
                <a:gd name="T12" fmla="*/ 33 w 34"/>
                <a:gd name="T13" fmla="*/ 9 h 21"/>
                <a:gd name="T14" fmla="*/ 29 w 34"/>
                <a:gd name="T15" fmla="*/ 14 h 21"/>
                <a:gd name="T16" fmla="*/ 4 w 34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0"/>
                    <a:pt x="3" y="21"/>
                    <a:pt x="5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5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2"/>
                    <a:pt x="31" y="14"/>
                    <a:pt x="29" y="1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66"/>
            <p:cNvSpPr/>
            <p:nvPr/>
          </p:nvSpPr>
          <p:spPr bwMode="auto">
            <a:xfrm>
              <a:off x="10460039" y="484188"/>
              <a:ext cx="120650" cy="354013"/>
            </a:xfrm>
            <a:custGeom>
              <a:avLst/>
              <a:gdLst>
                <a:gd name="T0" fmla="*/ 34 w 54"/>
                <a:gd name="T1" fmla="*/ 152 h 157"/>
                <a:gd name="T2" fmla="*/ 38 w 54"/>
                <a:gd name="T3" fmla="*/ 157 h 157"/>
                <a:gd name="T4" fmla="*/ 42 w 54"/>
                <a:gd name="T5" fmla="*/ 157 h 157"/>
                <a:gd name="T6" fmla="*/ 46 w 54"/>
                <a:gd name="T7" fmla="*/ 153 h 157"/>
                <a:gd name="T8" fmla="*/ 54 w 54"/>
                <a:gd name="T9" fmla="*/ 26 h 157"/>
                <a:gd name="T10" fmla="*/ 50 w 54"/>
                <a:gd name="T11" fmla="*/ 21 h 157"/>
                <a:gd name="T12" fmla="*/ 37 w 54"/>
                <a:gd name="T13" fmla="*/ 20 h 157"/>
                <a:gd name="T14" fmla="*/ 32 w 54"/>
                <a:gd name="T15" fmla="*/ 16 h 157"/>
                <a:gd name="T16" fmla="*/ 33 w 54"/>
                <a:gd name="T17" fmla="*/ 6 h 157"/>
                <a:gd name="T18" fmla="*/ 29 w 54"/>
                <a:gd name="T19" fmla="*/ 1 h 157"/>
                <a:gd name="T20" fmla="*/ 10 w 54"/>
                <a:gd name="T21" fmla="*/ 0 h 157"/>
                <a:gd name="T22" fmla="*/ 6 w 54"/>
                <a:gd name="T23" fmla="*/ 4 h 157"/>
                <a:gd name="T24" fmla="*/ 0 w 54"/>
                <a:gd name="T25" fmla="*/ 97 h 157"/>
                <a:gd name="T26" fmla="*/ 4 w 54"/>
                <a:gd name="T27" fmla="*/ 101 h 157"/>
                <a:gd name="T28" fmla="*/ 23 w 54"/>
                <a:gd name="T29" fmla="*/ 102 h 157"/>
                <a:gd name="T30" fmla="*/ 28 w 54"/>
                <a:gd name="T31" fmla="*/ 98 h 157"/>
                <a:gd name="T32" fmla="*/ 31 w 54"/>
                <a:gd name="T33" fmla="*/ 37 h 157"/>
                <a:gd name="T34" fmla="*/ 36 w 54"/>
                <a:gd name="T35" fmla="*/ 33 h 157"/>
                <a:gd name="T36" fmla="*/ 37 w 54"/>
                <a:gd name="T37" fmla="*/ 33 h 157"/>
                <a:gd name="T38" fmla="*/ 41 w 54"/>
                <a:gd name="T39" fmla="*/ 38 h 157"/>
                <a:gd name="T40" fmla="*/ 34 w 54"/>
                <a:gd name="T41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57">
                  <a:moveTo>
                    <a:pt x="34" y="152"/>
                  </a:moveTo>
                  <a:cubicBezTo>
                    <a:pt x="34" y="155"/>
                    <a:pt x="36" y="157"/>
                    <a:pt x="38" y="157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4" y="157"/>
                    <a:pt x="46" y="156"/>
                    <a:pt x="46" y="15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4" y="20"/>
                    <a:pt x="32" y="18"/>
                    <a:pt x="32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1" y="1"/>
                    <a:pt x="2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9"/>
                    <a:pt x="2" y="101"/>
                    <a:pt x="4" y="101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" y="103"/>
                    <a:pt x="27" y="101"/>
                    <a:pt x="28" y="9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5"/>
                    <a:pt x="33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3"/>
                    <a:pt x="41" y="35"/>
                    <a:pt x="41" y="38"/>
                  </a:cubicBezTo>
                  <a:lnTo>
                    <a:pt x="34" y="15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67"/>
            <p:cNvSpPr/>
            <p:nvPr/>
          </p:nvSpPr>
          <p:spPr bwMode="auto">
            <a:xfrm>
              <a:off x="10434639" y="703263"/>
              <a:ext cx="87313" cy="439738"/>
            </a:xfrm>
            <a:custGeom>
              <a:avLst/>
              <a:gdLst>
                <a:gd name="T0" fmla="*/ 0 w 55"/>
                <a:gd name="T1" fmla="*/ 276 h 277"/>
                <a:gd name="T2" fmla="*/ 16 w 55"/>
                <a:gd name="T3" fmla="*/ 0 h 277"/>
                <a:gd name="T4" fmla="*/ 55 w 55"/>
                <a:gd name="T5" fmla="*/ 1 h 277"/>
                <a:gd name="T6" fmla="*/ 38 w 55"/>
                <a:gd name="T7" fmla="*/ 277 h 277"/>
                <a:gd name="T8" fmla="*/ 0 w 55"/>
                <a:gd name="T9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7">
                  <a:moveTo>
                    <a:pt x="0" y="276"/>
                  </a:moveTo>
                  <a:lnTo>
                    <a:pt x="16" y="0"/>
                  </a:lnTo>
                  <a:lnTo>
                    <a:pt x="55" y="1"/>
                  </a:lnTo>
                  <a:lnTo>
                    <a:pt x="38" y="277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68"/>
            <p:cNvSpPr/>
            <p:nvPr/>
          </p:nvSpPr>
          <p:spPr bwMode="auto">
            <a:xfrm>
              <a:off x="10452101" y="693738"/>
              <a:ext cx="77788" cy="34925"/>
            </a:xfrm>
            <a:custGeom>
              <a:avLst/>
              <a:gdLst>
                <a:gd name="T0" fmla="*/ 4 w 34"/>
                <a:gd name="T1" fmla="*/ 13 h 15"/>
                <a:gd name="T2" fmla="*/ 0 w 34"/>
                <a:gd name="T3" fmla="*/ 9 h 15"/>
                <a:gd name="T4" fmla="*/ 0 w 34"/>
                <a:gd name="T5" fmla="*/ 4 h 15"/>
                <a:gd name="T6" fmla="*/ 5 w 34"/>
                <a:gd name="T7" fmla="*/ 0 h 15"/>
                <a:gd name="T8" fmla="*/ 29 w 34"/>
                <a:gd name="T9" fmla="*/ 1 h 15"/>
                <a:gd name="T10" fmla="*/ 33 w 34"/>
                <a:gd name="T11" fmla="*/ 6 h 15"/>
                <a:gd name="T12" fmla="*/ 33 w 34"/>
                <a:gd name="T13" fmla="*/ 11 h 15"/>
                <a:gd name="T14" fmla="*/ 29 w 34"/>
                <a:gd name="T15" fmla="*/ 15 h 15"/>
                <a:gd name="T16" fmla="*/ 4 w 34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">
                  <a:moveTo>
                    <a:pt x="4" y="13"/>
                  </a:moveTo>
                  <a:cubicBezTo>
                    <a:pt x="2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4" y="3"/>
                    <a:pt x="33" y="6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3"/>
                    <a:pt x="31" y="15"/>
                    <a:pt x="29" y="15"/>
                  </a:cubicBezTo>
                  <a:lnTo>
                    <a:pt x="4" y="1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69"/>
            <p:cNvSpPr/>
            <p:nvPr/>
          </p:nvSpPr>
          <p:spPr bwMode="auto">
            <a:xfrm>
              <a:off x="10428289" y="1125538"/>
              <a:ext cx="74613" cy="33338"/>
            </a:xfrm>
            <a:custGeom>
              <a:avLst/>
              <a:gdLst>
                <a:gd name="T0" fmla="*/ 4 w 33"/>
                <a:gd name="T1" fmla="*/ 14 h 15"/>
                <a:gd name="T2" fmla="*/ 0 w 33"/>
                <a:gd name="T3" fmla="*/ 9 h 15"/>
                <a:gd name="T4" fmla="*/ 0 w 33"/>
                <a:gd name="T5" fmla="*/ 4 h 15"/>
                <a:gd name="T6" fmla="*/ 5 w 33"/>
                <a:gd name="T7" fmla="*/ 0 h 15"/>
                <a:gd name="T8" fmla="*/ 29 w 33"/>
                <a:gd name="T9" fmla="*/ 2 h 15"/>
                <a:gd name="T10" fmla="*/ 33 w 33"/>
                <a:gd name="T11" fmla="*/ 6 h 15"/>
                <a:gd name="T12" fmla="*/ 33 w 33"/>
                <a:gd name="T13" fmla="*/ 11 h 15"/>
                <a:gd name="T14" fmla="*/ 28 w 33"/>
                <a:gd name="T15" fmla="*/ 15 h 15"/>
                <a:gd name="T16" fmla="*/ 4 w 33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5">
                  <a:moveTo>
                    <a:pt x="4" y="14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2" y="2"/>
                    <a:pt x="33" y="4"/>
                    <a:pt x="33" y="6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3"/>
                    <a:pt x="31" y="15"/>
                    <a:pt x="28" y="15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70"/>
            <p:cNvSpPr/>
            <p:nvPr/>
          </p:nvSpPr>
          <p:spPr bwMode="auto">
            <a:xfrm>
              <a:off x="10425114" y="628651"/>
              <a:ext cx="25400" cy="41275"/>
            </a:xfrm>
            <a:custGeom>
              <a:avLst/>
              <a:gdLst>
                <a:gd name="T0" fmla="*/ 0 w 16"/>
                <a:gd name="T1" fmla="*/ 26 h 26"/>
                <a:gd name="T2" fmla="*/ 16 w 16"/>
                <a:gd name="T3" fmla="*/ 26 h 26"/>
                <a:gd name="T4" fmla="*/ 9 w 16"/>
                <a:gd name="T5" fmla="*/ 0 h 26"/>
                <a:gd name="T6" fmla="*/ 0 w 1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6" y="26"/>
                  </a:lnTo>
                  <a:lnTo>
                    <a:pt x="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71"/>
            <p:cNvSpPr/>
            <p:nvPr/>
          </p:nvSpPr>
          <p:spPr bwMode="auto">
            <a:xfrm>
              <a:off x="10409239" y="669926"/>
              <a:ext cx="58738" cy="60325"/>
            </a:xfrm>
            <a:custGeom>
              <a:avLst/>
              <a:gdLst>
                <a:gd name="T0" fmla="*/ 0 w 37"/>
                <a:gd name="T1" fmla="*/ 38 h 38"/>
                <a:gd name="T2" fmla="*/ 37 w 37"/>
                <a:gd name="T3" fmla="*/ 37 h 38"/>
                <a:gd name="T4" fmla="*/ 26 w 37"/>
                <a:gd name="T5" fmla="*/ 0 h 38"/>
                <a:gd name="T6" fmla="*/ 10 w 37"/>
                <a:gd name="T7" fmla="*/ 0 h 38"/>
                <a:gd name="T8" fmla="*/ 0 w 3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8"/>
                  </a:moveTo>
                  <a:lnTo>
                    <a:pt x="37" y="37"/>
                  </a:lnTo>
                  <a:lnTo>
                    <a:pt x="26" y="0"/>
                  </a:lnTo>
                  <a:lnTo>
                    <a:pt x="1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72"/>
            <p:cNvSpPr/>
            <p:nvPr/>
          </p:nvSpPr>
          <p:spPr bwMode="auto">
            <a:xfrm>
              <a:off x="10412414" y="1206501"/>
              <a:ext cx="58738" cy="39688"/>
            </a:xfrm>
            <a:custGeom>
              <a:avLst/>
              <a:gdLst>
                <a:gd name="T0" fmla="*/ 0 w 26"/>
                <a:gd name="T1" fmla="*/ 12 h 18"/>
                <a:gd name="T2" fmla="*/ 5 w 26"/>
                <a:gd name="T3" fmla="*/ 18 h 18"/>
                <a:gd name="T4" fmla="*/ 21 w 26"/>
                <a:gd name="T5" fmla="*/ 18 h 18"/>
                <a:gd name="T6" fmla="*/ 26 w 26"/>
                <a:gd name="T7" fmla="*/ 12 h 18"/>
                <a:gd name="T8" fmla="*/ 26 w 26"/>
                <a:gd name="T9" fmla="*/ 0 h 18"/>
                <a:gd name="T10" fmla="*/ 0 w 26"/>
                <a:gd name="T11" fmla="*/ 1 h 18"/>
                <a:gd name="T12" fmla="*/ 0 w 26"/>
                <a:gd name="T13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0" y="12"/>
                  </a:moveTo>
                  <a:cubicBezTo>
                    <a:pt x="0" y="15"/>
                    <a:pt x="2" y="18"/>
                    <a:pt x="5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4" y="18"/>
                    <a:pt x="26" y="15"/>
                    <a:pt x="26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73"/>
            <p:cNvSpPr/>
            <p:nvPr/>
          </p:nvSpPr>
          <p:spPr bwMode="auto">
            <a:xfrm>
              <a:off x="10412414" y="1160463"/>
              <a:ext cx="60325" cy="47625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30 h 30"/>
                <a:gd name="T4" fmla="*/ 37 w 38"/>
                <a:gd name="T5" fmla="*/ 29 h 30"/>
                <a:gd name="T6" fmla="*/ 38 w 38"/>
                <a:gd name="T7" fmla="*/ 0 h 30"/>
                <a:gd name="T8" fmla="*/ 0 w 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30"/>
                  </a:lnTo>
                  <a:lnTo>
                    <a:pt x="37" y="29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74"/>
            <p:cNvSpPr/>
            <p:nvPr/>
          </p:nvSpPr>
          <p:spPr bwMode="auto">
            <a:xfrm>
              <a:off x="10409239" y="715963"/>
              <a:ext cx="63500" cy="444500"/>
            </a:xfrm>
            <a:custGeom>
              <a:avLst/>
              <a:gdLst>
                <a:gd name="T0" fmla="*/ 13 w 28"/>
                <a:gd name="T1" fmla="*/ 0 h 197"/>
                <a:gd name="T2" fmla="*/ 26 w 28"/>
                <a:gd name="T3" fmla="*/ 5 h 197"/>
                <a:gd name="T4" fmla="*/ 28 w 28"/>
                <a:gd name="T5" fmla="*/ 197 h 197"/>
                <a:gd name="T6" fmla="*/ 1 w 28"/>
                <a:gd name="T7" fmla="*/ 197 h 197"/>
                <a:gd name="T8" fmla="*/ 0 w 28"/>
                <a:gd name="T9" fmla="*/ 6 h 197"/>
                <a:gd name="T10" fmla="*/ 13 w 28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97">
                  <a:moveTo>
                    <a:pt x="13" y="0"/>
                  </a:moveTo>
                  <a:cubicBezTo>
                    <a:pt x="19" y="0"/>
                    <a:pt x="26" y="5"/>
                    <a:pt x="26" y="5"/>
                  </a:cubicBezTo>
                  <a:cubicBezTo>
                    <a:pt x="28" y="197"/>
                    <a:pt x="28" y="197"/>
                    <a:pt x="28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7" y="0"/>
                    <a:pt x="13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75"/>
            <p:cNvSpPr>
              <a:spLocks noChangeArrowheads="1"/>
            </p:cNvSpPr>
            <p:nvPr/>
          </p:nvSpPr>
          <p:spPr bwMode="auto">
            <a:xfrm>
              <a:off x="10412414" y="1190626"/>
              <a:ext cx="58738" cy="7938"/>
            </a:xfrm>
            <a:prstGeom prst="rect">
              <a:avLst/>
            </a:pr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76"/>
            <p:cNvSpPr/>
            <p:nvPr/>
          </p:nvSpPr>
          <p:spPr bwMode="auto">
            <a:xfrm>
              <a:off x="10412414" y="1171576"/>
              <a:ext cx="58738" cy="9525"/>
            </a:xfrm>
            <a:custGeom>
              <a:avLst/>
              <a:gdLst>
                <a:gd name="T0" fmla="*/ 0 w 37"/>
                <a:gd name="T1" fmla="*/ 0 h 6"/>
                <a:gd name="T2" fmla="*/ 0 w 37"/>
                <a:gd name="T3" fmla="*/ 6 h 6"/>
                <a:gd name="T4" fmla="*/ 37 w 37"/>
                <a:gd name="T5" fmla="*/ 5 h 6"/>
                <a:gd name="T6" fmla="*/ 37 w 37"/>
                <a:gd name="T7" fmla="*/ 0 h 6"/>
                <a:gd name="T8" fmla="*/ 0 w 3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">
                  <a:moveTo>
                    <a:pt x="0" y="0"/>
                  </a:moveTo>
                  <a:lnTo>
                    <a:pt x="0" y="6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77"/>
            <p:cNvSpPr/>
            <p:nvPr/>
          </p:nvSpPr>
          <p:spPr bwMode="auto">
            <a:xfrm>
              <a:off x="10529889" y="600076"/>
              <a:ext cx="22225" cy="39688"/>
            </a:xfrm>
            <a:custGeom>
              <a:avLst/>
              <a:gdLst>
                <a:gd name="T0" fmla="*/ 0 w 14"/>
                <a:gd name="T1" fmla="*/ 25 h 25"/>
                <a:gd name="T2" fmla="*/ 14 w 14"/>
                <a:gd name="T3" fmla="*/ 25 h 25"/>
                <a:gd name="T4" fmla="*/ 8 w 14"/>
                <a:gd name="T5" fmla="*/ 0 h 25"/>
                <a:gd name="T6" fmla="*/ 0 w 1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0" y="25"/>
                  </a:moveTo>
                  <a:lnTo>
                    <a:pt x="14" y="25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78"/>
            <p:cNvSpPr/>
            <p:nvPr/>
          </p:nvSpPr>
          <p:spPr bwMode="auto">
            <a:xfrm>
              <a:off x="10507664" y="639763"/>
              <a:ext cx="57150" cy="63500"/>
            </a:xfrm>
            <a:custGeom>
              <a:avLst/>
              <a:gdLst>
                <a:gd name="T0" fmla="*/ 0 w 36"/>
                <a:gd name="T1" fmla="*/ 37 h 40"/>
                <a:gd name="T2" fmla="*/ 36 w 36"/>
                <a:gd name="T3" fmla="*/ 40 h 40"/>
                <a:gd name="T4" fmla="*/ 28 w 36"/>
                <a:gd name="T5" fmla="*/ 0 h 40"/>
                <a:gd name="T6" fmla="*/ 14 w 36"/>
                <a:gd name="T7" fmla="*/ 0 h 40"/>
                <a:gd name="T8" fmla="*/ 0 w 36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0" y="37"/>
                  </a:moveTo>
                  <a:lnTo>
                    <a:pt x="36" y="4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79"/>
            <p:cNvSpPr/>
            <p:nvPr/>
          </p:nvSpPr>
          <p:spPr bwMode="auto">
            <a:xfrm>
              <a:off x="10472739" y="1174751"/>
              <a:ext cx="61913" cy="42863"/>
            </a:xfrm>
            <a:custGeom>
              <a:avLst/>
              <a:gdLst>
                <a:gd name="T0" fmla="*/ 0 w 27"/>
                <a:gd name="T1" fmla="*/ 12 h 19"/>
                <a:gd name="T2" fmla="*/ 5 w 27"/>
                <a:gd name="T3" fmla="*/ 18 h 19"/>
                <a:gd name="T4" fmla="*/ 21 w 27"/>
                <a:gd name="T5" fmla="*/ 19 h 19"/>
                <a:gd name="T6" fmla="*/ 27 w 27"/>
                <a:gd name="T7" fmla="*/ 14 h 19"/>
                <a:gd name="T8" fmla="*/ 27 w 27"/>
                <a:gd name="T9" fmla="*/ 2 h 19"/>
                <a:gd name="T10" fmla="*/ 1 w 27"/>
                <a:gd name="T11" fmla="*/ 0 h 19"/>
                <a:gd name="T12" fmla="*/ 0 w 27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0" y="12"/>
                  </a:moveTo>
                  <a:cubicBezTo>
                    <a:pt x="0" y="15"/>
                    <a:pt x="2" y="18"/>
                    <a:pt x="5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6" y="17"/>
                    <a:pt x="27" y="1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80"/>
            <p:cNvSpPr/>
            <p:nvPr/>
          </p:nvSpPr>
          <p:spPr bwMode="auto">
            <a:xfrm>
              <a:off x="10475914" y="1128713"/>
              <a:ext cx="61913" cy="50800"/>
            </a:xfrm>
            <a:custGeom>
              <a:avLst/>
              <a:gdLst>
                <a:gd name="T0" fmla="*/ 2 w 39"/>
                <a:gd name="T1" fmla="*/ 0 h 32"/>
                <a:gd name="T2" fmla="*/ 0 w 39"/>
                <a:gd name="T3" fmla="*/ 29 h 32"/>
                <a:gd name="T4" fmla="*/ 37 w 39"/>
                <a:gd name="T5" fmla="*/ 32 h 32"/>
                <a:gd name="T6" fmla="*/ 39 w 39"/>
                <a:gd name="T7" fmla="*/ 3 h 32"/>
                <a:gd name="T8" fmla="*/ 2 w 3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2" y="0"/>
                  </a:moveTo>
                  <a:lnTo>
                    <a:pt x="0" y="29"/>
                  </a:lnTo>
                  <a:lnTo>
                    <a:pt x="37" y="32"/>
                  </a:lnTo>
                  <a:lnTo>
                    <a:pt x="39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81"/>
            <p:cNvSpPr/>
            <p:nvPr/>
          </p:nvSpPr>
          <p:spPr bwMode="auto">
            <a:xfrm>
              <a:off x="10479089" y="687388"/>
              <a:ext cx="85725" cy="446088"/>
            </a:xfrm>
            <a:custGeom>
              <a:avLst/>
              <a:gdLst>
                <a:gd name="T0" fmla="*/ 26 w 38"/>
                <a:gd name="T1" fmla="*/ 1 h 198"/>
                <a:gd name="T2" fmla="*/ 38 w 38"/>
                <a:gd name="T3" fmla="*/ 7 h 198"/>
                <a:gd name="T4" fmla="*/ 26 w 38"/>
                <a:gd name="T5" fmla="*/ 198 h 198"/>
                <a:gd name="T6" fmla="*/ 0 w 38"/>
                <a:gd name="T7" fmla="*/ 196 h 198"/>
                <a:gd name="T8" fmla="*/ 12 w 38"/>
                <a:gd name="T9" fmla="*/ 5 h 198"/>
                <a:gd name="T10" fmla="*/ 26 w 38"/>
                <a:gd name="T11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98">
                  <a:moveTo>
                    <a:pt x="26" y="1"/>
                  </a:moveTo>
                  <a:cubicBezTo>
                    <a:pt x="32" y="1"/>
                    <a:pt x="38" y="7"/>
                    <a:pt x="38" y="7"/>
                  </a:cubicBezTo>
                  <a:cubicBezTo>
                    <a:pt x="26" y="198"/>
                    <a:pt x="26" y="198"/>
                    <a:pt x="26" y="1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20" y="0"/>
                    <a:pt x="26" y="1"/>
                  </a:cubicBez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82"/>
            <p:cNvSpPr/>
            <p:nvPr/>
          </p:nvSpPr>
          <p:spPr bwMode="auto">
            <a:xfrm>
              <a:off x="10475914" y="1158876"/>
              <a:ext cx="60325" cy="12700"/>
            </a:xfrm>
            <a:custGeom>
              <a:avLst/>
              <a:gdLst>
                <a:gd name="T0" fmla="*/ 1 w 38"/>
                <a:gd name="T1" fmla="*/ 0 h 8"/>
                <a:gd name="T2" fmla="*/ 0 w 38"/>
                <a:gd name="T3" fmla="*/ 6 h 8"/>
                <a:gd name="T4" fmla="*/ 38 w 38"/>
                <a:gd name="T5" fmla="*/ 8 h 8"/>
                <a:gd name="T6" fmla="*/ 38 w 38"/>
                <a:gd name="T7" fmla="*/ 3 h 8"/>
                <a:gd name="T8" fmla="*/ 1 w 3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">
                  <a:moveTo>
                    <a:pt x="1" y="0"/>
                  </a:moveTo>
                  <a:lnTo>
                    <a:pt x="0" y="6"/>
                  </a:lnTo>
                  <a:lnTo>
                    <a:pt x="38" y="8"/>
                  </a:lnTo>
                  <a:lnTo>
                    <a:pt x="38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83"/>
            <p:cNvSpPr/>
            <p:nvPr/>
          </p:nvSpPr>
          <p:spPr bwMode="auto">
            <a:xfrm>
              <a:off x="10477501" y="1141413"/>
              <a:ext cx="60325" cy="11113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5 h 7"/>
                <a:gd name="T4" fmla="*/ 37 w 38"/>
                <a:gd name="T5" fmla="*/ 7 h 7"/>
                <a:gd name="T6" fmla="*/ 38 w 38"/>
                <a:gd name="T7" fmla="*/ 1 h 7"/>
                <a:gd name="T8" fmla="*/ 0 w 3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lnTo>
                    <a:pt x="0" y="5"/>
                  </a:lnTo>
                  <a:lnTo>
                    <a:pt x="37" y="7"/>
                  </a:lnTo>
                  <a:lnTo>
                    <a:pt x="3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84"/>
            <p:cNvSpPr/>
            <p:nvPr/>
          </p:nvSpPr>
          <p:spPr bwMode="auto">
            <a:xfrm>
              <a:off x="10333039" y="715963"/>
              <a:ext cx="47625" cy="77788"/>
            </a:xfrm>
            <a:custGeom>
              <a:avLst/>
              <a:gdLst>
                <a:gd name="T0" fmla="*/ 3 w 30"/>
                <a:gd name="T1" fmla="*/ 49 h 49"/>
                <a:gd name="T2" fmla="*/ 30 w 30"/>
                <a:gd name="T3" fmla="*/ 47 h 49"/>
                <a:gd name="T4" fmla="*/ 27 w 30"/>
                <a:gd name="T5" fmla="*/ 0 h 49"/>
                <a:gd name="T6" fmla="*/ 0 w 30"/>
                <a:gd name="T7" fmla="*/ 2 h 49"/>
                <a:gd name="T8" fmla="*/ 3 w 30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9">
                  <a:moveTo>
                    <a:pt x="3" y="49"/>
                  </a:moveTo>
                  <a:lnTo>
                    <a:pt x="30" y="47"/>
                  </a:lnTo>
                  <a:lnTo>
                    <a:pt x="27" y="0"/>
                  </a:lnTo>
                  <a:lnTo>
                    <a:pt x="0" y="2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85"/>
            <p:cNvSpPr/>
            <p:nvPr/>
          </p:nvSpPr>
          <p:spPr bwMode="auto">
            <a:xfrm>
              <a:off x="10328276" y="774701"/>
              <a:ext cx="69850" cy="492125"/>
            </a:xfrm>
            <a:custGeom>
              <a:avLst/>
              <a:gdLst>
                <a:gd name="T0" fmla="*/ 13 w 31"/>
                <a:gd name="T1" fmla="*/ 210 h 218"/>
                <a:gd name="T2" fmla="*/ 22 w 31"/>
                <a:gd name="T3" fmla="*/ 218 h 218"/>
                <a:gd name="T4" fmla="*/ 23 w 31"/>
                <a:gd name="T5" fmla="*/ 218 h 218"/>
                <a:gd name="T6" fmla="*/ 31 w 31"/>
                <a:gd name="T7" fmla="*/ 209 h 218"/>
                <a:gd name="T8" fmla="*/ 26 w 31"/>
                <a:gd name="T9" fmla="*/ 8 h 218"/>
                <a:gd name="T10" fmla="*/ 20 w 31"/>
                <a:gd name="T11" fmla="*/ 0 h 218"/>
                <a:gd name="T12" fmla="*/ 6 w 31"/>
                <a:gd name="T13" fmla="*/ 0 h 218"/>
                <a:gd name="T14" fmla="*/ 0 w 31"/>
                <a:gd name="T15" fmla="*/ 9 h 218"/>
                <a:gd name="T16" fmla="*/ 13 w 31"/>
                <a:gd name="T17" fmla="*/ 2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8">
                  <a:moveTo>
                    <a:pt x="13" y="210"/>
                  </a:moveTo>
                  <a:cubicBezTo>
                    <a:pt x="14" y="214"/>
                    <a:pt x="17" y="218"/>
                    <a:pt x="22" y="218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8" y="218"/>
                    <a:pt x="31" y="214"/>
                    <a:pt x="31" y="20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3"/>
                    <a:pt x="24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lnTo>
                    <a:pt x="13" y="21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86"/>
            <p:cNvSpPr/>
            <p:nvPr/>
          </p:nvSpPr>
          <p:spPr bwMode="auto">
            <a:xfrm>
              <a:off x="10307639" y="601663"/>
              <a:ext cx="93663" cy="134938"/>
            </a:xfrm>
            <a:custGeom>
              <a:avLst/>
              <a:gdLst>
                <a:gd name="T0" fmla="*/ 8 w 41"/>
                <a:gd name="T1" fmla="*/ 0 h 60"/>
                <a:gd name="T2" fmla="*/ 0 w 41"/>
                <a:gd name="T3" fmla="*/ 40 h 60"/>
                <a:gd name="T4" fmla="*/ 21 w 41"/>
                <a:gd name="T5" fmla="*/ 60 h 60"/>
                <a:gd name="T6" fmla="*/ 40 w 41"/>
                <a:gd name="T7" fmla="*/ 39 h 60"/>
                <a:gd name="T8" fmla="*/ 33 w 41"/>
                <a:gd name="T9" fmla="*/ 7 h 60"/>
                <a:gd name="T10" fmla="*/ 8 w 41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0">
                  <a:moveTo>
                    <a:pt x="8" y="0"/>
                  </a:moveTo>
                  <a:cubicBezTo>
                    <a:pt x="3" y="12"/>
                    <a:pt x="0" y="30"/>
                    <a:pt x="0" y="40"/>
                  </a:cubicBezTo>
                  <a:cubicBezTo>
                    <a:pt x="1" y="52"/>
                    <a:pt x="10" y="60"/>
                    <a:pt x="21" y="60"/>
                  </a:cubicBezTo>
                  <a:cubicBezTo>
                    <a:pt x="32" y="59"/>
                    <a:pt x="41" y="50"/>
                    <a:pt x="40" y="39"/>
                  </a:cubicBezTo>
                  <a:cubicBezTo>
                    <a:pt x="40" y="31"/>
                    <a:pt x="37" y="18"/>
                    <a:pt x="33" y="7"/>
                  </a:cubicBezTo>
                  <a:cubicBezTo>
                    <a:pt x="24" y="8"/>
                    <a:pt x="14" y="6"/>
                    <a:pt x="8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87"/>
            <p:cNvSpPr/>
            <p:nvPr/>
          </p:nvSpPr>
          <p:spPr bwMode="auto">
            <a:xfrm>
              <a:off x="10326689" y="565151"/>
              <a:ext cx="55563" cy="53975"/>
            </a:xfrm>
            <a:custGeom>
              <a:avLst/>
              <a:gdLst>
                <a:gd name="T0" fmla="*/ 10 w 25"/>
                <a:gd name="T1" fmla="*/ 0 h 24"/>
                <a:gd name="T2" fmla="*/ 0 w 25"/>
                <a:gd name="T3" fmla="*/ 16 h 24"/>
                <a:gd name="T4" fmla="*/ 25 w 25"/>
                <a:gd name="T5" fmla="*/ 23 h 24"/>
                <a:gd name="T6" fmla="*/ 10 w 2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10" y="0"/>
                  </a:moveTo>
                  <a:cubicBezTo>
                    <a:pt x="7" y="0"/>
                    <a:pt x="3" y="7"/>
                    <a:pt x="0" y="16"/>
                  </a:cubicBezTo>
                  <a:cubicBezTo>
                    <a:pt x="6" y="22"/>
                    <a:pt x="16" y="24"/>
                    <a:pt x="25" y="23"/>
                  </a:cubicBezTo>
                  <a:cubicBezTo>
                    <a:pt x="20" y="10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88"/>
            <p:cNvSpPr/>
            <p:nvPr/>
          </p:nvSpPr>
          <p:spPr bwMode="auto">
            <a:xfrm>
              <a:off x="10310814" y="901701"/>
              <a:ext cx="347663" cy="360363"/>
            </a:xfrm>
            <a:custGeom>
              <a:avLst/>
              <a:gdLst>
                <a:gd name="T0" fmla="*/ 137 w 154"/>
                <a:gd name="T1" fmla="*/ 0 h 160"/>
                <a:gd name="T2" fmla="*/ 77 w 154"/>
                <a:gd name="T3" fmla="*/ 0 h 160"/>
                <a:gd name="T4" fmla="*/ 16 w 154"/>
                <a:gd name="T5" fmla="*/ 0 h 160"/>
                <a:gd name="T6" fmla="*/ 2 w 154"/>
                <a:gd name="T7" fmla="*/ 10 h 160"/>
                <a:gd name="T8" fmla="*/ 11 w 154"/>
                <a:gd name="T9" fmla="*/ 160 h 160"/>
                <a:gd name="T10" fmla="*/ 77 w 154"/>
                <a:gd name="T11" fmla="*/ 160 h 160"/>
                <a:gd name="T12" fmla="*/ 142 w 154"/>
                <a:gd name="T13" fmla="*/ 160 h 160"/>
                <a:gd name="T14" fmla="*/ 152 w 154"/>
                <a:gd name="T15" fmla="*/ 10 h 160"/>
                <a:gd name="T16" fmla="*/ 137 w 154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60">
                  <a:moveTo>
                    <a:pt x="137" y="0"/>
                  </a:moveTo>
                  <a:cubicBezTo>
                    <a:pt x="128" y="0"/>
                    <a:pt x="103" y="0"/>
                    <a:pt x="77" y="0"/>
                  </a:cubicBezTo>
                  <a:cubicBezTo>
                    <a:pt x="51" y="0"/>
                    <a:pt x="25" y="0"/>
                    <a:pt x="16" y="0"/>
                  </a:cubicBezTo>
                  <a:cubicBezTo>
                    <a:pt x="0" y="0"/>
                    <a:pt x="2" y="8"/>
                    <a:pt x="2" y="10"/>
                  </a:cubicBezTo>
                  <a:cubicBezTo>
                    <a:pt x="2" y="13"/>
                    <a:pt x="11" y="160"/>
                    <a:pt x="11" y="160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2" y="160"/>
                    <a:pt x="152" y="13"/>
                    <a:pt x="152" y="10"/>
                  </a:cubicBezTo>
                  <a:cubicBezTo>
                    <a:pt x="152" y="8"/>
                    <a:pt x="154" y="0"/>
                    <a:pt x="137" y="0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89"/>
            <p:cNvSpPr/>
            <p:nvPr/>
          </p:nvSpPr>
          <p:spPr bwMode="auto">
            <a:xfrm>
              <a:off x="10336214" y="1262063"/>
              <a:ext cx="295275" cy="42863"/>
            </a:xfrm>
            <a:custGeom>
              <a:avLst/>
              <a:gdLst>
                <a:gd name="T0" fmla="*/ 93 w 186"/>
                <a:gd name="T1" fmla="*/ 0 h 27"/>
                <a:gd name="T2" fmla="*/ 0 w 186"/>
                <a:gd name="T3" fmla="*/ 0 h 27"/>
                <a:gd name="T4" fmla="*/ 0 w 186"/>
                <a:gd name="T5" fmla="*/ 27 h 27"/>
                <a:gd name="T6" fmla="*/ 93 w 186"/>
                <a:gd name="T7" fmla="*/ 27 h 27"/>
                <a:gd name="T8" fmla="*/ 186 w 186"/>
                <a:gd name="T9" fmla="*/ 27 h 27"/>
                <a:gd name="T10" fmla="*/ 186 w 186"/>
                <a:gd name="T11" fmla="*/ 0 h 27"/>
                <a:gd name="T12" fmla="*/ 93 w 186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7">
                  <a:moveTo>
                    <a:pt x="9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93" y="27"/>
                  </a:lnTo>
                  <a:lnTo>
                    <a:pt x="186" y="27"/>
                  </a:lnTo>
                  <a:lnTo>
                    <a:pt x="186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8451857" y="2245887"/>
            <a:ext cx="1058863" cy="1060450"/>
            <a:chOff x="8599489" y="2897188"/>
            <a:chExt cx="1058863" cy="1060450"/>
          </a:xfrm>
        </p:grpSpPr>
        <p:sp>
          <p:nvSpPr>
            <p:cNvPr id="276" name="Oval 90"/>
            <p:cNvSpPr>
              <a:spLocks noChangeArrowheads="1"/>
            </p:cNvSpPr>
            <p:nvPr/>
          </p:nvSpPr>
          <p:spPr bwMode="auto">
            <a:xfrm>
              <a:off x="8599489" y="289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91"/>
            <p:cNvSpPr/>
            <p:nvPr/>
          </p:nvSpPr>
          <p:spPr bwMode="auto">
            <a:xfrm>
              <a:off x="8842376" y="3184526"/>
              <a:ext cx="614363" cy="374650"/>
            </a:xfrm>
            <a:custGeom>
              <a:avLst/>
              <a:gdLst>
                <a:gd name="T0" fmla="*/ 9 w 272"/>
                <a:gd name="T1" fmla="*/ 0 h 166"/>
                <a:gd name="T2" fmla="*/ 262 w 272"/>
                <a:gd name="T3" fmla="*/ 0 h 166"/>
                <a:gd name="T4" fmla="*/ 272 w 272"/>
                <a:gd name="T5" fmla="*/ 9 h 166"/>
                <a:gd name="T6" fmla="*/ 272 w 272"/>
                <a:gd name="T7" fmla="*/ 156 h 166"/>
                <a:gd name="T8" fmla="*/ 262 w 272"/>
                <a:gd name="T9" fmla="*/ 166 h 166"/>
                <a:gd name="T10" fmla="*/ 9 w 272"/>
                <a:gd name="T11" fmla="*/ 166 h 166"/>
                <a:gd name="T12" fmla="*/ 0 w 272"/>
                <a:gd name="T13" fmla="*/ 156 h 166"/>
                <a:gd name="T14" fmla="*/ 0 w 272"/>
                <a:gd name="T15" fmla="*/ 9 h 166"/>
                <a:gd name="T16" fmla="*/ 9 w 272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66">
                  <a:moveTo>
                    <a:pt x="9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7" y="0"/>
                    <a:pt x="272" y="4"/>
                    <a:pt x="272" y="9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2" y="161"/>
                    <a:pt x="267" y="166"/>
                    <a:pt x="262" y="166"/>
                  </a:cubicBezTo>
                  <a:cubicBezTo>
                    <a:pt x="9" y="166"/>
                    <a:pt x="9" y="166"/>
                    <a:pt x="9" y="166"/>
                  </a:cubicBezTo>
                  <a:cubicBezTo>
                    <a:pt x="4" y="166"/>
                    <a:pt x="0" y="161"/>
                    <a:pt x="0" y="1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92"/>
            <p:cNvSpPr>
              <a:spLocks noChangeArrowheads="1"/>
            </p:cNvSpPr>
            <p:nvPr/>
          </p:nvSpPr>
          <p:spPr bwMode="auto">
            <a:xfrm>
              <a:off x="8885239" y="3232151"/>
              <a:ext cx="528638" cy="284163"/>
            </a:xfrm>
            <a:prstGeom prst="rect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93"/>
            <p:cNvSpPr>
              <a:spLocks noChangeArrowheads="1"/>
            </p:cNvSpPr>
            <p:nvPr/>
          </p:nvSpPr>
          <p:spPr bwMode="auto">
            <a:xfrm>
              <a:off x="9140826" y="3197226"/>
              <a:ext cx="15875" cy="15875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94"/>
            <p:cNvSpPr/>
            <p:nvPr/>
          </p:nvSpPr>
          <p:spPr bwMode="auto">
            <a:xfrm>
              <a:off x="8736014" y="3559176"/>
              <a:ext cx="825500" cy="44450"/>
            </a:xfrm>
            <a:custGeom>
              <a:avLst/>
              <a:gdLst>
                <a:gd name="T0" fmla="*/ 67 w 520"/>
                <a:gd name="T1" fmla="*/ 0 h 28"/>
                <a:gd name="T2" fmla="*/ 454 w 520"/>
                <a:gd name="T3" fmla="*/ 0 h 28"/>
                <a:gd name="T4" fmla="*/ 520 w 520"/>
                <a:gd name="T5" fmla="*/ 28 h 28"/>
                <a:gd name="T6" fmla="*/ 0 w 520"/>
                <a:gd name="T7" fmla="*/ 28 h 28"/>
                <a:gd name="T8" fmla="*/ 67 w 520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8">
                  <a:moveTo>
                    <a:pt x="67" y="0"/>
                  </a:moveTo>
                  <a:lnTo>
                    <a:pt x="454" y="0"/>
                  </a:lnTo>
                  <a:lnTo>
                    <a:pt x="520" y="28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2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95"/>
            <p:cNvSpPr/>
            <p:nvPr/>
          </p:nvSpPr>
          <p:spPr bwMode="auto">
            <a:xfrm>
              <a:off x="8736014" y="3603626"/>
              <a:ext cx="825500" cy="44450"/>
            </a:xfrm>
            <a:custGeom>
              <a:avLst/>
              <a:gdLst>
                <a:gd name="T0" fmla="*/ 0 w 366"/>
                <a:gd name="T1" fmla="*/ 0 h 20"/>
                <a:gd name="T2" fmla="*/ 366 w 366"/>
                <a:gd name="T3" fmla="*/ 0 h 20"/>
                <a:gd name="T4" fmla="*/ 366 w 366"/>
                <a:gd name="T5" fmla="*/ 13 h 20"/>
                <a:gd name="T6" fmla="*/ 359 w 366"/>
                <a:gd name="T7" fmla="*/ 20 h 20"/>
                <a:gd name="T8" fmla="*/ 6 w 366"/>
                <a:gd name="T9" fmla="*/ 20 h 20"/>
                <a:gd name="T10" fmla="*/ 0 w 366"/>
                <a:gd name="T11" fmla="*/ 13 h 20"/>
                <a:gd name="T12" fmla="*/ 0 w 3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20">
                  <a:moveTo>
                    <a:pt x="0" y="0"/>
                  </a:moveTo>
                  <a:cubicBezTo>
                    <a:pt x="366" y="0"/>
                    <a:pt x="366" y="0"/>
                    <a:pt x="366" y="0"/>
                  </a:cubicBezTo>
                  <a:cubicBezTo>
                    <a:pt x="366" y="13"/>
                    <a:pt x="366" y="13"/>
                    <a:pt x="366" y="13"/>
                  </a:cubicBezTo>
                  <a:cubicBezTo>
                    <a:pt x="366" y="17"/>
                    <a:pt x="363" y="20"/>
                    <a:pt x="35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7"/>
                    <a:pt x="0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96"/>
            <p:cNvSpPr/>
            <p:nvPr/>
          </p:nvSpPr>
          <p:spPr bwMode="auto">
            <a:xfrm>
              <a:off x="9039226" y="3624263"/>
              <a:ext cx="219075" cy="12700"/>
            </a:xfrm>
            <a:custGeom>
              <a:avLst/>
              <a:gdLst>
                <a:gd name="T0" fmla="*/ 97 w 97"/>
                <a:gd name="T1" fmla="*/ 3 h 6"/>
                <a:gd name="T2" fmla="*/ 94 w 97"/>
                <a:gd name="T3" fmla="*/ 6 h 6"/>
                <a:gd name="T4" fmla="*/ 3 w 97"/>
                <a:gd name="T5" fmla="*/ 6 h 6"/>
                <a:gd name="T6" fmla="*/ 0 w 97"/>
                <a:gd name="T7" fmla="*/ 3 h 6"/>
                <a:gd name="T8" fmla="*/ 0 w 97"/>
                <a:gd name="T9" fmla="*/ 3 h 6"/>
                <a:gd name="T10" fmla="*/ 3 w 97"/>
                <a:gd name="T11" fmla="*/ 0 h 6"/>
                <a:gd name="T12" fmla="*/ 94 w 97"/>
                <a:gd name="T13" fmla="*/ 0 h 6"/>
                <a:gd name="T14" fmla="*/ 97 w 97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">
                  <a:moveTo>
                    <a:pt x="97" y="3"/>
                  </a:moveTo>
                  <a:cubicBezTo>
                    <a:pt x="97" y="5"/>
                    <a:pt x="96" y="6"/>
                    <a:pt x="9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6" y="0"/>
                    <a:pt x="97" y="1"/>
                    <a:pt x="97" y="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4389444" y="2245887"/>
            <a:ext cx="1058863" cy="1060450"/>
            <a:chOff x="4537076" y="2897188"/>
            <a:chExt cx="1058863" cy="1060450"/>
          </a:xfrm>
        </p:grpSpPr>
        <p:sp>
          <p:nvSpPr>
            <p:cNvPr id="283" name="Oval 97"/>
            <p:cNvSpPr>
              <a:spLocks noChangeArrowheads="1"/>
            </p:cNvSpPr>
            <p:nvPr/>
          </p:nvSpPr>
          <p:spPr bwMode="auto">
            <a:xfrm>
              <a:off x="4537076" y="289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98"/>
            <p:cNvSpPr/>
            <p:nvPr/>
          </p:nvSpPr>
          <p:spPr bwMode="auto">
            <a:xfrm>
              <a:off x="4751389" y="3389313"/>
              <a:ext cx="647700" cy="166688"/>
            </a:xfrm>
            <a:custGeom>
              <a:avLst/>
              <a:gdLst>
                <a:gd name="T0" fmla="*/ 0 w 408"/>
                <a:gd name="T1" fmla="*/ 105 h 105"/>
                <a:gd name="T2" fmla="*/ 94 w 408"/>
                <a:gd name="T3" fmla="*/ 0 h 105"/>
                <a:gd name="T4" fmla="*/ 324 w 408"/>
                <a:gd name="T5" fmla="*/ 2 h 105"/>
                <a:gd name="T6" fmla="*/ 408 w 408"/>
                <a:gd name="T7" fmla="*/ 97 h 105"/>
                <a:gd name="T8" fmla="*/ 0 w 408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05">
                  <a:moveTo>
                    <a:pt x="0" y="105"/>
                  </a:moveTo>
                  <a:lnTo>
                    <a:pt x="94" y="0"/>
                  </a:lnTo>
                  <a:lnTo>
                    <a:pt x="324" y="2"/>
                  </a:lnTo>
                  <a:lnTo>
                    <a:pt x="408" y="9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99"/>
            <p:cNvSpPr/>
            <p:nvPr/>
          </p:nvSpPr>
          <p:spPr bwMode="auto">
            <a:xfrm>
              <a:off x="4732339" y="3543301"/>
              <a:ext cx="666750" cy="214313"/>
            </a:xfrm>
            <a:custGeom>
              <a:avLst/>
              <a:gdLst>
                <a:gd name="T0" fmla="*/ 287 w 296"/>
                <a:gd name="T1" fmla="*/ 86 h 95"/>
                <a:gd name="T2" fmla="*/ 287 w 296"/>
                <a:gd name="T3" fmla="*/ 8 h 95"/>
                <a:gd name="T4" fmla="*/ 296 w 296"/>
                <a:gd name="T5" fmla="*/ 8 h 95"/>
                <a:gd name="T6" fmla="*/ 296 w 296"/>
                <a:gd name="T7" fmla="*/ 0 h 95"/>
                <a:gd name="T8" fmla="*/ 26 w 296"/>
                <a:gd name="T9" fmla="*/ 0 h 95"/>
                <a:gd name="T10" fmla="*/ 0 w 296"/>
                <a:gd name="T11" fmla="*/ 31 h 95"/>
                <a:gd name="T12" fmla="*/ 0 w 296"/>
                <a:gd name="T13" fmla="*/ 63 h 95"/>
                <a:gd name="T14" fmla="*/ 26 w 296"/>
                <a:gd name="T15" fmla="*/ 95 h 95"/>
                <a:gd name="T16" fmla="*/ 296 w 296"/>
                <a:gd name="T17" fmla="*/ 95 h 95"/>
                <a:gd name="T18" fmla="*/ 296 w 296"/>
                <a:gd name="T19" fmla="*/ 86 h 95"/>
                <a:gd name="T20" fmla="*/ 287 w 296"/>
                <a:gd name="T2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95">
                  <a:moveTo>
                    <a:pt x="287" y="86"/>
                  </a:moveTo>
                  <a:cubicBezTo>
                    <a:pt x="287" y="8"/>
                    <a:pt x="287" y="8"/>
                    <a:pt x="287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4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81"/>
                    <a:pt x="12" y="95"/>
                    <a:pt x="26" y="95"/>
                  </a:cubicBezTo>
                  <a:cubicBezTo>
                    <a:pt x="296" y="95"/>
                    <a:pt x="296" y="95"/>
                    <a:pt x="296" y="95"/>
                  </a:cubicBezTo>
                  <a:cubicBezTo>
                    <a:pt x="296" y="86"/>
                    <a:pt x="296" y="86"/>
                    <a:pt x="296" y="86"/>
                  </a:cubicBezTo>
                  <a:lnTo>
                    <a:pt x="287" y="86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00"/>
            <p:cNvSpPr/>
            <p:nvPr/>
          </p:nvSpPr>
          <p:spPr bwMode="auto">
            <a:xfrm>
              <a:off x="4762501" y="3560763"/>
              <a:ext cx="604838" cy="176213"/>
            </a:xfrm>
            <a:custGeom>
              <a:avLst/>
              <a:gdLst>
                <a:gd name="T0" fmla="*/ 268 w 268"/>
                <a:gd name="T1" fmla="*/ 78 h 78"/>
                <a:gd name="T2" fmla="*/ 268 w 268"/>
                <a:gd name="T3" fmla="*/ 0 h 78"/>
                <a:gd name="T4" fmla="*/ 22 w 268"/>
                <a:gd name="T5" fmla="*/ 0 h 78"/>
                <a:gd name="T6" fmla="*/ 0 w 268"/>
                <a:gd name="T7" fmla="*/ 26 h 78"/>
                <a:gd name="T8" fmla="*/ 0 w 268"/>
                <a:gd name="T9" fmla="*/ 53 h 78"/>
                <a:gd name="T10" fmla="*/ 22 w 268"/>
                <a:gd name="T11" fmla="*/ 78 h 78"/>
                <a:gd name="T12" fmla="*/ 268 w 26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78">
                  <a:moveTo>
                    <a:pt x="268" y="78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8"/>
                    <a:pt x="22" y="78"/>
                  </a:cubicBezTo>
                  <a:lnTo>
                    <a:pt x="268" y="78"/>
                  </a:lnTo>
                  <a:close/>
                </a:path>
              </a:pathLst>
            </a:custGeom>
            <a:solidFill>
              <a:srgbClr val="002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01"/>
            <p:cNvSpPr/>
            <p:nvPr/>
          </p:nvSpPr>
          <p:spPr bwMode="auto">
            <a:xfrm>
              <a:off x="4775201" y="3560763"/>
              <a:ext cx="608013" cy="176213"/>
            </a:xfrm>
            <a:custGeom>
              <a:avLst/>
              <a:gdLst>
                <a:gd name="T0" fmla="*/ 22 w 270"/>
                <a:gd name="T1" fmla="*/ 0 h 78"/>
                <a:gd name="T2" fmla="*/ 0 w 270"/>
                <a:gd name="T3" fmla="*/ 26 h 78"/>
                <a:gd name="T4" fmla="*/ 0 w 270"/>
                <a:gd name="T5" fmla="*/ 53 h 78"/>
                <a:gd name="T6" fmla="*/ 22 w 270"/>
                <a:gd name="T7" fmla="*/ 78 h 78"/>
                <a:gd name="T8" fmla="*/ 270 w 270"/>
                <a:gd name="T9" fmla="*/ 78 h 78"/>
                <a:gd name="T10" fmla="*/ 270 w 270"/>
                <a:gd name="T11" fmla="*/ 0 h 78"/>
                <a:gd name="T12" fmla="*/ 22 w 270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78">
                  <a:moveTo>
                    <a:pt x="22" y="0"/>
                  </a:moveTo>
                  <a:cubicBezTo>
                    <a:pt x="10" y="0"/>
                    <a:pt x="0" y="12"/>
                    <a:pt x="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8"/>
                    <a:pt x="22" y="78"/>
                  </a:cubicBezTo>
                  <a:cubicBezTo>
                    <a:pt x="270" y="78"/>
                    <a:pt x="270" y="78"/>
                    <a:pt x="270" y="78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02"/>
            <p:cNvSpPr/>
            <p:nvPr/>
          </p:nvSpPr>
          <p:spPr bwMode="auto">
            <a:xfrm>
              <a:off x="4810126" y="3224213"/>
              <a:ext cx="528638" cy="138113"/>
            </a:xfrm>
            <a:custGeom>
              <a:avLst/>
              <a:gdLst>
                <a:gd name="T0" fmla="*/ 0 w 333"/>
                <a:gd name="T1" fmla="*/ 87 h 87"/>
                <a:gd name="T2" fmla="*/ 76 w 333"/>
                <a:gd name="T3" fmla="*/ 0 h 87"/>
                <a:gd name="T4" fmla="*/ 263 w 333"/>
                <a:gd name="T5" fmla="*/ 0 h 87"/>
                <a:gd name="T6" fmla="*/ 333 w 333"/>
                <a:gd name="T7" fmla="*/ 79 h 87"/>
                <a:gd name="T8" fmla="*/ 0 w 33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87">
                  <a:moveTo>
                    <a:pt x="0" y="87"/>
                  </a:moveTo>
                  <a:lnTo>
                    <a:pt x="76" y="0"/>
                  </a:lnTo>
                  <a:lnTo>
                    <a:pt x="263" y="0"/>
                  </a:lnTo>
                  <a:lnTo>
                    <a:pt x="333" y="7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03"/>
            <p:cNvSpPr/>
            <p:nvPr/>
          </p:nvSpPr>
          <p:spPr bwMode="auto">
            <a:xfrm>
              <a:off x="4792664" y="3349626"/>
              <a:ext cx="546100" cy="174625"/>
            </a:xfrm>
            <a:custGeom>
              <a:avLst/>
              <a:gdLst>
                <a:gd name="T0" fmla="*/ 234 w 242"/>
                <a:gd name="T1" fmla="*/ 71 h 78"/>
                <a:gd name="T2" fmla="*/ 234 w 242"/>
                <a:gd name="T3" fmla="*/ 7 h 78"/>
                <a:gd name="T4" fmla="*/ 242 w 242"/>
                <a:gd name="T5" fmla="*/ 7 h 78"/>
                <a:gd name="T6" fmla="*/ 242 w 242"/>
                <a:gd name="T7" fmla="*/ 0 h 78"/>
                <a:gd name="T8" fmla="*/ 21 w 242"/>
                <a:gd name="T9" fmla="*/ 0 h 78"/>
                <a:gd name="T10" fmla="*/ 0 w 242"/>
                <a:gd name="T11" fmla="*/ 26 h 78"/>
                <a:gd name="T12" fmla="*/ 0 w 242"/>
                <a:gd name="T13" fmla="*/ 52 h 78"/>
                <a:gd name="T14" fmla="*/ 21 w 242"/>
                <a:gd name="T15" fmla="*/ 78 h 78"/>
                <a:gd name="T16" fmla="*/ 242 w 242"/>
                <a:gd name="T17" fmla="*/ 78 h 78"/>
                <a:gd name="T18" fmla="*/ 242 w 242"/>
                <a:gd name="T19" fmla="*/ 71 h 78"/>
                <a:gd name="T20" fmla="*/ 234 w 242"/>
                <a:gd name="T21" fmla="*/ 7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78">
                  <a:moveTo>
                    <a:pt x="234" y="71"/>
                  </a:moveTo>
                  <a:cubicBezTo>
                    <a:pt x="234" y="7"/>
                    <a:pt x="234" y="7"/>
                    <a:pt x="234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9" y="78"/>
                    <a:pt x="21" y="78"/>
                  </a:cubicBezTo>
                  <a:cubicBezTo>
                    <a:pt x="242" y="78"/>
                    <a:pt x="242" y="78"/>
                    <a:pt x="242" y="78"/>
                  </a:cubicBezTo>
                  <a:cubicBezTo>
                    <a:pt x="242" y="71"/>
                    <a:pt x="242" y="71"/>
                    <a:pt x="242" y="71"/>
                  </a:cubicBezTo>
                  <a:lnTo>
                    <a:pt x="234" y="71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04"/>
            <p:cNvSpPr/>
            <p:nvPr/>
          </p:nvSpPr>
          <p:spPr bwMode="auto">
            <a:xfrm>
              <a:off x="4819651" y="3363913"/>
              <a:ext cx="492125" cy="144463"/>
            </a:xfrm>
            <a:custGeom>
              <a:avLst/>
              <a:gdLst>
                <a:gd name="T0" fmla="*/ 218 w 218"/>
                <a:gd name="T1" fmla="*/ 64 h 64"/>
                <a:gd name="T2" fmla="*/ 218 w 218"/>
                <a:gd name="T3" fmla="*/ 0 h 64"/>
                <a:gd name="T4" fmla="*/ 17 w 218"/>
                <a:gd name="T5" fmla="*/ 0 h 64"/>
                <a:gd name="T6" fmla="*/ 0 w 218"/>
                <a:gd name="T7" fmla="*/ 21 h 64"/>
                <a:gd name="T8" fmla="*/ 0 w 218"/>
                <a:gd name="T9" fmla="*/ 43 h 64"/>
                <a:gd name="T10" fmla="*/ 17 w 218"/>
                <a:gd name="T11" fmla="*/ 64 h 64"/>
                <a:gd name="T12" fmla="*/ 218 w 21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4">
                  <a:moveTo>
                    <a:pt x="218" y="64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9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4"/>
                    <a:pt x="7" y="64"/>
                    <a:pt x="17" y="64"/>
                  </a:cubicBezTo>
                  <a:lnTo>
                    <a:pt x="218" y="64"/>
                  </a:lnTo>
                  <a:close/>
                </a:path>
              </a:pathLst>
            </a:custGeom>
            <a:solidFill>
              <a:srgbClr val="0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05"/>
            <p:cNvSpPr/>
            <p:nvPr/>
          </p:nvSpPr>
          <p:spPr bwMode="auto">
            <a:xfrm>
              <a:off x="4829176" y="3363913"/>
              <a:ext cx="495300" cy="144463"/>
            </a:xfrm>
            <a:custGeom>
              <a:avLst/>
              <a:gdLst>
                <a:gd name="T0" fmla="*/ 17 w 220"/>
                <a:gd name="T1" fmla="*/ 0 h 64"/>
                <a:gd name="T2" fmla="*/ 0 w 220"/>
                <a:gd name="T3" fmla="*/ 21 h 64"/>
                <a:gd name="T4" fmla="*/ 0 w 220"/>
                <a:gd name="T5" fmla="*/ 43 h 64"/>
                <a:gd name="T6" fmla="*/ 17 w 220"/>
                <a:gd name="T7" fmla="*/ 64 h 64"/>
                <a:gd name="T8" fmla="*/ 220 w 220"/>
                <a:gd name="T9" fmla="*/ 64 h 64"/>
                <a:gd name="T10" fmla="*/ 220 w 220"/>
                <a:gd name="T11" fmla="*/ 0 h 64"/>
                <a:gd name="T12" fmla="*/ 17 w 2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64">
                  <a:moveTo>
                    <a:pt x="17" y="0"/>
                  </a:moveTo>
                  <a:cubicBezTo>
                    <a:pt x="8" y="0"/>
                    <a:pt x="0" y="9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4"/>
                    <a:pt x="8" y="64"/>
                    <a:pt x="17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06"/>
            <p:cNvSpPr/>
            <p:nvPr/>
          </p:nvSpPr>
          <p:spPr bwMode="auto">
            <a:xfrm>
              <a:off x="5051426" y="3292476"/>
              <a:ext cx="41275" cy="28575"/>
            </a:xfrm>
            <a:custGeom>
              <a:avLst/>
              <a:gdLst>
                <a:gd name="T0" fmla="*/ 1 w 18"/>
                <a:gd name="T1" fmla="*/ 5 h 13"/>
                <a:gd name="T2" fmla="*/ 0 w 18"/>
                <a:gd name="T3" fmla="*/ 5 h 13"/>
                <a:gd name="T4" fmla="*/ 1 w 18"/>
                <a:gd name="T5" fmla="*/ 5 h 13"/>
                <a:gd name="T6" fmla="*/ 0 w 18"/>
                <a:gd name="T7" fmla="*/ 8 h 13"/>
                <a:gd name="T8" fmla="*/ 4 w 18"/>
                <a:gd name="T9" fmla="*/ 6 h 13"/>
                <a:gd name="T10" fmla="*/ 6 w 18"/>
                <a:gd name="T11" fmla="*/ 13 h 13"/>
                <a:gd name="T12" fmla="*/ 8 w 18"/>
                <a:gd name="T13" fmla="*/ 7 h 13"/>
                <a:gd name="T14" fmla="*/ 12 w 18"/>
                <a:gd name="T15" fmla="*/ 11 h 13"/>
                <a:gd name="T16" fmla="*/ 12 w 18"/>
                <a:gd name="T17" fmla="*/ 7 h 13"/>
                <a:gd name="T18" fmla="*/ 18 w 18"/>
                <a:gd name="T19" fmla="*/ 8 h 13"/>
                <a:gd name="T20" fmla="*/ 16 w 18"/>
                <a:gd name="T21" fmla="*/ 4 h 13"/>
                <a:gd name="T22" fmla="*/ 1 w 18"/>
                <a:gd name="T2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6" y="3"/>
                    <a:pt x="1" y="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07"/>
            <p:cNvSpPr/>
            <p:nvPr/>
          </p:nvSpPr>
          <p:spPr bwMode="auto">
            <a:xfrm>
              <a:off x="4906964" y="3067051"/>
              <a:ext cx="331788" cy="241300"/>
            </a:xfrm>
            <a:custGeom>
              <a:avLst/>
              <a:gdLst>
                <a:gd name="T0" fmla="*/ 114 w 147"/>
                <a:gd name="T1" fmla="*/ 3 h 107"/>
                <a:gd name="T2" fmla="*/ 78 w 147"/>
                <a:gd name="T3" fmla="*/ 11 h 107"/>
                <a:gd name="T4" fmla="*/ 79 w 147"/>
                <a:gd name="T5" fmla="*/ 11 h 107"/>
                <a:gd name="T6" fmla="*/ 78 w 147"/>
                <a:gd name="T7" fmla="*/ 11 h 107"/>
                <a:gd name="T8" fmla="*/ 77 w 147"/>
                <a:gd name="T9" fmla="*/ 12 h 107"/>
                <a:gd name="T10" fmla="*/ 77 w 147"/>
                <a:gd name="T11" fmla="*/ 11 h 107"/>
                <a:gd name="T12" fmla="*/ 74 w 147"/>
                <a:gd name="T13" fmla="*/ 15 h 107"/>
                <a:gd name="T14" fmla="*/ 70 w 147"/>
                <a:gd name="T15" fmla="*/ 10 h 107"/>
                <a:gd name="T16" fmla="*/ 70 w 147"/>
                <a:gd name="T17" fmla="*/ 11 h 107"/>
                <a:gd name="T18" fmla="*/ 37 w 147"/>
                <a:gd name="T19" fmla="*/ 2 h 107"/>
                <a:gd name="T20" fmla="*/ 1 w 147"/>
                <a:gd name="T21" fmla="*/ 44 h 107"/>
                <a:gd name="T22" fmla="*/ 52 w 147"/>
                <a:gd name="T23" fmla="*/ 107 h 107"/>
                <a:gd name="T24" fmla="*/ 64 w 147"/>
                <a:gd name="T25" fmla="*/ 105 h 107"/>
                <a:gd name="T26" fmla="*/ 65 w 147"/>
                <a:gd name="T27" fmla="*/ 105 h 107"/>
                <a:gd name="T28" fmla="*/ 64 w 147"/>
                <a:gd name="T29" fmla="*/ 105 h 107"/>
                <a:gd name="T30" fmla="*/ 65 w 147"/>
                <a:gd name="T31" fmla="*/ 105 h 107"/>
                <a:gd name="T32" fmla="*/ 68 w 147"/>
                <a:gd name="T33" fmla="*/ 103 h 107"/>
                <a:gd name="T34" fmla="*/ 65 w 147"/>
                <a:gd name="T35" fmla="*/ 105 h 107"/>
                <a:gd name="T36" fmla="*/ 80 w 147"/>
                <a:gd name="T37" fmla="*/ 104 h 107"/>
                <a:gd name="T38" fmla="*/ 80 w 147"/>
                <a:gd name="T39" fmla="*/ 104 h 107"/>
                <a:gd name="T40" fmla="*/ 95 w 147"/>
                <a:gd name="T41" fmla="*/ 107 h 107"/>
                <a:gd name="T42" fmla="*/ 147 w 147"/>
                <a:gd name="T43" fmla="*/ 50 h 107"/>
                <a:gd name="T44" fmla="*/ 114 w 147"/>
                <a:gd name="T45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07">
                  <a:moveTo>
                    <a:pt x="114" y="3"/>
                  </a:moveTo>
                  <a:cubicBezTo>
                    <a:pt x="98" y="0"/>
                    <a:pt x="85" y="7"/>
                    <a:pt x="78" y="11"/>
                  </a:cubicBezTo>
                  <a:cubicBezTo>
                    <a:pt x="78" y="11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12"/>
                    <a:pt x="77" y="11"/>
                    <a:pt x="77" y="11"/>
                  </a:cubicBezTo>
                  <a:cubicBezTo>
                    <a:pt x="75" y="12"/>
                    <a:pt x="74" y="13"/>
                    <a:pt x="74" y="15"/>
                  </a:cubicBezTo>
                  <a:cubicBezTo>
                    <a:pt x="71" y="16"/>
                    <a:pt x="72" y="13"/>
                    <a:pt x="70" y="10"/>
                  </a:cubicBezTo>
                  <a:cubicBezTo>
                    <a:pt x="70" y="10"/>
                    <a:pt x="70" y="11"/>
                    <a:pt x="70" y="11"/>
                  </a:cubicBezTo>
                  <a:cubicBezTo>
                    <a:pt x="65" y="7"/>
                    <a:pt x="53" y="1"/>
                    <a:pt x="37" y="2"/>
                  </a:cubicBezTo>
                  <a:cubicBezTo>
                    <a:pt x="15" y="3"/>
                    <a:pt x="0" y="20"/>
                    <a:pt x="1" y="44"/>
                  </a:cubicBezTo>
                  <a:cubicBezTo>
                    <a:pt x="1" y="78"/>
                    <a:pt x="31" y="107"/>
                    <a:pt x="52" y="107"/>
                  </a:cubicBezTo>
                  <a:cubicBezTo>
                    <a:pt x="57" y="107"/>
                    <a:pt x="61" y="106"/>
                    <a:pt x="64" y="105"/>
                  </a:cubicBezTo>
                  <a:cubicBezTo>
                    <a:pt x="64" y="105"/>
                    <a:pt x="64" y="105"/>
                    <a:pt x="65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05"/>
                    <a:pt x="64" y="105"/>
                    <a:pt x="65" y="105"/>
                  </a:cubicBezTo>
                  <a:cubicBezTo>
                    <a:pt x="65" y="104"/>
                    <a:pt x="67" y="103"/>
                    <a:pt x="68" y="103"/>
                  </a:cubicBezTo>
                  <a:cubicBezTo>
                    <a:pt x="67" y="103"/>
                    <a:pt x="65" y="104"/>
                    <a:pt x="65" y="105"/>
                  </a:cubicBezTo>
                  <a:cubicBezTo>
                    <a:pt x="70" y="103"/>
                    <a:pt x="75" y="100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4" y="105"/>
                    <a:pt x="89" y="107"/>
                    <a:pt x="95" y="107"/>
                  </a:cubicBezTo>
                  <a:cubicBezTo>
                    <a:pt x="116" y="107"/>
                    <a:pt x="146" y="84"/>
                    <a:pt x="147" y="50"/>
                  </a:cubicBezTo>
                  <a:cubicBezTo>
                    <a:pt x="147" y="26"/>
                    <a:pt x="137" y="7"/>
                    <a:pt x="114" y="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108"/>
            <p:cNvSpPr/>
            <p:nvPr/>
          </p:nvSpPr>
          <p:spPr bwMode="auto">
            <a:xfrm>
              <a:off x="5065714" y="3022601"/>
              <a:ext cx="47625" cy="80963"/>
            </a:xfrm>
            <a:custGeom>
              <a:avLst/>
              <a:gdLst>
                <a:gd name="T0" fmla="*/ 4 w 21"/>
                <a:gd name="T1" fmla="*/ 35 h 36"/>
                <a:gd name="T2" fmla="*/ 7 w 21"/>
                <a:gd name="T3" fmla="*/ 31 h 36"/>
                <a:gd name="T4" fmla="*/ 7 w 21"/>
                <a:gd name="T5" fmla="*/ 18 h 36"/>
                <a:gd name="T6" fmla="*/ 19 w 21"/>
                <a:gd name="T7" fmla="*/ 7 h 36"/>
                <a:gd name="T8" fmla="*/ 19 w 21"/>
                <a:gd name="T9" fmla="*/ 0 h 36"/>
                <a:gd name="T10" fmla="*/ 0 w 21"/>
                <a:gd name="T11" fmla="*/ 17 h 36"/>
                <a:gd name="T12" fmla="*/ 0 w 21"/>
                <a:gd name="T13" fmla="*/ 30 h 36"/>
                <a:gd name="T14" fmla="*/ 4 w 21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6">
                  <a:moveTo>
                    <a:pt x="4" y="35"/>
                  </a:moveTo>
                  <a:cubicBezTo>
                    <a:pt x="4" y="33"/>
                    <a:pt x="5" y="32"/>
                    <a:pt x="7" y="31"/>
                  </a:cubicBezTo>
                  <a:cubicBezTo>
                    <a:pt x="7" y="26"/>
                    <a:pt x="7" y="21"/>
                    <a:pt x="7" y="18"/>
                  </a:cubicBezTo>
                  <a:cubicBezTo>
                    <a:pt x="8" y="13"/>
                    <a:pt x="15" y="11"/>
                    <a:pt x="19" y="7"/>
                  </a:cubicBezTo>
                  <a:cubicBezTo>
                    <a:pt x="21" y="5"/>
                    <a:pt x="19" y="0"/>
                    <a:pt x="19" y="0"/>
                  </a:cubicBezTo>
                  <a:cubicBezTo>
                    <a:pt x="19" y="0"/>
                    <a:pt x="0" y="8"/>
                    <a:pt x="0" y="17"/>
                  </a:cubicBezTo>
                  <a:cubicBezTo>
                    <a:pt x="0" y="20"/>
                    <a:pt x="0" y="26"/>
                    <a:pt x="0" y="30"/>
                  </a:cubicBezTo>
                  <a:cubicBezTo>
                    <a:pt x="2" y="33"/>
                    <a:pt x="1" y="36"/>
                    <a:pt x="4" y="3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2" name="组合 401"/>
          <p:cNvGrpSpPr/>
          <p:nvPr/>
        </p:nvGrpSpPr>
        <p:grpSpPr>
          <a:xfrm>
            <a:off x="5743582" y="2245887"/>
            <a:ext cx="1058863" cy="1060450"/>
            <a:chOff x="5891214" y="2897188"/>
            <a:chExt cx="1058863" cy="1060450"/>
          </a:xfrm>
        </p:grpSpPr>
        <p:sp>
          <p:nvSpPr>
            <p:cNvPr id="295" name="Oval 109"/>
            <p:cNvSpPr>
              <a:spLocks noChangeArrowheads="1"/>
            </p:cNvSpPr>
            <p:nvPr/>
          </p:nvSpPr>
          <p:spPr bwMode="auto">
            <a:xfrm>
              <a:off x="5891214" y="289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110"/>
            <p:cNvSpPr/>
            <p:nvPr/>
          </p:nvSpPr>
          <p:spPr bwMode="auto">
            <a:xfrm>
              <a:off x="6188076" y="3119438"/>
              <a:ext cx="477838" cy="617538"/>
            </a:xfrm>
            <a:custGeom>
              <a:avLst/>
              <a:gdLst>
                <a:gd name="T0" fmla="*/ 212 w 212"/>
                <a:gd name="T1" fmla="*/ 257 h 274"/>
                <a:gd name="T2" fmla="*/ 196 w 212"/>
                <a:gd name="T3" fmla="*/ 274 h 274"/>
                <a:gd name="T4" fmla="*/ 17 w 212"/>
                <a:gd name="T5" fmla="*/ 274 h 274"/>
                <a:gd name="T6" fmla="*/ 0 w 212"/>
                <a:gd name="T7" fmla="*/ 257 h 274"/>
                <a:gd name="T8" fmla="*/ 0 w 212"/>
                <a:gd name="T9" fmla="*/ 17 h 274"/>
                <a:gd name="T10" fmla="*/ 17 w 212"/>
                <a:gd name="T11" fmla="*/ 0 h 274"/>
                <a:gd name="T12" fmla="*/ 196 w 212"/>
                <a:gd name="T13" fmla="*/ 0 h 274"/>
                <a:gd name="T14" fmla="*/ 212 w 212"/>
                <a:gd name="T15" fmla="*/ 17 h 274"/>
                <a:gd name="T16" fmla="*/ 212 w 212"/>
                <a:gd name="T17" fmla="*/ 25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111"/>
            <p:cNvSpPr/>
            <p:nvPr/>
          </p:nvSpPr>
          <p:spPr bwMode="auto">
            <a:xfrm>
              <a:off x="6240464" y="3189288"/>
              <a:ext cx="374650" cy="477838"/>
            </a:xfrm>
            <a:custGeom>
              <a:avLst/>
              <a:gdLst>
                <a:gd name="T0" fmla="*/ 166 w 166"/>
                <a:gd name="T1" fmla="*/ 199 h 212"/>
                <a:gd name="T2" fmla="*/ 153 w 166"/>
                <a:gd name="T3" fmla="*/ 212 h 212"/>
                <a:gd name="T4" fmla="*/ 13 w 166"/>
                <a:gd name="T5" fmla="*/ 212 h 212"/>
                <a:gd name="T6" fmla="*/ 0 w 166"/>
                <a:gd name="T7" fmla="*/ 199 h 212"/>
                <a:gd name="T8" fmla="*/ 0 w 166"/>
                <a:gd name="T9" fmla="*/ 13 h 212"/>
                <a:gd name="T10" fmla="*/ 13 w 166"/>
                <a:gd name="T11" fmla="*/ 0 h 212"/>
                <a:gd name="T12" fmla="*/ 153 w 166"/>
                <a:gd name="T13" fmla="*/ 0 h 212"/>
                <a:gd name="T14" fmla="*/ 166 w 166"/>
                <a:gd name="T15" fmla="*/ 13 h 212"/>
                <a:gd name="T16" fmla="*/ 166 w 166"/>
                <a:gd name="T17" fmla="*/ 19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12"/>
            <p:cNvSpPr/>
            <p:nvPr/>
          </p:nvSpPr>
          <p:spPr bwMode="auto">
            <a:xfrm>
              <a:off x="6354764" y="3287713"/>
              <a:ext cx="219075" cy="25400"/>
            </a:xfrm>
            <a:custGeom>
              <a:avLst/>
              <a:gdLst>
                <a:gd name="T0" fmla="*/ 97 w 97"/>
                <a:gd name="T1" fmla="*/ 8 h 11"/>
                <a:gd name="T2" fmla="*/ 93 w 97"/>
                <a:gd name="T3" fmla="*/ 11 h 11"/>
                <a:gd name="T4" fmla="*/ 4 w 97"/>
                <a:gd name="T5" fmla="*/ 11 h 11"/>
                <a:gd name="T6" fmla="*/ 0 w 97"/>
                <a:gd name="T7" fmla="*/ 8 h 11"/>
                <a:gd name="T8" fmla="*/ 0 w 97"/>
                <a:gd name="T9" fmla="*/ 4 h 11"/>
                <a:gd name="T10" fmla="*/ 4 w 97"/>
                <a:gd name="T11" fmla="*/ 0 h 11"/>
                <a:gd name="T12" fmla="*/ 93 w 97"/>
                <a:gd name="T13" fmla="*/ 0 h 11"/>
                <a:gd name="T14" fmla="*/ 97 w 97"/>
                <a:gd name="T15" fmla="*/ 4 h 11"/>
                <a:gd name="T16" fmla="*/ 97 w 97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13"/>
            <p:cNvSpPr/>
            <p:nvPr/>
          </p:nvSpPr>
          <p:spPr bwMode="auto">
            <a:xfrm>
              <a:off x="6288089" y="3276601"/>
              <a:ext cx="49213" cy="49213"/>
            </a:xfrm>
            <a:custGeom>
              <a:avLst/>
              <a:gdLst>
                <a:gd name="T0" fmla="*/ 22 w 22"/>
                <a:gd name="T1" fmla="*/ 17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7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14"/>
            <p:cNvSpPr/>
            <p:nvPr/>
          </p:nvSpPr>
          <p:spPr bwMode="auto">
            <a:xfrm>
              <a:off x="6354764" y="3355976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15"/>
            <p:cNvSpPr/>
            <p:nvPr/>
          </p:nvSpPr>
          <p:spPr bwMode="auto">
            <a:xfrm>
              <a:off x="6288089" y="3344863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16"/>
            <p:cNvSpPr/>
            <p:nvPr/>
          </p:nvSpPr>
          <p:spPr bwMode="auto">
            <a:xfrm>
              <a:off x="6354764" y="3422651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17"/>
            <p:cNvSpPr/>
            <p:nvPr/>
          </p:nvSpPr>
          <p:spPr bwMode="auto">
            <a:xfrm>
              <a:off x="6288089" y="3411538"/>
              <a:ext cx="49213" cy="50800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118"/>
            <p:cNvSpPr/>
            <p:nvPr/>
          </p:nvSpPr>
          <p:spPr bwMode="auto">
            <a:xfrm>
              <a:off x="6354764" y="3490913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119"/>
            <p:cNvSpPr/>
            <p:nvPr/>
          </p:nvSpPr>
          <p:spPr bwMode="auto">
            <a:xfrm>
              <a:off x="6288089" y="3479801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120"/>
            <p:cNvSpPr/>
            <p:nvPr/>
          </p:nvSpPr>
          <p:spPr bwMode="auto">
            <a:xfrm>
              <a:off x="6354764" y="3560763"/>
              <a:ext cx="219075" cy="25400"/>
            </a:xfrm>
            <a:custGeom>
              <a:avLst/>
              <a:gdLst>
                <a:gd name="T0" fmla="*/ 97 w 97"/>
                <a:gd name="T1" fmla="*/ 7 h 11"/>
                <a:gd name="T2" fmla="*/ 93 w 97"/>
                <a:gd name="T3" fmla="*/ 11 h 11"/>
                <a:gd name="T4" fmla="*/ 4 w 97"/>
                <a:gd name="T5" fmla="*/ 11 h 11"/>
                <a:gd name="T6" fmla="*/ 0 w 97"/>
                <a:gd name="T7" fmla="*/ 7 h 11"/>
                <a:gd name="T8" fmla="*/ 0 w 97"/>
                <a:gd name="T9" fmla="*/ 3 h 11"/>
                <a:gd name="T10" fmla="*/ 4 w 97"/>
                <a:gd name="T11" fmla="*/ 0 h 11"/>
                <a:gd name="T12" fmla="*/ 93 w 97"/>
                <a:gd name="T13" fmla="*/ 0 h 11"/>
                <a:gd name="T14" fmla="*/ 97 w 97"/>
                <a:gd name="T15" fmla="*/ 3 h 11"/>
                <a:gd name="T16" fmla="*/ 97 w 97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121"/>
            <p:cNvSpPr/>
            <p:nvPr/>
          </p:nvSpPr>
          <p:spPr bwMode="auto">
            <a:xfrm>
              <a:off x="6288089" y="3548063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5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5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122"/>
            <p:cNvSpPr/>
            <p:nvPr/>
          </p:nvSpPr>
          <p:spPr bwMode="auto">
            <a:xfrm>
              <a:off x="6337301" y="3148013"/>
              <a:ext cx="171450" cy="87313"/>
            </a:xfrm>
            <a:custGeom>
              <a:avLst/>
              <a:gdLst>
                <a:gd name="T0" fmla="*/ 76 w 76"/>
                <a:gd name="T1" fmla="*/ 25 h 39"/>
                <a:gd name="T2" fmla="*/ 63 w 76"/>
                <a:gd name="T3" fmla="*/ 39 h 39"/>
                <a:gd name="T4" fmla="*/ 14 w 76"/>
                <a:gd name="T5" fmla="*/ 39 h 39"/>
                <a:gd name="T6" fmla="*/ 0 w 76"/>
                <a:gd name="T7" fmla="*/ 25 h 39"/>
                <a:gd name="T8" fmla="*/ 0 w 76"/>
                <a:gd name="T9" fmla="*/ 13 h 39"/>
                <a:gd name="T10" fmla="*/ 14 w 76"/>
                <a:gd name="T11" fmla="*/ 0 h 39"/>
                <a:gd name="T12" fmla="*/ 63 w 76"/>
                <a:gd name="T13" fmla="*/ 0 h 39"/>
                <a:gd name="T14" fmla="*/ 76 w 76"/>
                <a:gd name="T15" fmla="*/ 13 h 39"/>
                <a:gd name="T16" fmla="*/ 76 w 76"/>
                <a:gd name="T17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7096132" y="2245887"/>
            <a:ext cx="1060450" cy="1060450"/>
            <a:chOff x="7243764" y="2897188"/>
            <a:chExt cx="1060450" cy="1060450"/>
          </a:xfrm>
        </p:grpSpPr>
        <p:sp>
          <p:nvSpPr>
            <p:cNvPr id="309" name="Oval 123"/>
            <p:cNvSpPr>
              <a:spLocks noChangeArrowheads="1"/>
            </p:cNvSpPr>
            <p:nvPr/>
          </p:nvSpPr>
          <p:spPr bwMode="auto">
            <a:xfrm>
              <a:off x="7243764" y="289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24"/>
            <p:cNvSpPr/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25"/>
            <p:cNvSpPr/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26"/>
            <p:cNvSpPr/>
            <p:nvPr/>
          </p:nvSpPr>
          <p:spPr bwMode="auto">
            <a:xfrm>
              <a:off x="7654926" y="3141663"/>
              <a:ext cx="73025" cy="15875"/>
            </a:xfrm>
            <a:custGeom>
              <a:avLst/>
              <a:gdLst>
                <a:gd name="T0" fmla="*/ 32 w 33"/>
                <a:gd name="T1" fmla="*/ 7 h 7"/>
                <a:gd name="T2" fmla="*/ 33 w 33"/>
                <a:gd name="T3" fmla="*/ 5 h 7"/>
                <a:gd name="T4" fmla="*/ 33 w 33"/>
                <a:gd name="T5" fmla="*/ 2 h 7"/>
                <a:gd name="T6" fmla="*/ 32 w 33"/>
                <a:gd name="T7" fmla="*/ 0 h 7"/>
                <a:gd name="T8" fmla="*/ 1 w 33"/>
                <a:gd name="T9" fmla="*/ 0 h 7"/>
                <a:gd name="T10" fmla="*/ 0 w 33"/>
                <a:gd name="T11" fmla="*/ 2 h 7"/>
                <a:gd name="T12" fmla="*/ 0 w 33"/>
                <a:gd name="T13" fmla="*/ 5 h 7"/>
                <a:gd name="T14" fmla="*/ 1 w 33"/>
                <a:gd name="T15" fmla="*/ 7 h 7"/>
                <a:gd name="T16" fmla="*/ 32 w 33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32" y="7"/>
                  </a:moveTo>
                  <a:cubicBezTo>
                    <a:pt x="33" y="7"/>
                    <a:pt x="33" y="6"/>
                    <a:pt x="33" y="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1" y="7"/>
                  </a:cubicBezTo>
                  <a:lnTo>
                    <a:pt x="3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27"/>
            <p:cNvSpPr/>
            <p:nvPr/>
          </p:nvSpPr>
          <p:spPr bwMode="auto">
            <a:xfrm>
              <a:off x="7654926" y="31845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28"/>
            <p:cNvSpPr/>
            <p:nvPr/>
          </p:nvSpPr>
          <p:spPr bwMode="auto">
            <a:xfrm>
              <a:off x="7654926" y="32226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29"/>
            <p:cNvSpPr/>
            <p:nvPr/>
          </p:nvSpPr>
          <p:spPr bwMode="auto">
            <a:xfrm>
              <a:off x="7654926" y="32607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30"/>
            <p:cNvSpPr/>
            <p:nvPr/>
          </p:nvSpPr>
          <p:spPr bwMode="auto">
            <a:xfrm>
              <a:off x="7654926" y="32988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31"/>
            <p:cNvSpPr/>
            <p:nvPr/>
          </p:nvSpPr>
          <p:spPr bwMode="auto">
            <a:xfrm>
              <a:off x="7654926" y="3341688"/>
              <a:ext cx="76200" cy="14288"/>
            </a:xfrm>
            <a:custGeom>
              <a:avLst/>
              <a:gdLst>
                <a:gd name="T0" fmla="*/ 33 w 34"/>
                <a:gd name="T1" fmla="*/ 6 h 6"/>
                <a:gd name="T2" fmla="*/ 34 w 34"/>
                <a:gd name="T3" fmla="*/ 5 h 6"/>
                <a:gd name="T4" fmla="*/ 34 w 34"/>
                <a:gd name="T5" fmla="*/ 1 h 6"/>
                <a:gd name="T6" fmla="*/ 32 w 34"/>
                <a:gd name="T7" fmla="*/ 0 h 6"/>
                <a:gd name="T8" fmla="*/ 1 w 34"/>
                <a:gd name="T9" fmla="*/ 0 h 6"/>
                <a:gd name="T10" fmla="*/ 0 w 34"/>
                <a:gd name="T11" fmla="*/ 1 h 6"/>
                <a:gd name="T12" fmla="*/ 0 w 34"/>
                <a:gd name="T13" fmla="*/ 5 h 6"/>
                <a:gd name="T14" fmla="*/ 1 w 34"/>
                <a:gd name="T15" fmla="*/ 6 h 6"/>
                <a:gd name="T16" fmla="*/ 33 w 3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">
                  <a:moveTo>
                    <a:pt x="33" y="6"/>
                  </a:moveTo>
                  <a:cubicBezTo>
                    <a:pt x="33" y="6"/>
                    <a:pt x="34" y="5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32"/>
            <p:cNvSpPr/>
            <p:nvPr/>
          </p:nvSpPr>
          <p:spPr bwMode="auto">
            <a:xfrm>
              <a:off x="7654926" y="3384551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33"/>
            <p:cNvSpPr/>
            <p:nvPr/>
          </p:nvSpPr>
          <p:spPr bwMode="auto">
            <a:xfrm>
              <a:off x="7654926" y="34210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2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34"/>
            <p:cNvSpPr/>
            <p:nvPr/>
          </p:nvSpPr>
          <p:spPr bwMode="auto">
            <a:xfrm>
              <a:off x="7654926" y="34591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35"/>
            <p:cNvSpPr/>
            <p:nvPr/>
          </p:nvSpPr>
          <p:spPr bwMode="auto">
            <a:xfrm>
              <a:off x="7654926" y="34972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36"/>
            <p:cNvSpPr/>
            <p:nvPr/>
          </p:nvSpPr>
          <p:spPr bwMode="auto">
            <a:xfrm>
              <a:off x="7654926" y="3540126"/>
              <a:ext cx="76200" cy="15875"/>
            </a:xfrm>
            <a:custGeom>
              <a:avLst/>
              <a:gdLst>
                <a:gd name="T0" fmla="*/ 33 w 34"/>
                <a:gd name="T1" fmla="*/ 6 h 7"/>
                <a:gd name="T2" fmla="*/ 34 w 34"/>
                <a:gd name="T3" fmla="*/ 5 h 7"/>
                <a:gd name="T4" fmla="*/ 34 w 34"/>
                <a:gd name="T5" fmla="*/ 1 h 7"/>
                <a:gd name="T6" fmla="*/ 33 w 34"/>
                <a:gd name="T7" fmla="*/ 0 h 7"/>
                <a:gd name="T8" fmla="*/ 2 w 34"/>
                <a:gd name="T9" fmla="*/ 0 h 7"/>
                <a:gd name="T10" fmla="*/ 0 w 34"/>
                <a:gd name="T11" fmla="*/ 2 h 7"/>
                <a:gd name="T12" fmla="*/ 0 w 34"/>
                <a:gd name="T13" fmla="*/ 5 h 7"/>
                <a:gd name="T14" fmla="*/ 2 w 34"/>
                <a:gd name="T15" fmla="*/ 7 h 7"/>
                <a:gd name="T16" fmla="*/ 33 w 3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3" y="6"/>
                  </a:moveTo>
                  <a:cubicBezTo>
                    <a:pt x="33" y="6"/>
                    <a:pt x="34" y="6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137"/>
            <p:cNvSpPr/>
            <p:nvPr/>
          </p:nvSpPr>
          <p:spPr bwMode="auto">
            <a:xfrm>
              <a:off x="7656514" y="3736976"/>
              <a:ext cx="74613" cy="12700"/>
            </a:xfrm>
            <a:custGeom>
              <a:avLst/>
              <a:gdLst>
                <a:gd name="T0" fmla="*/ 32 w 33"/>
                <a:gd name="T1" fmla="*/ 6 h 6"/>
                <a:gd name="T2" fmla="*/ 33 w 33"/>
                <a:gd name="T3" fmla="*/ 5 h 6"/>
                <a:gd name="T4" fmla="*/ 33 w 33"/>
                <a:gd name="T5" fmla="*/ 1 h 6"/>
                <a:gd name="T6" fmla="*/ 32 w 33"/>
                <a:gd name="T7" fmla="*/ 0 h 6"/>
                <a:gd name="T8" fmla="*/ 1 w 33"/>
                <a:gd name="T9" fmla="*/ 0 h 6"/>
                <a:gd name="T10" fmla="*/ 0 w 33"/>
                <a:gd name="T11" fmla="*/ 1 h 6"/>
                <a:gd name="T12" fmla="*/ 0 w 33"/>
                <a:gd name="T13" fmla="*/ 5 h 6"/>
                <a:gd name="T14" fmla="*/ 1 w 33"/>
                <a:gd name="T15" fmla="*/ 6 h 6"/>
                <a:gd name="T16" fmla="*/ 32 w 3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32" y="6"/>
                  </a:moveTo>
                  <a:cubicBezTo>
                    <a:pt x="33" y="6"/>
                    <a:pt x="33" y="6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138"/>
            <p:cNvSpPr/>
            <p:nvPr/>
          </p:nvSpPr>
          <p:spPr bwMode="auto">
            <a:xfrm>
              <a:off x="7656514" y="3582988"/>
              <a:ext cx="52388" cy="11113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39"/>
            <p:cNvSpPr/>
            <p:nvPr/>
          </p:nvSpPr>
          <p:spPr bwMode="auto">
            <a:xfrm>
              <a:off x="7656514" y="3621088"/>
              <a:ext cx="52388" cy="12700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40"/>
            <p:cNvSpPr/>
            <p:nvPr/>
          </p:nvSpPr>
          <p:spPr bwMode="auto">
            <a:xfrm>
              <a:off x="7656514" y="3660776"/>
              <a:ext cx="52388" cy="11113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41"/>
            <p:cNvSpPr/>
            <p:nvPr/>
          </p:nvSpPr>
          <p:spPr bwMode="auto">
            <a:xfrm>
              <a:off x="7656514" y="3698876"/>
              <a:ext cx="52388" cy="11113"/>
            </a:xfrm>
            <a:custGeom>
              <a:avLst/>
              <a:gdLst>
                <a:gd name="T0" fmla="*/ 21 w 23"/>
                <a:gd name="T1" fmla="*/ 4 h 5"/>
                <a:gd name="T2" fmla="*/ 23 w 23"/>
                <a:gd name="T3" fmla="*/ 3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1 w 23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4"/>
                  </a:moveTo>
                  <a:cubicBezTo>
                    <a:pt x="22" y="4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142"/>
            <p:cNvSpPr/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143"/>
            <p:cNvSpPr>
              <a:spLocks noEditPoints="1"/>
            </p:cNvSpPr>
            <p:nvPr/>
          </p:nvSpPr>
          <p:spPr bwMode="auto">
            <a:xfrm>
              <a:off x="7810501" y="3294063"/>
              <a:ext cx="300038" cy="485775"/>
            </a:xfrm>
            <a:custGeom>
              <a:avLst/>
              <a:gdLst>
                <a:gd name="T0" fmla="*/ 51 w 133"/>
                <a:gd name="T1" fmla="*/ 1 h 215"/>
                <a:gd name="T2" fmla="*/ 0 w 133"/>
                <a:gd name="T3" fmla="*/ 0 h 215"/>
                <a:gd name="T4" fmla="*/ 0 w 133"/>
                <a:gd name="T5" fmla="*/ 215 h 215"/>
                <a:gd name="T6" fmla="*/ 51 w 133"/>
                <a:gd name="T7" fmla="*/ 215 h 215"/>
                <a:gd name="T8" fmla="*/ 51 w 133"/>
                <a:gd name="T9" fmla="*/ 199 h 215"/>
                <a:gd name="T10" fmla="*/ 133 w 133"/>
                <a:gd name="T11" fmla="*/ 108 h 215"/>
                <a:gd name="T12" fmla="*/ 51 w 133"/>
                <a:gd name="T13" fmla="*/ 16 h 215"/>
                <a:gd name="T14" fmla="*/ 51 w 133"/>
                <a:gd name="T15" fmla="*/ 1 h 215"/>
                <a:gd name="T16" fmla="*/ 51 w 133"/>
                <a:gd name="T17" fmla="*/ 155 h 215"/>
                <a:gd name="T18" fmla="*/ 51 w 133"/>
                <a:gd name="T19" fmla="*/ 59 h 215"/>
                <a:gd name="T20" fmla="*/ 91 w 133"/>
                <a:gd name="T21" fmla="*/ 108 h 215"/>
                <a:gd name="T22" fmla="*/ 51 w 133"/>
                <a:gd name="T23" fmla="*/ 15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215">
                  <a:moveTo>
                    <a:pt x="5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97" y="192"/>
                    <a:pt x="133" y="154"/>
                    <a:pt x="133" y="108"/>
                  </a:cubicBezTo>
                  <a:cubicBezTo>
                    <a:pt x="133" y="62"/>
                    <a:pt x="98" y="23"/>
                    <a:pt x="51" y="16"/>
                  </a:cubicBezTo>
                  <a:lnTo>
                    <a:pt x="51" y="1"/>
                  </a:lnTo>
                  <a:close/>
                  <a:moveTo>
                    <a:pt x="51" y="155"/>
                  </a:moveTo>
                  <a:cubicBezTo>
                    <a:pt x="51" y="59"/>
                    <a:pt x="51" y="59"/>
                    <a:pt x="51" y="59"/>
                  </a:cubicBezTo>
                  <a:cubicBezTo>
                    <a:pt x="74" y="65"/>
                    <a:pt x="91" y="85"/>
                    <a:pt x="91" y="108"/>
                  </a:cubicBezTo>
                  <a:cubicBezTo>
                    <a:pt x="90" y="130"/>
                    <a:pt x="74" y="150"/>
                    <a:pt x="51" y="15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144"/>
            <p:cNvSpPr/>
            <p:nvPr/>
          </p:nvSpPr>
          <p:spPr bwMode="auto">
            <a:xfrm>
              <a:off x="7802564" y="3333751"/>
              <a:ext cx="74613" cy="15875"/>
            </a:xfrm>
            <a:custGeom>
              <a:avLst/>
              <a:gdLst>
                <a:gd name="T0" fmla="*/ 32 w 33"/>
                <a:gd name="T1" fmla="*/ 6 h 7"/>
                <a:gd name="T2" fmla="*/ 33 w 33"/>
                <a:gd name="T3" fmla="*/ 5 h 7"/>
                <a:gd name="T4" fmla="*/ 33 w 33"/>
                <a:gd name="T5" fmla="*/ 1 h 7"/>
                <a:gd name="T6" fmla="*/ 32 w 33"/>
                <a:gd name="T7" fmla="*/ 0 h 7"/>
                <a:gd name="T8" fmla="*/ 1 w 33"/>
                <a:gd name="T9" fmla="*/ 0 h 7"/>
                <a:gd name="T10" fmla="*/ 0 w 33"/>
                <a:gd name="T11" fmla="*/ 1 h 7"/>
                <a:gd name="T12" fmla="*/ 0 w 33"/>
                <a:gd name="T13" fmla="*/ 5 h 7"/>
                <a:gd name="T14" fmla="*/ 1 w 33"/>
                <a:gd name="T15" fmla="*/ 7 h 7"/>
                <a:gd name="T16" fmla="*/ 32 w 3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32" y="6"/>
                  </a:moveTo>
                  <a:cubicBezTo>
                    <a:pt x="33" y="6"/>
                    <a:pt x="33" y="6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145"/>
            <p:cNvSpPr/>
            <p:nvPr/>
          </p:nvSpPr>
          <p:spPr bwMode="auto">
            <a:xfrm>
              <a:off x="7802564" y="33766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46"/>
            <p:cNvSpPr/>
            <p:nvPr/>
          </p:nvSpPr>
          <p:spPr bwMode="auto">
            <a:xfrm>
              <a:off x="7802564" y="34147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47"/>
            <p:cNvSpPr/>
            <p:nvPr/>
          </p:nvSpPr>
          <p:spPr bwMode="auto">
            <a:xfrm>
              <a:off x="7802564" y="34528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48"/>
            <p:cNvSpPr/>
            <p:nvPr/>
          </p:nvSpPr>
          <p:spPr bwMode="auto">
            <a:xfrm>
              <a:off x="7802564" y="3489326"/>
              <a:ext cx="52388" cy="12700"/>
            </a:xfrm>
            <a:custGeom>
              <a:avLst/>
              <a:gdLst>
                <a:gd name="T0" fmla="*/ 22 w 23"/>
                <a:gd name="T1" fmla="*/ 5 h 6"/>
                <a:gd name="T2" fmla="*/ 23 w 23"/>
                <a:gd name="T3" fmla="*/ 4 h 6"/>
                <a:gd name="T4" fmla="*/ 23 w 23"/>
                <a:gd name="T5" fmla="*/ 2 h 6"/>
                <a:gd name="T6" fmla="*/ 22 w 23"/>
                <a:gd name="T7" fmla="*/ 0 h 6"/>
                <a:gd name="T8" fmla="*/ 1 w 23"/>
                <a:gd name="T9" fmla="*/ 1 h 6"/>
                <a:gd name="T10" fmla="*/ 0 w 23"/>
                <a:gd name="T11" fmla="*/ 2 h 6"/>
                <a:gd name="T12" fmla="*/ 0 w 23"/>
                <a:gd name="T13" fmla="*/ 4 h 6"/>
                <a:gd name="T14" fmla="*/ 1 w 23"/>
                <a:gd name="T15" fmla="*/ 6 h 6"/>
                <a:gd name="T16" fmla="*/ 22 w 23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49"/>
            <p:cNvSpPr/>
            <p:nvPr/>
          </p:nvSpPr>
          <p:spPr bwMode="auto">
            <a:xfrm>
              <a:off x="7802564" y="3533776"/>
              <a:ext cx="77788" cy="14288"/>
            </a:xfrm>
            <a:custGeom>
              <a:avLst/>
              <a:gdLst>
                <a:gd name="T0" fmla="*/ 32 w 34"/>
                <a:gd name="T1" fmla="*/ 6 h 6"/>
                <a:gd name="T2" fmla="*/ 34 w 34"/>
                <a:gd name="T3" fmla="*/ 5 h 6"/>
                <a:gd name="T4" fmla="*/ 34 w 34"/>
                <a:gd name="T5" fmla="*/ 1 h 6"/>
                <a:gd name="T6" fmla="*/ 32 w 34"/>
                <a:gd name="T7" fmla="*/ 0 h 6"/>
                <a:gd name="T8" fmla="*/ 1 w 34"/>
                <a:gd name="T9" fmla="*/ 0 h 6"/>
                <a:gd name="T10" fmla="*/ 0 w 34"/>
                <a:gd name="T11" fmla="*/ 1 h 6"/>
                <a:gd name="T12" fmla="*/ 0 w 34"/>
                <a:gd name="T13" fmla="*/ 5 h 6"/>
                <a:gd name="T14" fmla="*/ 1 w 34"/>
                <a:gd name="T15" fmla="*/ 6 h 6"/>
                <a:gd name="T16" fmla="*/ 32 w 3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">
                  <a:moveTo>
                    <a:pt x="32" y="6"/>
                  </a:moveTo>
                  <a:cubicBezTo>
                    <a:pt x="33" y="6"/>
                    <a:pt x="34" y="5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50"/>
            <p:cNvSpPr/>
            <p:nvPr/>
          </p:nvSpPr>
          <p:spPr bwMode="auto">
            <a:xfrm>
              <a:off x="7802564" y="3727451"/>
              <a:ext cx="77788" cy="15875"/>
            </a:xfrm>
            <a:custGeom>
              <a:avLst/>
              <a:gdLst>
                <a:gd name="T0" fmla="*/ 33 w 34"/>
                <a:gd name="T1" fmla="*/ 6 h 7"/>
                <a:gd name="T2" fmla="*/ 34 w 34"/>
                <a:gd name="T3" fmla="*/ 5 h 7"/>
                <a:gd name="T4" fmla="*/ 34 w 34"/>
                <a:gd name="T5" fmla="*/ 1 h 7"/>
                <a:gd name="T6" fmla="*/ 33 w 34"/>
                <a:gd name="T7" fmla="*/ 0 h 7"/>
                <a:gd name="T8" fmla="*/ 2 w 34"/>
                <a:gd name="T9" fmla="*/ 0 h 7"/>
                <a:gd name="T10" fmla="*/ 0 w 34"/>
                <a:gd name="T11" fmla="*/ 2 h 7"/>
                <a:gd name="T12" fmla="*/ 0 w 34"/>
                <a:gd name="T13" fmla="*/ 5 h 7"/>
                <a:gd name="T14" fmla="*/ 2 w 34"/>
                <a:gd name="T15" fmla="*/ 7 h 7"/>
                <a:gd name="T16" fmla="*/ 33 w 3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3" y="6"/>
                  </a:moveTo>
                  <a:cubicBezTo>
                    <a:pt x="33" y="6"/>
                    <a:pt x="34" y="6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51"/>
            <p:cNvSpPr/>
            <p:nvPr/>
          </p:nvSpPr>
          <p:spPr bwMode="auto">
            <a:xfrm>
              <a:off x="7802564" y="35750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2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52"/>
            <p:cNvSpPr/>
            <p:nvPr/>
          </p:nvSpPr>
          <p:spPr bwMode="auto">
            <a:xfrm>
              <a:off x="7802564" y="36131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53"/>
            <p:cNvSpPr/>
            <p:nvPr/>
          </p:nvSpPr>
          <p:spPr bwMode="auto">
            <a:xfrm>
              <a:off x="7802564" y="36512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54"/>
            <p:cNvSpPr/>
            <p:nvPr/>
          </p:nvSpPr>
          <p:spPr bwMode="auto">
            <a:xfrm>
              <a:off x="7802564" y="36893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55"/>
            <p:cNvSpPr/>
            <p:nvPr/>
          </p:nvSpPr>
          <p:spPr bwMode="auto">
            <a:xfrm>
              <a:off x="7556501" y="3087688"/>
              <a:ext cx="28575" cy="42863"/>
            </a:xfrm>
            <a:custGeom>
              <a:avLst/>
              <a:gdLst>
                <a:gd name="T0" fmla="*/ 0 w 18"/>
                <a:gd name="T1" fmla="*/ 27 h 27"/>
                <a:gd name="T2" fmla="*/ 18 w 18"/>
                <a:gd name="T3" fmla="*/ 27 h 27"/>
                <a:gd name="T4" fmla="*/ 9 w 18"/>
                <a:gd name="T5" fmla="*/ 0 h 27"/>
                <a:gd name="T6" fmla="*/ 0 w 18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lnTo>
                    <a:pt x="18" y="27"/>
                  </a:lnTo>
                  <a:lnTo>
                    <a:pt x="9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56"/>
            <p:cNvSpPr/>
            <p:nvPr/>
          </p:nvSpPr>
          <p:spPr bwMode="auto">
            <a:xfrm>
              <a:off x="7539039" y="3130551"/>
              <a:ext cx="65088" cy="66675"/>
            </a:xfrm>
            <a:custGeom>
              <a:avLst/>
              <a:gdLst>
                <a:gd name="T0" fmla="*/ 0 w 41"/>
                <a:gd name="T1" fmla="*/ 42 h 42"/>
                <a:gd name="T2" fmla="*/ 41 w 41"/>
                <a:gd name="T3" fmla="*/ 42 h 42"/>
                <a:gd name="T4" fmla="*/ 29 w 41"/>
                <a:gd name="T5" fmla="*/ 0 h 42"/>
                <a:gd name="T6" fmla="*/ 11 w 41"/>
                <a:gd name="T7" fmla="*/ 0 h 42"/>
                <a:gd name="T8" fmla="*/ 0 w 4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41" y="42"/>
                  </a:lnTo>
                  <a:lnTo>
                    <a:pt x="29" y="0"/>
                  </a:lnTo>
                  <a:lnTo>
                    <a:pt x="1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57"/>
            <p:cNvSpPr/>
            <p:nvPr/>
          </p:nvSpPr>
          <p:spPr bwMode="auto">
            <a:xfrm>
              <a:off x="7542214" y="3730626"/>
              <a:ext cx="66675" cy="42863"/>
            </a:xfrm>
            <a:custGeom>
              <a:avLst/>
              <a:gdLst>
                <a:gd name="T0" fmla="*/ 0 w 30"/>
                <a:gd name="T1" fmla="*/ 13 h 19"/>
                <a:gd name="T2" fmla="*/ 6 w 30"/>
                <a:gd name="T3" fmla="*/ 19 h 19"/>
                <a:gd name="T4" fmla="*/ 24 w 30"/>
                <a:gd name="T5" fmla="*/ 19 h 19"/>
                <a:gd name="T6" fmla="*/ 30 w 30"/>
                <a:gd name="T7" fmla="*/ 13 h 19"/>
                <a:gd name="T8" fmla="*/ 30 w 30"/>
                <a:gd name="T9" fmla="*/ 0 h 19"/>
                <a:gd name="T10" fmla="*/ 0 w 30"/>
                <a:gd name="T11" fmla="*/ 0 h 19"/>
                <a:gd name="T12" fmla="*/ 0 w 30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0" y="13"/>
                  </a:moveTo>
                  <a:cubicBezTo>
                    <a:pt x="0" y="17"/>
                    <a:pt x="3" y="19"/>
                    <a:pt x="6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9"/>
                    <a:pt x="30" y="16"/>
                    <a:pt x="30" y="1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58"/>
            <p:cNvSpPr>
              <a:spLocks noChangeArrowheads="1"/>
            </p:cNvSpPr>
            <p:nvPr/>
          </p:nvSpPr>
          <p:spPr bwMode="auto">
            <a:xfrm>
              <a:off x="7542214" y="3679826"/>
              <a:ext cx="66675" cy="50800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59"/>
            <p:cNvSpPr/>
            <p:nvPr/>
          </p:nvSpPr>
          <p:spPr bwMode="auto">
            <a:xfrm>
              <a:off x="7539039" y="3184526"/>
              <a:ext cx="69850" cy="495300"/>
            </a:xfrm>
            <a:custGeom>
              <a:avLst/>
              <a:gdLst>
                <a:gd name="T0" fmla="*/ 15 w 31"/>
                <a:gd name="T1" fmla="*/ 0 h 220"/>
                <a:gd name="T2" fmla="*/ 29 w 31"/>
                <a:gd name="T3" fmla="*/ 6 h 220"/>
                <a:gd name="T4" fmla="*/ 31 w 31"/>
                <a:gd name="T5" fmla="*/ 220 h 220"/>
                <a:gd name="T6" fmla="*/ 1 w 31"/>
                <a:gd name="T7" fmla="*/ 220 h 220"/>
                <a:gd name="T8" fmla="*/ 0 w 31"/>
                <a:gd name="T9" fmla="*/ 6 h 220"/>
                <a:gd name="T10" fmla="*/ 15 w 3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20">
                  <a:moveTo>
                    <a:pt x="15" y="0"/>
                  </a:moveTo>
                  <a:cubicBezTo>
                    <a:pt x="22" y="0"/>
                    <a:pt x="29" y="6"/>
                    <a:pt x="29" y="6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60"/>
            <p:cNvSpPr>
              <a:spLocks noChangeArrowheads="1"/>
            </p:cNvSpPr>
            <p:nvPr/>
          </p:nvSpPr>
          <p:spPr bwMode="auto">
            <a:xfrm>
              <a:off x="7542214" y="3711576"/>
              <a:ext cx="66675" cy="9525"/>
            </a:xfrm>
            <a:prstGeom prst="rect">
              <a:avLst/>
            </a:pr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61"/>
            <p:cNvSpPr/>
            <p:nvPr/>
          </p:nvSpPr>
          <p:spPr bwMode="auto">
            <a:xfrm>
              <a:off x="7542214" y="3689351"/>
              <a:ext cx="66675" cy="11113"/>
            </a:xfrm>
            <a:custGeom>
              <a:avLst/>
              <a:gdLst>
                <a:gd name="T0" fmla="*/ 0 w 42"/>
                <a:gd name="T1" fmla="*/ 1 h 7"/>
                <a:gd name="T2" fmla="*/ 0 w 42"/>
                <a:gd name="T3" fmla="*/ 7 h 7"/>
                <a:gd name="T4" fmla="*/ 42 w 42"/>
                <a:gd name="T5" fmla="*/ 7 h 7"/>
                <a:gd name="T6" fmla="*/ 42 w 42"/>
                <a:gd name="T7" fmla="*/ 0 h 7"/>
                <a:gd name="T8" fmla="*/ 0 w 4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">
                  <a:moveTo>
                    <a:pt x="0" y="1"/>
                  </a:moveTo>
                  <a:lnTo>
                    <a:pt x="0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62"/>
            <p:cNvSpPr/>
            <p:nvPr/>
          </p:nvSpPr>
          <p:spPr bwMode="auto">
            <a:xfrm>
              <a:off x="7924801" y="3121026"/>
              <a:ext cx="127000" cy="128588"/>
            </a:xfrm>
            <a:custGeom>
              <a:avLst/>
              <a:gdLst>
                <a:gd name="T0" fmla="*/ 47 w 56"/>
                <a:gd name="T1" fmla="*/ 56 h 57"/>
                <a:gd name="T2" fmla="*/ 56 w 56"/>
                <a:gd name="T3" fmla="*/ 48 h 57"/>
                <a:gd name="T4" fmla="*/ 56 w 56"/>
                <a:gd name="T5" fmla="*/ 9 h 57"/>
                <a:gd name="T6" fmla="*/ 47 w 56"/>
                <a:gd name="T7" fmla="*/ 0 h 57"/>
                <a:gd name="T8" fmla="*/ 0 w 56"/>
                <a:gd name="T9" fmla="*/ 0 h 57"/>
                <a:gd name="T10" fmla="*/ 0 w 56"/>
                <a:gd name="T11" fmla="*/ 56 h 57"/>
                <a:gd name="T12" fmla="*/ 47 w 5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7">
                  <a:moveTo>
                    <a:pt x="47" y="56"/>
                  </a:moveTo>
                  <a:cubicBezTo>
                    <a:pt x="52" y="57"/>
                    <a:pt x="56" y="53"/>
                    <a:pt x="56" y="4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4"/>
                    <a:pt x="52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63"/>
            <p:cNvSpPr/>
            <p:nvPr/>
          </p:nvSpPr>
          <p:spPr bwMode="auto">
            <a:xfrm>
              <a:off x="7807326" y="3121026"/>
              <a:ext cx="127000" cy="127000"/>
            </a:xfrm>
            <a:custGeom>
              <a:avLst/>
              <a:gdLst>
                <a:gd name="T0" fmla="*/ 9 w 56"/>
                <a:gd name="T1" fmla="*/ 56 h 56"/>
                <a:gd name="T2" fmla="*/ 56 w 56"/>
                <a:gd name="T3" fmla="*/ 56 h 56"/>
                <a:gd name="T4" fmla="*/ 56 w 56"/>
                <a:gd name="T5" fmla="*/ 0 h 56"/>
                <a:gd name="T6" fmla="*/ 9 w 56"/>
                <a:gd name="T7" fmla="*/ 0 h 56"/>
                <a:gd name="T8" fmla="*/ 0 w 56"/>
                <a:gd name="T9" fmla="*/ 9 h 56"/>
                <a:gd name="T10" fmla="*/ 0 w 56"/>
                <a:gd name="T11" fmla="*/ 48 h 56"/>
                <a:gd name="T12" fmla="*/ 9 w 56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6">
                  <a:moveTo>
                    <a:pt x="9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6"/>
                    <a:pt x="9" y="56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6" name="组合 405"/>
          <p:cNvGrpSpPr/>
          <p:nvPr/>
        </p:nvGrpSpPr>
        <p:grpSpPr>
          <a:xfrm>
            <a:off x="4389444" y="3515887"/>
            <a:ext cx="1058863" cy="1060450"/>
            <a:chOff x="4537076" y="4167188"/>
            <a:chExt cx="1058863" cy="1060450"/>
          </a:xfrm>
        </p:grpSpPr>
        <p:sp>
          <p:nvSpPr>
            <p:cNvPr id="350" name="Oval 164"/>
            <p:cNvSpPr>
              <a:spLocks noChangeArrowheads="1"/>
            </p:cNvSpPr>
            <p:nvPr/>
          </p:nvSpPr>
          <p:spPr bwMode="auto">
            <a:xfrm>
              <a:off x="4537076" y="416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65"/>
            <p:cNvSpPr>
              <a:spLocks noChangeArrowheads="1"/>
            </p:cNvSpPr>
            <p:nvPr/>
          </p:nvSpPr>
          <p:spPr bwMode="auto">
            <a:xfrm>
              <a:off x="4975226" y="4481513"/>
              <a:ext cx="150813" cy="5143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66"/>
            <p:cNvSpPr/>
            <p:nvPr/>
          </p:nvSpPr>
          <p:spPr bwMode="auto">
            <a:xfrm>
              <a:off x="5135564" y="4513263"/>
              <a:ext cx="312738" cy="506413"/>
            </a:xfrm>
            <a:custGeom>
              <a:avLst/>
              <a:gdLst>
                <a:gd name="T0" fmla="*/ 197 w 197"/>
                <a:gd name="T1" fmla="*/ 288 h 319"/>
                <a:gd name="T2" fmla="*/ 77 w 197"/>
                <a:gd name="T3" fmla="*/ 319 h 319"/>
                <a:gd name="T4" fmla="*/ 0 w 197"/>
                <a:gd name="T5" fmla="*/ 32 h 319"/>
                <a:gd name="T6" fmla="*/ 119 w 197"/>
                <a:gd name="T7" fmla="*/ 0 h 319"/>
                <a:gd name="T8" fmla="*/ 197 w 197"/>
                <a:gd name="T9" fmla="*/ 28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19">
                  <a:moveTo>
                    <a:pt x="197" y="288"/>
                  </a:moveTo>
                  <a:lnTo>
                    <a:pt x="77" y="319"/>
                  </a:lnTo>
                  <a:lnTo>
                    <a:pt x="0" y="32"/>
                  </a:lnTo>
                  <a:lnTo>
                    <a:pt x="119" y="0"/>
                  </a:lnTo>
                  <a:lnTo>
                    <a:pt x="197" y="288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67"/>
            <p:cNvSpPr/>
            <p:nvPr/>
          </p:nvSpPr>
          <p:spPr bwMode="auto">
            <a:xfrm>
              <a:off x="5195889" y="4545013"/>
              <a:ext cx="133350" cy="461963"/>
            </a:xfrm>
            <a:custGeom>
              <a:avLst/>
              <a:gdLst>
                <a:gd name="T0" fmla="*/ 10 w 59"/>
                <a:gd name="T1" fmla="*/ 4 h 205"/>
                <a:gd name="T2" fmla="*/ 4 w 59"/>
                <a:gd name="T3" fmla="*/ 1 h 205"/>
                <a:gd name="T4" fmla="*/ 0 w 59"/>
                <a:gd name="T5" fmla="*/ 6 h 205"/>
                <a:gd name="T6" fmla="*/ 49 w 59"/>
                <a:gd name="T7" fmla="*/ 201 h 205"/>
                <a:gd name="T8" fmla="*/ 55 w 59"/>
                <a:gd name="T9" fmla="*/ 205 h 205"/>
                <a:gd name="T10" fmla="*/ 58 w 59"/>
                <a:gd name="T11" fmla="*/ 199 h 205"/>
                <a:gd name="T12" fmla="*/ 10 w 59"/>
                <a:gd name="T13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5">
                  <a:moveTo>
                    <a:pt x="10" y="4"/>
                  </a:move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4"/>
                    <a:pt x="0" y="6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50" y="204"/>
                    <a:pt x="52" y="205"/>
                    <a:pt x="55" y="205"/>
                  </a:cubicBezTo>
                  <a:cubicBezTo>
                    <a:pt x="57" y="204"/>
                    <a:pt x="59" y="202"/>
                    <a:pt x="58" y="199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168"/>
            <p:cNvSpPr/>
            <p:nvPr/>
          </p:nvSpPr>
          <p:spPr bwMode="auto">
            <a:xfrm>
              <a:off x="5249864" y="4532313"/>
              <a:ext cx="133350" cy="463550"/>
            </a:xfrm>
            <a:custGeom>
              <a:avLst/>
              <a:gdLst>
                <a:gd name="T0" fmla="*/ 10 w 59"/>
                <a:gd name="T1" fmla="*/ 5 h 205"/>
                <a:gd name="T2" fmla="*/ 4 w 59"/>
                <a:gd name="T3" fmla="*/ 1 h 205"/>
                <a:gd name="T4" fmla="*/ 1 w 59"/>
                <a:gd name="T5" fmla="*/ 6 h 205"/>
                <a:gd name="T6" fmla="*/ 49 w 59"/>
                <a:gd name="T7" fmla="*/ 201 h 205"/>
                <a:gd name="T8" fmla="*/ 55 w 59"/>
                <a:gd name="T9" fmla="*/ 205 h 205"/>
                <a:gd name="T10" fmla="*/ 58 w 59"/>
                <a:gd name="T11" fmla="*/ 199 h 205"/>
                <a:gd name="T12" fmla="*/ 10 w 59"/>
                <a:gd name="T13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5">
                  <a:moveTo>
                    <a:pt x="10" y="5"/>
                  </a:move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4"/>
                    <a:pt x="1" y="6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50" y="204"/>
                    <a:pt x="52" y="205"/>
                    <a:pt x="55" y="205"/>
                  </a:cubicBezTo>
                  <a:cubicBezTo>
                    <a:pt x="57" y="204"/>
                    <a:pt x="59" y="202"/>
                    <a:pt x="58" y="199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69"/>
            <p:cNvSpPr>
              <a:spLocks noEditPoints="1"/>
            </p:cNvSpPr>
            <p:nvPr/>
          </p:nvSpPr>
          <p:spPr bwMode="auto">
            <a:xfrm>
              <a:off x="4960939" y="4400551"/>
              <a:ext cx="176213" cy="638175"/>
            </a:xfrm>
            <a:custGeom>
              <a:avLst/>
              <a:gdLst>
                <a:gd name="T0" fmla="*/ 78 w 78"/>
                <a:gd name="T1" fmla="*/ 65 h 283"/>
                <a:gd name="T2" fmla="*/ 78 w 78"/>
                <a:gd name="T3" fmla="*/ 19 h 283"/>
                <a:gd name="T4" fmla="*/ 59 w 78"/>
                <a:gd name="T5" fmla="*/ 0 h 283"/>
                <a:gd name="T6" fmla="*/ 19 w 78"/>
                <a:gd name="T7" fmla="*/ 0 h 283"/>
                <a:gd name="T8" fmla="*/ 0 w 78"/>
                <a:gd name="T9" fmla="*/ 19 h 283"/>
                <a:gd name="T10" fmla="*/ 0 w 78"/>
                <a:gd name="T11" fmla="*/ 264 h 283"/>
                <a:gd name="T12" fmla="*/ 19 w 78"/>
                <a:gd name="T13" fmla="*/ 283 h 283"/>
                <a:gd name="T14" fmla="*/ 59 w 78"/>
                <a:gd name="T15" fmla="*/ 283 h 283"/>
                <a:gd name="T16" fmla="*/ 78 w 78"/>
                <a:gd name="T17" fmla="*/ 264 h 283"/>
                <a:gd name="T18" fmla="*/ 78 w 78"/>
                <a:gd name="T19" fmla="*/ 109 h 283"/>
                <a:gd name="T20" fmla="*/ 70 w 78"/>
                <a:gd name="T21" fmla="*/ 77 h 283"/>
                <a:gd name="T22" fmla="*/ 78 w 78"/>
                <a:gd name="T23" fmla="*/ 65 h 283"/>
                <a:gd name="T24" fmla="*/ 55 w 78"/>
                <a:gd name="T25" fmla="*/ 255 h 283"/>
                <a:gd name="T26" fmla="*/ 23 w 78"/>
                <a:gd name="T27" fmla="*/ 255 h 283"/>
                <a:gd name="T28" fmla="*/ 16 w 78"/>
                <a:gd name="T29" fmla="*/ 248 h 283"/>
                <a:gd name="T30" fmla="*/ 23 w 78"/>
                <a:gd name="T31" fmla="*/ 241 h 283"/>
                <a:gd name="T32" fmla="*/ 55 w 78"/>
                <a:gd name="T33" fmla="*/ 241 h 283"/>
                <a:gd name="T34" fmla="*/ 62 w 78"/>
                <a:gd name="T35" fmla="*/ 248 h 283"/>
                <a:gd name="T36" fmla="*/ 55 w 78"/>
                <a:gd name="T37" fmla="*/ 255 h 283"/>
                <a:gd name="T38" fmla="*/ 55 w 78"/>
                <a:gd name="T39" fmla="*/ 63 h 283"/>
                <a:gd name="T40" fmla="*/ 23 w 78"/>
                <a:gd name="T41" fmla="*/ 63 h 283"/>
                <a:gd name="T42" fmla="*/ 16 w 78"/>
                <a:gd name="T43" fmla="*/ 57 h 283"/>
                <a:gd name="T44" fmla="*/ 23 w 78"/>
                <a:gd name="T45" fmla="*/ 50 h 283"/>
                <a:gd name="T46" fmla="*/ 55 w 78"/>
                <a:gd name="T47" fmla="*/ 50 h 283"/>
                <a:gd name="T48" fmla="*/ 62 w 78"/>
                <a:gd name="T49" fmla="*/ 57 h 283"/>
                <a:gd name="T50" fmla="*/ 55 w 78"/>
                <a:gd name="T51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283">
                  <a:moveTo>
                    <a:pt x="78" y="65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8" y="9"/>
                    <a:pt x="70" y="0"/>
                    <a:pt x="5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4"/>
                    <a:pt x="9" y="283"/>
                    <a:pt x="19" y="283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9" y="283"/>
                    <a:pt x="78" y="274"/>
                    <a:pt x="78" y="264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2"/>
                    <a:pt x="73" y="66"/>
                    <a:pt x="78" y="65"/>
                  </a:cubicBezTo>
                  <a:close/>
                  <a:moveTo>
                    <a:pt x="55" y="255"/>
                  </a:moveTo>
                  <a:cubicBezTo>
                    <a:pt x="23" y="255"/>
                    <a:pt x="23" y="255"/>
                    <a:pt x="23" y="255"/>
                  </a:cubicBezTo>
                  <a:cubicBezTo>
                    <a:pt x="19" y="255"/>
                    <a:pt x="16" y="252"/>
                    <a:pt x="16" y="248"/>
                  </a:cubicBezTo>
                  <a:cubicBezTo>
                    <a:pt x="16" y="244"/>
                    <a:pt x="19" y="241"/>
                    <a:pt x="23" y="241"/>
                  </a:cubicBezTo>
                  <a:cubicBezTo>
                    <a:pt x="55" y="241"/>
                    <a:pt x="55" y="241"/>
                    <a:pt x="55" y="241"/>
                  </a:cubicBezTo>
                  <a:cubicBezTo>
                    <a:pt x="59" y="241"/>
                    <a:pt x="62" y="244"/>
                    <a:pt x="62" y="248"/>
                  </a:cubicBezTo>
                  <a:cubicBezTo>
                    <a:pt x="62" y="252"/>
                    <a:pt x="59" y="255"/>
                    <a:pt x="55" y="255"/>
                  </a:cubicBezTo>
                  <a:close/>
                  <a:moveTo>
                    <a:pt x="55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19" y="63"/>
                    <a:pt x="16" y="60"/>
                    <a:pt x="16" y="57"/>
                  </a:cubicBezTo>
                  <a:cubicBezTo>
                    <a:pt x="16" y="53"/>
                    <a:pt x="19" y="50"/>
                    <a:pt x="23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9" y="50"/>
                    <a:pt x="62" y="53"/>
                    <a:pt x="62" y="57"/>
                  </a:cubicBezTo>
                  <a:cubicBezTo>
                    <a:pt x="62" y="60"/>
                    <a:pt x="59" y="63"/>
                    <a:pt x="55" y="63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70"/>
            <p:cNvSpPr>
              <a:spLocks noChangeArrowheads="1"/>
            </p:cNvSpPr>
            <p:nvPr/>
          </p:nvSpPr>
          <p:spPr bwMode="auto">
            <a:xfrm>
              <a:off x="4794251" y="4465638"/>
              <a:ext cx="153988" cy="5143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71"/>
            <p:cNvSpPr>
              <a:spLocks noEditPoints="1"/>
            </p:cNvSpPr>
            <p:nvPr/>
          </p:nvSpPr>
          <p:spPr bwMode="auto">
            <a:xfrm>
              <a:off x="4781551" y="4391026"/>
              <a:ext cx="176213" cy="638175"/>
            </a:xfrm>
            <a:custGeom>
              <a:avLst/>
              <a:gdLst>
                <a:gd name="T0" fmla="*/ 59 w 78"/>
                <a:gd name="T1" fmla="*/ 0 h 283"/>
                <a:gd name="T2" fmla="*/ 20 w 78"/>
                <a:gd name="T3" fmla="*/ 0 h 283"/>
                <a:gd name="T4" fmla="*/ 1 w 78"/>
                <a:gd name="T5" fmla="*/ 19 h 283"/>
                <a:gd name="T6" fmla="*/ 0 w 78"/>
                <a:gd name="T7" fmla="*/ 263 h 283"/>
                <a:gd name="T8" fmla="*/ 19 w 78"/>
                <a:gd name="T9" fmla="*/ 282 h 283"/>
                <a:gd name="T10" fmla="*/ 59 w 78"/>
                <a:gd name="T11" fmla="*/ 283 h 283"/>
                <a:gd name="T12" fmla="*/ 78 w 78"/>
                <a:gd name="T13" fmla="*/ 263 h 283"/>
                <a:gd name="T14" fmla="*/ 78 w 78"/>
                <a:gd name="T15" fmla="*/ 19 h 283"/>
                <a:gd name="T16" fmla="*/ 59 w 78"/>
                <a:gd name="T17" fmla="*/ 0 h 283"/>
                <a:gd name="T18" fmla="*/ 56 w 78"/>
                <a:gd name="T19" fmla="*/ 254 h 283"/>
                <a:gd name="T20" fmla="*/ 23 w 78"/>
                <a:gd name="T21" fmla="*/ 254 h 283"/>
                <a:gd name="T22" fmla="*/ 17 w 78"/>
                <a:gd name="T23" fmla="*/ 248 h 283"/>
                <a:gd name="T24" fmla="*/ 23 w 78"/>
                <a:gd name="T25" fmla="*/ 241 h 283"/>
                <a:gd name="T26" fmla="*/ 56 w 78"/>
                <a:gd name="T27" fmla="*/ 241 h 283"/>
                <a:gd name="T28" fmla="*/ 62 w 78"/>
                <a:gd name="T29" fmla="*/ 248 h 283"/>
                <a:gd name="T30" fmla="*/ 56 w 78"/>
                <a:gd name="T31" fmla="*/ 254 h 283"/>
                <a:gd name="T32" fmla="*/ 56 w 78"/>
                <a:gd name="T33" fmla="*/ 63 h 283"/>
                <a:gd name="T34" fmla="*/ 23 w 78"/>
                <a:gd name="T35" fmla="*/ 63 h 283"/>
                <a:gd name="T36" fmla="*/ 17 w 78"/>
                <a:gd name="T37" fmla="*/ 56 h 283"/>
                <a:gd name="T38" fmla="*/ 23 w 78"/>
                <a:gd name="T39" fmla="*/ 50 h 283"/>
                <a:gd name="T40" fmla="*/ 56 w 78"/>
                <a:gd name="T41" fmla="*/ 50 h 283"/>
                <a:gd name="T42" fmla="*/ 62 w 78"/>
                <a:gd name="T43" fmla="*/ 56 h 283"/>
                <a:gd name="T44" fmla="*/ 56 w 78"/>
                <a:gd name="T45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283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1" y="9"/>
                    <a:pt x="1" y="19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4"/>
                    <a:pt x="9" y="282"/>
                    <a:pt x="19" y="282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70" y="283"/>
                    <a:pt x="78" y="274"/>
                    <a:pt x="78" y="26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9"/>
                    <a:pt x="70" y="0"/>
                    <a:pt x="59" y="0"/>
                  </a:cubicBezTo>
                  <a:close/>
                  <a:moveTo>
                    <a:pt x="56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20" y="254"/>
                    <a:pt x="17" y="251"/>
                    <a:pt x="17" y="248"/>
                  </a:cubicBezTo>
                  <a:cubicBezTo>
                    <a:pt x="17" y="244"/>
                    <a:pt x="20" y="241"/>
                    <a:pt x="23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9" y="241"/>
                    <a:pt x="62" y="244"/>
                    <a:pt x="62" y="248"/>
                  </a:cubicBezTo>
                  <a:cubicBezTo>
                    <a:pt x="62" y="251"/>
                    <a:pt x="59" y="254"/>
                    <a:pt x="56" y="254"/>
                  </a:cubicBezTo>
                  <a:close/>
                  <a:moveTo>
                    <a:pt x="56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0"/>
                    <a:pt x="17" y="56"/>
                  </a:cubicBezTo>
                  <a:cubicBezTo>
                    <a:pt x="17" y="53"/>
                    <a:pt x="20" y="50"/>
                    <a:pt x="23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9" y="50"/>
                    <a:pt x="62" y="53"/>
                    <a:pt x="62" y="56"/>
                  </a:cubicBezTo>
                  <a:cubicBezTo>
                    <a:pt x="62" y="60"/>
                    <a:pt x="59" y="63"/>
                    <a:pt x="56" y="63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72"/>
            <p:cNvSpPr/>
            <p:nvPr/>
          </p:nvSpPr>
          <p:spPr bwMode="auto">
            <a:xfrm>
              <a:off x="5118101" y="4505326"/>
              <a:ext cx="341313" cy="528638"/>
            </a:xfrm>
            <a:custGeom>
              <a:avLst/>
              <a:gdLst>
                <a:gd name="T0" fmla="*/ 151 w 152"/>
                <a:gd name="T1" fmla="*/ 204 h 234"/>
                <a:gd name="T2" fmla="*/ 103 w 152"/>
                <a:gd name="T3" fmla="*/ 10 h 234"/>
                <a:gd name="T4" fmla="*/ 90 w 152"/>
                <a:gd name="T5" fmla="*/ 1 h 234"/>
                <a:gd name="T6" fmla="*/ 82 w 152"/>
                <a:gd name="T7" fmla="*/ 14 h 234"/>
                <a:gd name="T8" fmla="*/ 127 w 152"/>
                <a:gd name="T9" fmla="*/ 193 h 234"/>
                <a:gd name="T10" fmla="*/ 67 w 152"/>
                <a:gd name="T11" fmla="*/ 206 h 234"/>
                <a:gd name="T12" fmla="*/ 22 w 152"/>
                <a:gd name="T13" fmla="*/ 26 h 234"/>
                <a:gd name="T14" fmla="*/ 9 w 152"/>
                <a:gd name="T15" fmla="*/ 18 h 234"/>
                <a:gd name="T16" fmla="*/ 9 w 152"/>
                <a:gd name="T17" fmla="*/ 18 h 234"/>
                <a:gd name="T18" fmla="*/ 1 w 152"/>
                <a:gd name="T19" fmla="*/ 30 h 234"/>
                <a:gd name="T20" fmla="*/ 9 w 152"/>
                <a:gd name="T21" fmla="*/ 62 h 234"/>
                <a:gd name="T22" fmla="*/ 50 w 152"/>
                <a:gd name="T23" fmla="*/ 225 h 234"/>
                <a:gd name="T24" fmla="*/ 62 w 152"/>
                <a:gd name="T25" fmla="*/ 234 h 234"/>
                <a:gd name="T26" fmla="*/ 62 w 152"/>
                <a:gd name="T27" fmla="*/ 234 h 234"/>
                <a:gd name="T28" fmla="*/ 145 w 152"/>
                <a:gd name="T29" fmla="*/ 215 h 234"/>
                <a:gd name="T30" fmla="*/ 144 w 152"/>
                <a:gd name="T31" fmla="*/ 215 h 234"/>
                <a:gd name="T32" fmla="*/ 145 w 152"/>
                <a:gd name="T33" fmla="*/ 215 h 234"/>
                <a:gd name="T34" fmla="*/ 151 w 152"/>
                <a:gd name="T35" fmla="*/ 20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34">
                  <a:moveTo>
                    <a:pt x="151" y="204"/>
                  </a:moveTo>
                  <a:cubicBezTo>
                    <a:pt x="150" y="199"/>
                    <a:pt x="103" y="10"/>
                    <a:pt x="103" y="10"/>
                  </a:cubicBezTo>
                  <a:cubicBezTo>
                    <a:pt x="101" y="4"/>
                    <a:pt x="96" y="0"/>
                    <a:pt x="90" y="1"/>
                  </a:cubicBezTo>
                  <a:cubicBezTo>
                    <a:pt x="84" y="2"/>
                    <a:pt x="80" y="8"/>
                    <a:pt x="82" y="14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0"/>
                    <a:pt x="15" y="16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9"/>
                    <a:pt x="0" y="25"/>
                    <a:pt x="1" y="3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51" y="231"/>
                    <a:pt x="56" y="234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144" y="215"/>
                    <a:pt x="144" y="215"/>
                    <a:pt x="145" y="215"/>
                  </a:cubicBezTo>
                  <a:cubicBezTo>
                    <a:pt x="150" y="213"/>
                    <a:pt x="152" y="210"/>
                    <a:pt x="151" y="204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2" name="组合 391"/>
          <p:cNvGrpSpPr/>
          <p:nvPr/>
        </p:nvGrpSpPr>
        <p:grpSpPr>
          <a:xfrm>
            <a:off x="1642323" y="4784766"/>
            <a:ext cx="1058863" cy="1060450"/>
            <a:chOff x="5891214" y="357188"/>
            <a:chExt cx="1058863" cy="1060450"/>
          </a:xfrm>
        </p:grpSpPr>
        <p:sp>
          <p:nvSpPr>
            <p:cNvPr id="359" name="Oval 173"/>
            <p:cNvSpPr>
              <a:spLocks noChangeArrowheads="1"/>
            </p:cNvSpPr>
            <p:nvPr/>
          </p:nvSpPr>
          <p:spPr bwMode="auto">
            <a:xfrm>
              <a:off x="5891214" y="35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74"/>
            <p:cNvSpPr/>
            <p:nvPr/>
          </p:nvSpPr>
          <p:spPr bwMode="auto">
            <a:xfrm>
              <a:off x="6265864" y="669926"/>
              <a:ext cx="334963" cy="458788"/>
            </a:xfrm>
            <a:custGeom>
              <a:avLst/>
              <a:gdLst>
                <a:gd name="T0" fmla="*/ 149 w 149"/>
                <a:gd name="T1" fmla="*/ 75 h 204"/>
                <a:gd name="T2" fmla="*/ 83 w 149"/>
                <a:gd name="T3" fmla="*/ 181 h 204"/>
                <a:gd name="T4" fmla="*/ 0 w 149"/>
                <a:gd name="T5" fmla="*/ 75 h 204"/>
                <a:gd name="T6" fmla="*/ 75 w 149"/>
                <a:gd name="T7" fmla="*/ 0 h 204"/>
                <a:gd name="T8" fmla="*/ 149 w 149"/>
                <a:gd name="T9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04">
                  <a:moveTo>
                    <a:pt x="149" y="75"/>
                  </a:moveTo>
                  <a:cubicBezTo>
                    <a:pt x="149" y="116"/>
                    <a:pt x="112" y="161"/>
                    <a:pt x="83" y="181"/>
                  </a:cubicBezTo>
                  <a:cubicBezTo>
                    <a:pt x="49" y="204"/>
                    <a:pt x="0" y="116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6" y="0"/>
                    <a:pt x="149" y="34"/>
                    <a:pt x="149" y="75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75"/>
            <p:cNvSpPr>
              <a:spLocks noEditPoints="1"/>
            </p:cNvSpPr>
            <p:nvPr/>
          </p:nvSpPr>
          <p:spPr bwMode="auto">
            <a:xfrm>
              <a:off x="6229351" y="635001"/>
              <a:ext cx="403225" cy="579438"/>
            </a:xfrm>
            <a:custGeom>
              <a:avLst/>
              <a:gdLst>
                <a:gd name="T0" fmla="*/ 95 w 179"/>
                <a:gd name="T1" fmla="*/ 0 h 257"/>
                <a:gd name="T2" fmla="*/ 84 w 179"/>
                <a:gd name="T3" fmla="*/ 0 h 257"/>
                <a:gd name="T4" fmla="*/ 0 w 179"/>
                <a:gd name="T5" fmla="*/ 89 h 257"/>
                <a:gd name="T6" fmla="*/ 40 w 179"/>
                <a:gd name="T7" fmla="*/ 164 h 257"/>
                <a:gd name="T8" fmla="*/ 40 w 179"/>
                <a:gd name="T9" fmla="*/ 190 h 257"/>
                <a:gd name="T10" fmla="*/ 47 w 179"/>
                <a:gd name="T11" fmla="*/ 203 h 257"/>
                <a:gd name="T12" fmla="*/ 49 w 179"/>
                <a:gd name="T13" fmla="*/ 206 h 257"/>
                <a:gd name="T14" fmla="*/ 47 w 179"/>
                <a:gd name="T15" fmla="*/ 210 h 257"/>
                <a:gd name="T16" fmla="*/ 41 w 179"/>
                <a:gd name="T17" fmla="*/ 217 h 257"/>
                <a:gd name="T18" fmla="*/ 41 w 179"/>
                <a:gd name="T19" fmla="*/ 234 h 257"/>
                <a:gd name="T20" fmla="*/ 47 w 179"/>
                <a:gd name="T21" fmla="*/ 241 h 257"/>
                <a:gd name="T22" fmla="*/ 52 w 179"/>
                <a:gd name="T23" fmla="*/ 241 h 257"/>
                <a:gd name="T24" fmla="*/ 58 w 179"/>
                <a:gd name="T25" fmla="*/ 244 h 257"/>
                <a:gd name="T26" fmla="*/ 90 w 179"/>
                <a:gd name="T27" fmla="*/ 257 h 257"/>
                <a:gd name="T28" fmla="*/ 121 w 179"/>
                <a:gd name="T29" fmla="*/ 244 h 257"/>
                <a:gd name="T30" fmla="*/ 128 w 179"/>
                <a:gd name="T31" fmla="*/ 241 h 257"/>
                <a:gd name="T32" fmla="*/ 132 w 179"/>
                <a:gd name="T33" fmla="*/ 241 h 257"/>
                <a:gd name="T34" fmla="*/ 139 w 179"/>
                <a:gd name="T35" fmla="*/ 234 h 257"/>
                <a:gd name="T36" fmla="*/ 139 w 179"/>
                <a:gd name="T37" fmla="*/ 217 h 257"/>
                <a:gd name="T38" fmla="*/ 132 w 179"/>
                <a:gd name="T39" fmla="*/ 210 h 257"/>
                <a:gd name="T40" fmla="*/ 131 w 179"/>
                <a:gd name="T41" fmla="*/ 206 h 257"/>
                <a:gd name="T42" fmla="*/ 132 w 179"/>
                <a:gd name="T43" fmla="*/ 203 h 257"/>
                <a:gd name="T44" fmla="*/ 140 w 179"/>
                <a:gd name="T45" fmla="*/ 190 h 257"/>
                <a:gd name="T46" fmla="*/ 140 w 179"/>
                <a:gd name="T47" fmla="*/ 164 h 257"/>
                <a:gd name="T48" fmla="*/ 179 w 179"/>
                <a:gd name="T49" fmla="*/ 89 h 257"/>
                <a:gd name="T50" fmla="*/ 95 w 179"/>
                <a:gd name="T51" fmla="*/ 0 h 257"/>
                <a:gd name="T52" fmla="*/ 121 w 179"/>
                <a:gd name="T53" fmla="*/ 144 h 257"/>
                <a:gd name="T54" fmla="*/ 116 w 179"/>
                <a:gd name="T55" fmla="*/ 147 h 257"/>
                <a:gd name="T56" fmla="*/ 116 w 179"/>
                <a:gd name="T57" fmla="*/ 171 h 257"/>
                <a:gd name="T58" fmla="*/ 109 w 179"/>
                <a:gd name="T59" fmla="*/ 179 h 257"/>
                <a:gd name="T60" fmla="*/ 91 w 179"/>
                <a:gd name="T61" fmla="*/ 182 h 257"/>
                <a:gd name="T62" fmla="*/ 70 w 179"/>
                <a:gd name="T63" fmla="*/ 179 h 257"/>
                <a:gd name="T64" fmla="*/ 63 w 179"/>
                <a:gd name="T65" fmla="*/ 171 h 257"/>
                <a:gd name="T66" fmla="*/ 63 w 179"/>
                <a:gd name="T67" fmla="*/ 147 h 257"/>
                <a:gd name="T68" fmla="*/ 58 w 179"/>
                <a:gd name="T69" fmla="*/ 144 h 257"/>
                <a:gd name="T70" fmla="*/ 28 w 179"/>
                <a:gd name="T71" fmla="*/ 91 h 257"/>
                <a:gd name="T72" fmla="*/ 90 w 179"/>
                <a:gd name="T73" fmla="*/ 29 h 257"/>
                <a:gd name="T74" fmla="*/ 151 w 179"/>
                <a:gd name="T75" fmla="*/ 91 h 257"/>
                <a:gd name="T76" fmla="*/ 121 w 179"/>
                <a:gd name="T77" fmla="*/ 14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" h="257">
                  <a:moveTo>
                    <a:pt x="95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3"/>
                    <a:pt x="0" y="42"/>
                    <a:pt x="0" y="89"/>
                  </a:cubicBezTo>
                  <a:cubicBezTo>
                    <a:pt x="0" y="122"/>
                    <a:pt x="15" y="148"/>
                    <a:pt x="40" y="164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97"/>
                    <a:pt x="42" y="200"/>
                    <a:pt x="47" y="203"/>
                  </a:cubicBezTo>
                  <a:cubicBezTo>
                    <a:pt x="48" y="204"/>
                    <a:pt x="49" y="205"/>
                    <a:pt x="49" y="206"/>
                  </a:cubicBezTo>
                  <a:cubicBezTo>
                    <a:pt x="49" y="208"/>
                    <a:pt x="49" y="209"/>
                    <a:pt x="47" y="210"/>
                  </a:cubicBezTo>
                  <a:cubicBezTo>
                    <a:pt x="41" y="210"/>
                    <a:pt x="41" y="217"/>
                    <a:pt x="41" y="217"/>
                  </a:cubicBezTo>
                  <a:cubicBezTo>
                    <a:pt x="41" y="220"/>
                    <a:pt x="41" y="234"/>
                    <a:pt x="41" y="234"/>
                  </a:cubicBezTo>
                  <a:cubicBezTo>
                    <a:pt x="41" y="238"/>
                    <a:pt x="44" y="241"/>
                    <a:pt x="47" y="241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5" y="241"/>
                    <a:pt x="58" y="244"/>
                    <a:pt x="58" y="244"/>
                  </a:cubicBezTo>
                  <a:cubicBezTo>
                    <a:pt x="58" y="244"/>
                    <a:pt x="74" y="257"/>
                    <a:pt x="90" y="257"/>
                  </a:cubicBezTo>
                  <a:cubicBezTo>
                    <a:pt x="106" y="257"/>
                    <a:pt x="121" y="244"/>
                    <a:pt x="121" y="244"/>
                  </a:cubicBezTo>
                  <a:cubicBezTo>
                    <a:pt x="121" y="244"/>
                    <a:pt x="124" y="241"/>
                    <a:pt x="128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6" y="241"/>
                    <a:pt x="139" y="238"/>
                    <a:pt x="139" y="234"/>
                  </a:cubicBezTo>
                  <a:cubicBezTo>
                    <a:pt x="139" y="234"/>
                    <a:pt x="139" y="220"/>
                    <a:pt x="139" y="217"/>
                  </a:cubicBezTo>
                  <a:cubicBezTo>
                    <a:pt x="139" y="217"/>
                    <a:pt x="139" y="210"/>
                    <a:pt x="132" y="210"/>
                  </a:cubicBezTo>
                  <a:cubicBezTo>
                    <a:pt x="130" y="209"/>
                    <a:pt x="131" y="208"/>
                    <a:pt x="131" y="206"/>
                  </a:cubicBezTo>
                  <a:cubicBezTo>
                    <a:pt x="131" y="205"/>
                    <a:pt x="131" y="204"/>
                    <a:pt x="132" y="203"/>
                  </a:cubicBezTo>
                  <a:cubicBezTo>
                    <a:pt x="137" y="200"/>
                    <a:pt x="140" y="197"/>
                    <a:pt x="140" y="190"/>
                  </a:cubicBezTo>
                  <a:cubicBezTo>
                    <a:pt x="140" y="164"/>
                    <a:pt x="140" y="164"/>
                    <a:pt x="140" y="164"/>
                  </a:cubicBezTo>
                  <a:cubicBezTo>
                    <a:pt x="165" y="148"/>
                    <a:pt x="179" y="122"/>
                    <a:pt x="179" y="89"/>
                  </a:cubicBezTo>
                  <a:cubicBezTo>
                    <a:pt x="179" y="42"/>
                    <a:pt x="142" y="3"/>
                    <a:pt x="95" y="0"/>
                  </a:cubicBezTo>
                  <a:close/>
                  <a:moveTo>
                    <a:pt x="121" y="144"/>
                  </a:moveTo>
                  <a:cubicBezTo>
                    <a:pt x="116" y="147"/>
                    <a:pt x="116" y="147"/>
                    <a:pt x="116" y="147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5"/>
                    <a:pt x="113" y="179"/>
                    <a:pt x="109" y="179"/>
                  </a:cubicBezTo>
                  <a:cubicBezTo>
                    <a:pt x="109" y="179"/>
                    <a:pt x="103" y="182"/>
                    <a:pt x="91" y="182"/>
                  </a:cubicBezTo>
                  <a:cubicBezTo>
                    <a:pt x="79" y="182"/>
                    <a:pt x="70" y="179"/>
                    <a:pt x="70" y="179"/>
                  </a:cubicBezTo>
                  <a:cubicBezTo>
                    <a:pt x="66" y="179"/>
                    <a:pt x="63" y="175"/>
                    <a:pt x="63" y="171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33" y="131"/>
                    <a:pt x="28" y="108"/>
                    <a:pt x="28" y="91"/>
                  </a:cubicBezTo>
                  <a:cubicBezTo>
                    <a:pt x="28" y="57"/>
                    <a:pt x="56" y="29"/>
                    <a:pt x="90" y="29"/>
                  </a:cubicBezTo>
                  <a:cubicBezTo>
                    <a:pt x="124" y="29"/>
                    <a:pt x="151" y="57"/>
                    <a:pt x="151" y="91"/>
                  </a:cubicBezTo>
                  <a:cubicBezTo>
                    <a:pt x="151" y="108"/>
                    <a:pt x="146" y="131"/>
                    <a:pt x="121" y="144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76"/>
            <p:cNvSpPr/>
            <p:nvPr/>
          </p:nvSpPr>
          <p:spPr bwMode="auto">
            <a:xfrm>
              <a:off x="6610351" y="630238"/>
              <a:ext cx="76200" cy="69850"/>
            </a:xfrm>
            <a:custGeom>
              <a:avLst/>
              <a:gdLst>
                <a:gd name="T0" fmla="*/ 34 w 34"/>
                <a:gd name="T1" fmla="*/ 12 h 31"/>
                <a:gd name="T2" fmla="*/ 32 w 34"/>
                <a:gd name="T3" fmla="*/ 6 h 31"/>
                <a:gd name="T4" fmla="*/ 30 w 34"/>
                <a:gd name="T5" fmla="*/ 3 h 31"/>
                <a:gd name="T6" fmla="*/ 24 w 34"/>
                <a:gd name="T7" fmla="*/ 0 h 31"/>
                <a:gd name="T8" fmla="*/ 18 w 34"/>
                <a:gd name="T9" fmla="*/ 2 h 31"/>
                <a:gd name="T10" fmla="*/ 3 w 34"/>
                <a:gd name="T11" fmla="*/ 16 h 31"/>
                <a:gd name="T12" fmla="*/ 3 w 34"/>
                <a:gd name="T13" fmla="*/ 27 h 31"/>
                <a:gd name="T14" fmla="*/ 3 w 34"/>
                <a:gd name="T15" fmla="*/ 27 h 31"/>
                <a:gd name="T16" fmla="*/ 14 w 34"/>
                <a:gd name="T17" fmla="*/ 29 h 31"/>
                <a:gd name="T18" fmla="*/ 31 w 34"/>
                <a:gd name="T19" fmla="*/ 17 h 31"/>
                <a:gd name="T20" fmla="*/ 34 w 34"/>
                <a:gd name="T2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34" y="12"/>
                  </a:moveTo>
                  <a:cubicBezTo>
                    <a:pt x="34" y="10"/>
                    <a:pt x="34" y="8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22" y="0"/>
                    <a:pt x="20" y="0"/>
                    <a:pt x="18" y="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9"/>
                    <a:pt x="0" y="24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6" y="31"/>
                    <a:pt x="11" y="31"/>
                    <a:pt x="14" y="2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6"/>
                    <a:pt x="34" y="14"/>
                    <a:pt x="34" y="12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77"/>
            <p:cNvSpPr/>
            <p:nvPr/>
          </p:nvSpPr>
          <p:spPr bwMode="auto">
            <a:xfrm>
              <a:off x="6407151" y="522288"/>
              <a:ext cx="44450" cy="80963"/>
            </a:xfrm>
            <a:custGeom>
              <a:avLst/>
              <a:gdLst>
                <a:gd name="T0" fmla="*/ 10 w 20"/>
                <a:gd name="T1" fmla="*/ 36 h 36"/>
                <a:gd name="T2" fmla="*/ 11 w 20"/>
                <a:gd name="T3" fmla="*/ 36 h 36"/>
                <a:gd name="T4" fmla="*/ 19 w 20"/>
                <a:gd name="T5" fmla="*/ 29 h 36"/>
                <a:gd name="T6" fmla="*/ 20 w 20"/>
                <a:gd name="T7" fmla="*/ 9 h 36"/>
                <a:gd name="T8" fmla="*/ 18 w 20"/>
                <a:gd name="T9" fmla="*/ 3 h 36"/>
                <a:gd name="T10" fmla="*/ 12 w 20"/>
                <a:gd name="T11" fmla="*/ 0 h 36"/>
                <a:gd name="T12" fmla="*/ 8 w 20"/>
                <a:gd name="T13" fmla="*/ 0 h 36"/>
                <a:gd name="T14" fmla="*/ 2 w 20"/>
                <a:gd name="T15" fmla="*/ 3 h 36"/>
                <a:gd name="T16" fmla="*/ 0 w 20"/>
                <a:gd name="T17" fmla="*/ 9 h 36"/>
                <a:gd name="T18" fmla="*/ 2 w 20"/>
                <a:gd name="T19" fmla="*/ 29 h 36"/>
                <a:gd name="T20" fmla="*/ 10 w 20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6">
                  <a:moveTo>
                    <a:pt x="10" y="36"/>
                  </a:moveTo>
                  <a:cubicBezTo>
                    <a:pt x="10" y="36"/>
                    <a:pt x="10" y="36"/>
                    <a:pt x="11" y="36"/>
                  </a:cubicBezTo>
                  <a:cubicBezTo>
                    <a:pt x="15" y="36"/>
                    <a:pt x="18" y="33"/>
                    <a:pt x="19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7"/>
                    <a:pt x="19" y="4"/>
                    <a:pt x="18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3" y="1"/>
                    <a:pt x="2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3"/>
                    <a:pt x="6" y="36"/>
                    <a:pt x="10" y="36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78"/>
            <p:cNvSpPr/>
            <p:nvPr/>
          </p:nvSpPr>
          <p:spPr bwMode="auto">
            <a:xfrm>
              <a:off x="6121401" y="881063"/>
              <a:ext cx="82550" cy="53975"/>
            </a:xfrm>
            <a:custGeom>
              <a:avLst/>
              <a:gdLst>
                <a:gd name="T0" fmla="*/ 36 w 37"/>
                <a:gd name="T1" fmla="*/ 7 h 24"/>
                <a:gd name="T2" fmla="*/ 27 w 37"/>
                <a:gd name="T3" fmla="*/ 1 h 24"/>
                <a:gd name="T4" fmla="*/ 7 w 37"/>
                <a:gd name="T5" fmla="*/ 4 h 24"/>
                <a:gd name="T6" fmla="*/ 2 w 37"/>
                <a:gd name="T7" fmla="*/ 8 h 24"/>
                <a:gd name="T8" fmla="*/ 0 w 37"/>
                <a:gd name="T9" fmla="*/ 14 h 24"/>
                <a:gd name="T10" fmla="*/ 1 w 37"/>
                <a:gd name="T11" fmla="*/ 18 h 24"/>
                <a:gd name="T12" fmla="*/ 5 w 37"/>
                <a:gd name="T13" fmla="*/ 23 h 24"/>
                <a:gd name="T14" fmla="*/ 12 w 37"/>
                <a:gd name="T15" fmla="*/ 23 h 24"/>
                <a:gd name="T16" fmla="*/ 31 w 37"/>
                <a:gd name="T17" fmla="*/ 17 h 24"/>
                <a:gd name="T18" fmla="*/ 36 w 37"/>
                <a:gd name="T19" fmla="*/ 8 h 24"/>
                <a:gd name="T20" fmla="*/ 36 w 37"/>
                <a:gd name="T2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4">
                  <a:moveTo>
                    <a:pt x="36" y="7"/>
                  </a:moveTo>
                  <a:cubicBezTo>
                    <a:pt x="35" y="3"/>
                    <a:pt x="31" y="0"/>
                    <a:pt x="2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3" y="6"/>
                    <a:pt x="2" y="8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5"/>
                    <a:pt x="1" y="17"/>
                    <a:pt x="1" y="18"/>
                  </a:cubicBezTo>
                  <a:cubicBezTo>
                    <a:pt x="2" y="20"/>
                    <a:pt x="3" y="22"/>
                    <a:pt x="5" y="23"/>
                  </a:cubicBezTo>
                  <a:cubicBezTo>
                    <a:pt x="7" y="24"/>
                    <a:pt x="9" y="24"/>
                    <a:pt x="12" y="23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6"/>
                    <a:pt x="37" y="12"/>
                    <a:pt x="36" y="8"/>
                  </a:cubicBezTo>
                  <a:cubicBezTo>
                    <a:pt x="36" y="8"/>
                    <a:pt x="36" y="7"/>
                    <a:pt x="36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79"/>
            <p:cNvSpPr/>
            <p:nvPr/>
          </p:nvSpPr>
          <p:spPr bwMode="auto">
            <a:xfrm>
              <a:off x="6175376" y="635001"/>
              <a:ext cx="76200" cy="73025"/>
            </a:xfrm>
            <a:custGeom>
              <a:avLst/>
              <a:gdLst>
                <a:gd name="T0" fmla="*/ 31 w 34"/>
                <a:gd name="T1" fmla="*/ 27 h 32"/>
                <a:gd name="T2" fmla="*/ 32 w 34"/>
                <a:gd name="T3" fmla="*/ 27 h 32"/>
                <a:gd name="T4" fmla="*/ 31 w 34"/>
                <a:gd name="T5" fmla="*/ 16 h 32"/>
                <a:gd name="T6" fmla="*/ 16 w 34"/>
                <a:gd name="T7" fmla="*/ 2 h 32"/>
                <a:gd name="T8" fmla="*/ 10 w 34"/>
                <a:gd name="T9" fmla="*/ 0 h 32"/>
                <a:gd name="T10" fmla="*/ 4 w 34"/>
                <a:gd name="T11" fmla="*/ 3 h 32"/>
                <a:gd name="T12" fmla="*/ 2 w 34"/>
                <a:gd name="T13" fmla="*/ 6 h 32"/>
                <a:gd name="T14" fmla="*/ 0 w 34"/>
                <a:gd name="T15" fmla="*/ 13 h 32"/>
                <a:gd name="T16" fmla="*/ 4 w 34"/>
                <a:gd name="T17" fmla="*/ 18 h 32"/>
                <a:gd name="T18" fmla="*/ 20 w 34"/>
                <a:gd name="T19" fmla="*/ 29 h 32"/>
                <a:gd name="T20" fmla="*/ 31 w 34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31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4" y="23"/>
                    <a:pt x="34" y="19"/>
                    <a:pt x="31" y="1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ubicBezTo>
                    <a:pt x="8" y="0"/>
                    <a:pt x="5" y="2"/>
                    <a:pt x="4" y="3"/>
                  </a:cubicBezTo>
                  <a:cubicBezTo>
                    <a:pt x="3" y="4"/>
                    <a:pt x="2" y="5"/>
                    <a:pt x="2" y="6"/>
                  </a:cubicBezTo>
                  <a:cubicBezTo>
                    <a:pt x="0" y="8"/>
                    <a:pt x="0" y="10"/>
                    <a:pt x="0" y="13"/>
                  </a:cubicBezTo>
                  <a:cubicBezTo>
                    <a:pt x="0" y="15"/>
                    <a:pt x="2" y="17"/>
                    <a:pt x="4" y="1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32"/>
                    <a:pt x="28" y="31"/>
                    <a:pt x="31" y="2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80"/>
            <p:cNvSpPr/>
            <p:nvPr/>
          </p:nvSpPr>
          <p:spPr bwMode="auto">
            <a:xfrm>
              <a:off x="6662739" y="876301"/>
              <a:ext cx="85725" cy="52388"/>
            </a:xfrm>
            <a:custGeom>
              <a:avLst/>
              <a:gdLst>
                <a:gd name="T0" fmla="*/ 36 w 38"/>
                <a:gd name="T1" fmla="*/ 7 h 23"/>
                <a:gd name="T2" fmla="*/ 30 w 38"/>
                <a:gd name="T3" fmla="*/ 3 h 23"/>
                <a:gd name="T4" fmla="*/ 11 w 38"/>
                <a:gd name="T5" fmla="*/ 1 h 23"/>
                <a:gd name="T6" fmla="*/ 2 w 38"/>
                <a:gd name="T7" fmla="*/ 7 h 23"/>
                <a:gd name="T8" fmla="*/ 1 w 38"/>
                <a:gd name="T9" fmla="*/ 8 h 23"/>
                <a:gd name="T10" fmla="*/ 7 w 38"/>
                <a:gd name="T11" fmla="*/ 17 h 23"/>
                <a:gd name="T12" fmla="*/ 26 w 38"/>
                <a:gd name="T13" fmla="*/ 23 h 23"/>
                <a:gd name="T14" fmla="*/ 32 w 38"/>
                <a:gd name="T15" fmla="*/ 22 h 23"/>
                <a:gd name="T16" fmla="*/ 36 w 38"/>
                <a:gd name="T17" fmla="*/ 17 h 23"/>
                <a:gd name="T18" fmla="*/ 37 w 38"/>
                <a:gd name="T19" fmla="*/ 13 h 23"/>
                <a:gd name="T20" fmla="*/ 36 w 38"/>
                <a:gd name="T2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3">
                  <a:moveTo>
                    <a:pt x="36" y="7"/>
                  </a:moveTo>
                  <a:cubicBezTo>
                    <a:pt x="35" y="5"/>
                    <a:pt x="33" y="4"/>
                    <a:pt x="30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0"/>
                    <a:pt x="2" y="3"/>
                    <a:pt x="2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3"/>
                    <a:pt x="31" y="23"/>
                    <a:pt x="32" y="22"/>
                  </a:cubicBezTo>
                  <a:cubicBezTo>
                    <a:pt x="34" y="21"/>
                    <a:pt x="36" y="19"/>
                    <a:pt x="36" y="17"/>
                  </a:cubicBezTo>
                  <a:cubicBezTo>
                    <a:pt x="37" y="16"/>
                    <a:pt x="37" y="14"/>
                    <a:pt x="37" y="13"/>
                  </a:cubicBezTo>
                  <a:cubicBezTo>
                    <a:pt x="38" y="11"/>
                    <a:pt x="37" y="9"/>
                    <a:pt x="36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1" name="组合 410"/>
          <p:cNvGrpSpPr/>
          <p:nvPr/>
        </p:nvGrpSpPr>
        <p:grpSpPr>
          <a:xfrm>
            <a:off x="4389444" y="4784766"/>
            <a:ext cx="1058863" cy="1060450"/>
            <a:chOff x="4537076" y="5435601"/>
            <a:chExt cx="1058863" cy="1060450"/>
          </a:xfrm>
        </p:grpSpPr>
        <p:sp>
          <p:nvSpPr>
            <p:cNvPr id="367" name="Oval 181"/>
            <p:cNvSpPr>
              <a:spLocks noChangeArrowheads="1"/>
            </p:cNvSpPr>
            <p:nvPr/>
          </p:nvSpPr>
          <p:spPr bwMode="auto">
            <a:xfrm>
              <a:off x="4537076" y="5435601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182"/>
            <p:cNvSpPr/>
            <p:nvPr/>
          </p:nvSpPr>
          <p:spPr bwMode="auto">
            <a:xfrm>
              <a:off x="4830764" y="6116638"/>
              <a:ext cx="207963" cy="204788"/>
            </a:xfrm>
            <a:custGeom>
              <a:avLst/>
              <a:gdLst>
                <a:gd name="T0" fmla="*/ 28 w 92"/>
                <a:gd name="T1" fmla="*/ 87 h 91"/>
                <a:gd name="T2" fmla="*/ 14 w 92"/>
                <a:gd name="T3" fmla="*/ 87 h 91"/>
                <a:gd name="T4" fmla="*/ 4 w 92"/>
                <a:gd name="T5" fmla="*/ 77 h 91"/>
                <a:gd name="T6" fmla="*/ 4 w 92"/>
                <a:gd name="T7" fmla="*/ 63 h 91"/>
                <a:gd name="T8" fmla="*/ 64 w 92"/>
                <a:gd name="T9" fmla="*/ 3 h 91"/>
                <a:gd name="T10" fmla="*/ 78 w 92"/>
                <a:gd name="T11" fmla="*/ 3 h 91"/>
                <a:gd name="T12" fmla="*/ 88 w 92"/>
                <a:gd name="T13" fmla="*/ 13 h 91"/>
                <a:gd name="T14" fmla="*/ 88 w 92"/>
                <a:gd name="T15" fmla="*/ 27 h 91"/>
                <a:gd name="T16" fmla="*/ 28 w 92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1">
                  <a:moveTo>
                    <a:pt x="28" y="87"/>
                  </a:moveTo>
                  <a:cubicBezTo>
                    <a:pt x="24" y="91"/>
                    <a:pt x="18" y="91"/>
                    <a:pt x="1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0" y="73"/>
                    <a:pt x="0" y="67"/>
                    <a:pt x="4" y="6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8" y="0"/>
                    <a:pt x="74" y="0"/>
                    <a:pt x="7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2" y="17"/>
                    <a:pt x="92" y="23"/>
                    <a:pt x="88" y="27"/>
                  </a:cubicBezTo>
                  <a:lnTo>
                    <a:pt x="28" y="87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183"/>
            <p:cNvSpPr/>
            <p:nvPr/>
          </p:nvSpPr>
          <p:spPr bwMode="auto">
            <a:xfrm>
              <a:off x="5102226" y="6116638"/>
              <a:ext cx="204788" cy="204788"/>
            </a:xfrm>
            <a:custGeom>
              <a:avLst/>
              <a:gdLst>
                <a:gd name="T0" fmla="*/ 64 w 91"/>
                <a:gd name="T1" fmla="*/ 87 h 91"/>
                <a:gd name="T2" fmla="*/ 77 w 91"/>
                <a:gd name="T3" fmla="*/ 87 h 91"/>
                <a:gd name="T4" fmla="*/ 87 w 91"/>
                <a:gd name="T5" fmla="*/ 77 h 91"/>
                <a:gd name="T6" fmla="*/ 87 w 91"/>
                <a:gd name="T7" fmla="*/ 63 h 91"/>
                <a:gd name="T8" fmla="*/ 27 w 91"/>
                <a:gd name="T9" fmla="*/ 3 h 91"/>
                <a:gd name="T10" fmla="*/ 14 w 91"/>
                <a:gd name="T11" fmla="*/ 3 h 91"/>
                <a:gd name="T12" fmla="*/ 4 w 91"/>
                <a:gd name="T13" fmla="*/ 13 h 91"/>
                <a:gd name="T14" fmla="*/ 4 w 91"/>
                <a:gd name="T15" fmla="*/ 27 h 91"/>
                <a:gd name="T16" fmla="*/ 64 w 91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64" y="87"/>
                  </a:moveTo>
                  <a:cubicBezTo>
                    <a:pt x="68" y="91"/>
                    <a:pt x="74" y="91"/>
                    <a:pt x="77" y="8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91" y="73"/>
                    <a:pt x="91" y="67"/>
                    <a:pt x="87" y="6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18" y="0"/>
                    <a:pt x="14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7"/>
                    <a:pt x="0" y="23"/>
                    <a:pt x="4" y="27"/>
                  </a:cubicBezTo>
                  <a:lnTo>
                    <a:pt x="64" y="87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Oval 184"/>
            <p:cNvSpPr>
              <a:spLocks noChangeArrowheads="1"/>
            </p:cNvSpPr>
            <p:nvPr/>
          </p:nvSpPr>
          <p:spPr bwMode="auto">
            <a:xfrm>
              <a:off x="4787901" y="5613401"/>
              <a:ext cx="228600" cy="228600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Oval 185"/>
            <p:cNvSpPr>
              <a:spLocks noChangeArrowheads="1"/>
            </p:cNvSpPr>
            <p:nvPr/>
          </p:nvSpPr>
          <p:spPr bwMode="auto">
            <a:xfrm>
              <a:off x="5153026" y="5613401"/>
              <a:ext cx="228600" cy="228600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Oval 186"/>
            <p:cNvSpPr>
              <a:spLocks noChangeArrowheads="1"/>
            </p:cNvSpPr>
            <p:nvPr/>
          </p:nvSpPr>
          <p:spPr bwMode="auto">
            <a:xfrm>
              <a:off x="4760914" y="5665788"/>
              <a:ext cx="615950" cy="6127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Oval 187"/>
            <p:cNvSpPr>
              <a:spLocks noChangeArrowheads="1"/>
            </p:cNvSpPr>
            <p:nvPr/>
          </p:nvSpPr>
          <p:spPr bwMode="auto">
            <a:xfrm>
              <a:off x="4818064" y="5719763"/>
              <a:ext cx="504825" cy="504825"/>
            </a:xfrm>
            <a:prstGeom prst="ellipse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88"/>
            <p:cNvSpPr>
              <a:spLocks noChangeArrowheads="1"/>
            </p:cNvSpPr>
            <p:nvPr/>
          </p:nvSpPr>
          <p:spPr bwMode="auto">
            <a:xfrm>
              <a:off x="5054601" y="5743576"/>
              <a:ext cx="31750" cy="571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89"/>
            <p:cNvSpPr>
              <a:spLocks noChangeArrowheads="1"/>
            </p:cNvSpPr>
            <p:nvPr/>
          </p:nvSpPr>
          <p:spPr bwMode="auto">
            <a:xfrm>
              <a:off x="5054601" y="6148388"/>
              <a:ext cx="31750" cy="55563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90"/>
            <p:cNvSpPr>
              <a:spLocks noChangeArrowheads="1"/>
            </p:cNvSpPr>
            <p:nvPr/>
          </p:nvSpPr>
          <p:spPr bwMode="auto">
            <a:xfrm>
              <a:off x="5243514" y="5957888"/>
              <a:ext cx="57150" cy="317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91"/>
            <p:cNvSpPr>
              <a:spLocks noChangeArrowheads="1"/>
            </p:cNvSpPr>
            <p:nvPr/>
          </p:nvSpPr>
          <p:spPr bwMode="auto">
            <a:xfrm>
              <a:off x="4840289" y="5957888"/>
              <a:ext cx="55563" cy="317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192"/>
            <p:cNvSpPr/>
            <p:nvPr/>
          </p:nvSpPr>
          <p:spPr bwMode="auto">
            <a:xfrm>
              <a:off x="5054601" y="5811838"/>
              <a:ext cx="34925" cy="180975"/>
            </a:xfrm>
            <a:custGeom>
              <a:avLst/>
              <a:gdLst>
                <a:gd name="T0" fmla="*/ 16 w 16"/>
                <a:gd name="T1" fmla="*/ 77 h 80"/>
                <a:gd name="T2" fmla="*/ 13 w 16"/>
                <a:gd name="T3" fmla="*/ 80 h 80"/>
                <a:gd name="T4" fmla="*/ 3 w 16"/>
                <a:gd name="T5" fmla="*/ 80 h 80"/>
                <a:gd name="T6" fmla="*/ 0 w 16"/>
                <a:gd name="T7" fmla="*/ 77 h 80"/>
                <a:gd name="T8" fmla="*/ 0 w 16"/>
                <a:gd name="T9" fmla="*/ 16 h 80"/>
                <a:gd name="T10" fmla="*/ 1 w 16"/>
                <a:gd name="T11" fmla="*/ 11 h 80"/>
                <a:gd name="T12" fmla="*/ 7 w 16"/>
                <a:gd name="T13" fmla="*/ 1 h 80"/>
                <a:gd name="T14" fmla="*/ 9 w 16"/>
                <a:gd name="T15" fmla="*/ 1 h 80"/>
                <a:gd name="T16" fmla="*/ 14 w 16"/>
                <a:gd name="T17" fmla="*/ 11 h 80"/>
                <a:gd name="T18" fmla="*/ 16 w 16"/>
                <a:gd name="T19" fmla="*/ 16 h 80"/>
                <a:gd name="T20" fmla="*/ 16 w 16"/>
                <a:gd name="T21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0">
                  <a:moveTo>
                    <a:pt x="16" y="77"/>
                  </a:moveTo>
                  <a:cubicBezTo>
                    <a:pt x="16" y="79"/>
                    <a:pt x="14" y="80"/>
                    <a:pt x="1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2"/>
                    <a:pt x="1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6" y="15"/>
                    <a:pt x="16" y="16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193"/>
            <p:cNvSpPr/>
            <p:nvPr/>
          </p:nvSpPr>
          <p:spPr bwMode="auto">
            <a:xfrm>
              <a:off x="5054601" y="5957888"/>
              <a:ext cx="104775" cy="36513"/>
            </a:xfrm>
            <a:custGeom>
              <a:avLst/>
              <a:gdLst>
                <a:gd name="T0" fmla="*/ 3 w 47"/>
                <a:gd name="T1" fmla="*/ 16 h 16"/>
                <a:gd name="T2" fmla="*/ 0 w 47"/>
                <a:gd name="T3" fmla="*/ 13 h 16"/>
                <a:gd name="T4" fmla="*/ 0 w 47"/>
                <a:gd name="T5" fmla="*/ 3 h 16"/>
                <a:gd name="T6" fmla="*/ 3 w 47"/>
                <a:gd name="T7" fmla="*/ 0 h 16"/>
                <a:gd name="T8" fmla="*/ 30 w 47"/>
                <a:gd name="T9" fmla="*/ 0 h 16"/>
                <a:gd name="T10" fmla="*/ 35 w 47"/>
                <a:gd name="T11" fmla="*/ 1 h 16"/>
                <a:gd name="T12" fmla="*/ 46 w 47"/>
                <a:gd name="T13" fmla="*/ 7 h 16"/>
                <a:gd name="T14" fmla="*/ 46 w 47"/>
                <a:gd name="T15" fmla="*/ 9 h 16"/>
                <a:gd name="T16" fmla="*/ 35 w 47"/>
                <a:gd name="T17" fmla="*/ 15 h 16"/>
                <a:gd name="T18" fmla="*/ 30 w 47"/>
                <a:gd name="T19" fmla="*/ 16 h 16"/>
                <a:gd name="T20" fmla="*/ 3 w 47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6"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5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7" y="9"/>
                    <a:pt x="46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2" y="16"/>
                    <a:pt x="30" y="16"/>
                  </a:cubicBezTo>
                  <a:lnTo>
                    <a:pt x="3" y="16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94"/>
            <p:cNvSpPr/>
            <p:nvPr/>
          </p:nvSpPr>
          <p:spPr bwMode="auto">
            <a:xfrm>
              <a:off x="4941889" y="5970588"/>
              <a:ext cx="130175" cy="125413"/>
            </a:xfrm>
            <a:custGeom>
              <a:avLst/>
              <a:gdLst>
                <a:gd name="T0" fmla="*/ 3 w 82"/>
                <a:gd name="T1" fmla="*/ 79 h 79"/>
                <a:gd name="T2" fmla="*/ 0 w 82"/>
                <a:gd name="T3" fmla="*/ 76 h 79"/>
                <a:gd name="T4" fmla="*/ 79 w 82"/>
                <a:gd name="T5" fmla="*/ 0 h 79"/>
                <a:gd name="T6" fmla="*/ 82 w 82"/>
                <a:gd name="T7" fmla="*/ 2 h 79"/>
                <a:gd name="T8" fmla="*/ 3 w 8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9">
                  <a:moveTo>
                    <a:pt x="3" y="79"/>
                  </a:moveTo>
                  <a:lnTo>
                    <a:pt x="0" y="76"/>
                  </a:lnTo>
                  <a:lnTo>
                    <a:pt x="79" y="0"/>
                  </a:lnTo>
                  <a:lnTo>
                    <a:pt x="82" y="2"/>
                  </a:lnTo>
                  <a:lnTo>
                    <a:pt x="3" y="79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Oval 195"/>
            <p:cNvSpPr>
              <a:spLocks noChangeArrowheads="1"/>
            </p:cNvSpPr>
            <p:nvPr/>
          </p:nvSpPr>
          <p:spPr bwMode="auto">
            <a:xfrm>
              <a:off x="5049839" y="5949951"/>
              <a:ext cx="55563" cy="55563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43582" y="4784766"/>
            <a:ext cx="1058863" cy="1060450"/>
            <a:chOff x="5891214" y="5435601"/>
            <a:chExt cx="1058863" cy="1060450"/>
          </a:xfrm>
        </p:grpSpPr>
        <p:sp>
          <p:nvSpPr>
            <p:cNvPr id="382" name="Oval 196"/>
            <p:cNvSpPr>
              <a:spLocks noChangeArrowheads="1"/>
            </p:cNvSpPr>
            <p:nvPr/>
          </p:nvSpPr>
          <p:spPr bwMode="auto">
            <a:xfrm>
              <a:off x="5891214" y="5435601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97"/>
            <p:cNvSpPr>
              <a:spLocks noChangeArrowheads="1"/>
            </p:cNvSpPr>
            <p:nvPr/>
          </p:nvSpPr>
          <p:spPr bwMode="auto">
            <a:xfrm>
              <a:off x="6384926" y="6184901"/>
              <a:ext cx="133350" cy="77788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98"/>
            <p:cNvSpPr/>
            <p:nvPr/>
          </p:nvSpPr>
          <p:spPr bwMode="auto">
            <a:xfrm>
              <a:off x="6292851" y="5629276"/>
              <a:ext cx="323850" cy="541338"/>
            </a:xfrm>
            <a:custGeom>
              <a:avLst/>
              <a:gdLst>
                <a:gd name="T0" fmla="*/ 174 w 204"/>
                <a:gd name="T1" fmla="*/ 341 h 341"/>
                <a:gd name="T2" fmla="*/ 204 w 204"/>
                <a:gd name="T3" fmla="*/ 327 h 341"/>
                <a:gd name="T4" fmla="*/ 29 w 204"/>
                <a:gd name="T5" fmla="*/ 0 h 341"/>
                <a:gd name="T6" fmla="*/ 0 w 204"/>
                <a:gd name="T7" fmla="*/ 16 h 341"/>
                <a:gd name="T8" fmla="*/ 174 w 204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41">
                  <a:moveTo>
                    <a:pt x="174" y="341"/>
                  </a:moveTo>
                  <a:lnTo>
                    <a:pt x="204" y="327"/>
                  </a:lnTo>
                  <a:lnTo>
                    <a:pt x="29" y="0"/>
                  </a:lnTo>
                  <a:lnTo>
                    <a:pt x="0" y="16"/>
                  </a:lnTo>
                  <a:lnTo>
                    <a:pt x="174" y="341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99"/>
            <p:cNvSpPr/>
            <p:nvPr/>
          </p:nvSpPr>
          <p:spPr bwMode="auto">
            <a:xfrm>
              <a:off x="6148389" y="5603876"/>
              <a:ext cx="511175" cy="604838"/>
            </a:xfrm>
            <a:custGeom>
              <a:avLst/>
              <a:gdLst>
                <a:gd name="T0" fmla="*/ 103 w 227"/>
                <a:gd name="T1" fmla="*/ 17 h 268"/>
                <a:gd name="T2" fmla="*/ 18 w 227"/>
                <a:gd name="T3" fmla="*/ 131 h 268"/>
                <a:gd name="T4" fmla="*/ 137 w 227"/>
                <a:gd name="T5" fmla="*/ 250 h 268"/>
                <a:gd name="T6" fmla="*/ 218 w 227"/>
                <a:gd name="T7" fmla="*/ 218 h 268"/>
                <a:gd name="T8" fmla="*/ 227 w 227"/>
                <a:gd name="T9" fmla="*/ 235 h 268"/>
                <a:gd name="T10" fmla="*/ 137 w 227"/>
                <a:gd name="T11" fmla="*/ 268 h 268"/>
                <a:gd name="T12" fmla="*/ 0 w 227"/>
                <a:gd name="T13" fmla="*/ 131 h 268"/>
                <a:gd name="T14" fmla="*/ 94 w 227"/>
                <a:gd name="T15" fmla="*/ 0 h 268"/>
                <a:gd name="T16" fmla="*/ 103 w 227"/>
                <a:gd name="T17" fmla="*/ 1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68">
                  <a:moveTo>
                    <a:pt x="103" y="17"/>
                  </a:moveTo>
                  <a:cubicBezTo>
                    <a:pt x="54" y="32"/>
                    <a:pt x="18" y="77"/>
                    <a:pt x="18" y="131"/>
                  </a:cubicBezTo>
                  <a:cubicBezTo>
                    <a:pt x="18" y="196"/>
                    <a:pt x="72" y="250"/>
                    <a:pt x="137" y="250"/>
                  </a:cubicBezTo>
                  <a:cubicBezTo>
                    <a:pt x="168" y="250"/>
                    <a:pt x="197" y="238"/>
                    <a:pt x="218" y="218"/>
                  </a:cubicBezTo>
                  <a:cubicBezTo>
                    <a:pt x="227" y="235"/>
                    <a:pt x="227" y="235"/>
                    <a:pt x="227" y="235"/>
                  </a:cubicBezTo>
                  <a:cubicBezTo>
                    <a:pt x="203" y="256"/>
                    <a:pt x="172" y="268"/>
                    <a:pt x="137" y="268"/>
                  </a:cubicBezTo>
                  <a:cubicBezTo>
                    <a:pt x="61" y="268"/>
                    <a:pt x="0" y="207"/>
                    <a:pt x="0" y="131"/>
                  </a:cubicBezTo>
                  <a:cubicBezTo>
                    <a:pt x="0" y="70"/>
                    <a:pt x="39" y="19"/>
                    <a:pt x="94" y="0"/>
                  </a:cubicBezTo>
                  <a:lnTo>
                    <a:pt x="103" y="17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200"/>
            <p:cNvSpPr/>
            <p:nvPr/>
          </p:nvSpPr>
          <p:spPr bwMode="auto">
            <a:xfrm>
              <a:off x="6267451" y="6245226"/>
              <a:ext cx="365125" cy="82550"/>
            </a:xfrm>
            <a:custGeom>
              <a:avLst/>
              <a:gdLst>
                <a:gd name="T0" fmla="*/ 0 w 162"/>
                <a:gd name="T1" fmla="*/ 37 h 37"/>
                <a:gd name="T2" fmla="*/ 81 w 162"/>
                <a:gd name="T3" fmla="*/ 0 h 37"/>
                <a:gd name="T4" fmla="*/ 162 w 162"/>
                <a:gd name="T5" fmla="*/ 37 h 37"/>
                <a:gd name="T6" fmla="*/ 0 w 162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37">
                  <a:moveTo>
                    <a:pt x="0" y="37"/>
                  </a:moveTo>
                  <a:cubicBezTo>
                    <a:pt x="0" y="17"/>
                    <a:pt x="37" y="0"/>
                    <a:pt x="81" y="0"/>
                  </a:cubicBezTo>
                  <a:cubicBezTo>
                    <a:pt x="126" y="0"/>
                    <a:pt x="162" y="17"/>
                    <a:pt x="162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Oval 201"/>
            <p:cNvSpPr>
              <a:spLocks noChangeArrowheads="1"/>
            </p:cNvSpPr>
            <p:nvPr/>
          </p:nvSpPr>
          <p:spPr bwMode="auto">
            <a:xfrm>
              <a:off x="6235701" y="5672138"/>
              <a:ext cx="457200" cy="457200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202"/>
            <p:cNvSpPr>
              <a:spLocks noEditPoints="1"/>
            </p:cNvSpPr>
            <p:nvPr/>
          </p:nvSpPr>
          <p:spPr bwMode="auto">
            <a:xfrm>
              <a:off x="6235701" y="5672138"/>
              <a:ext cx="449263" cy="457200"/>
            </a:xfrm>
            <a:custGeom>
              <a:avLst/>
              <a:gdLst>
                <a:gd name="T0" fmla="*/ 190 w 199"/>
                <a:gd name="T1" fmla="*/ 73 h 203"/>
                <a:gd name="T2" fmla="*/ 187 w 199"/>
                <a:gd name="T3" fmla="*/ 57 h 203"/>
                <a:gd name="T4" fmla="*/ 174 w 199"/>
                <a:gd name="T5" fmla="*/ 51 h 203"/>
                <a:gd name="T6" fmla="*/ 176 w 199"/>
                <a:gd name="T7" fmla="*/ 63 h 203"/>
                <a:gd name="T8" fmla="*/ 167 w 199"/>
                <a:gd name="T9" fmla="*/ 55 h 203"/>
                <a:gd name="T10" fmla="*/ 150 w 199"/>
                <a:gd name="T11" fmla="*/ 64 h 203"/>
                <a:gd name="T12" fmla="*/ 153 w 199"/>
                <a:gd name="T13" fmla="*/ 55 h 203"/>
                <a:gd name="T14" fmla="*/ 165 w 199"/>
                <a:gd name="T15" fmla="*/ 40 h 203"/>
                <a:gd name="T16" fmla="*/ 161 w 199"/>
                <a:gd name="T17" fmla="*/ 34 h 203"/>
                <a:gd name="T18" fmla="*/ 41 w 199"/>
                <a:gd name="T19" fmla="*/ 19 h 203"/>
                <a:gd name="T20" fmla="*/ 59 w 199"/>
                <a:gd name="T21" fmla="*/ 21 h 203"/>
                <a:gd name="T22" fmla="*/ 61 w 199"/>
                <a:gd name="T23" fmla="*/ 13 h 203"/>
                <a:gd name="T24" fmla="*/ 64 w 199"/>
                <a:gd name="T25" fmla="*/ 19 h 203"/>
                <a:gd name="T26" fmla="*/ 73 w 199"/>
                <a:gd name="T27" fmla="*/ 18 h 203"/>
                <a:gd name="T28" fmla="*/ 84 w 199"/>
                <a:gd name="T29" fmla="*/ 22 h 203"/>
                <a:gd name="T30" fmla="*/ 106 w 199"/>
                <a:gd name="T31" fmla="*/ 23 h 203"/>
                <a:gd name="T32" fmla="*/ 94 w 199"/>
                <a:gd name="T33" fmla="*/ 20 h 203"/>
                <a:gd name="T34" fmla="*/ 82 w 199"/>
                <a:gd name="T35" fmla="*/ 24 h 203"/>
                <a:gd name="T36" fmla="*/ 78 w 199"/>
                <a:gd name="T37" fmla="*/ 29 h 203"/>
                <a:gd name="T38" fmla="*/ 73 w 199"/>
                <a:gd name="T39" fmla="*/ 38 h 203"/>
                <a:gd name="T40" fmla="*/ 85 w 199"/>
                <a:gd name="T41" fmla="*/ 28 h 203"/>
                <a:gd name="T42" fmla="*/ 104 w 199"/>
                <a:gd name="T43" fmla="*/ 40 h 203"/>
                <a:gd name="T44" fmla="*/ 103 w 199"/>
                <a:gd name="T45" fmla="*/ 51 h 203"/>
                <a:gd name="T46" fmla="*/ 99 w 199"/>
                <a:gd name="T47" fmla="*/ 45 h 203"/>
                <a:gd name="T48" fmla="*/ 92 w 199"/>
                <a:gd name="T49" fmla="*/ 46 h 203"/>
                <a:gd name="T50" fmla="*/ 89 w 199"/>
                <a:gd name="T51" fmla="*/ 48 h 203"/>
                <a:gd name="T52" fmla="*/ 82 w 199"/>
                <a:gd name="T53" fmla="*/ 53 h 203"/>
                <a:gd name="T54" fmla="*/ 60 w 199"/>
                <a:gd name="T55" fmla="*/ 73 h 203"/>
                <a:gd name="T56" fmla="*/ 35 w 199"/>
                <a:gd name="T57" fmla="*/ 82 h 203"/>
                <a:gd name="T58" fmla="*/ 46 w 199"/>
                <a:gd name="T59" fmla="*/ 92 h 203"/>
                <a:gd name="T60" fmla="*/ 75 w 199"/>
                <a:gd name="T61" fmla="*/ 102 h 203"/>
                <a:gd name="T62" fmla="*/ 97 w 199"/>
                <a:gd name="T63" fmla="*/ 112 h 203"/>
                <a:gd name="T64" fmla="*/ 119 w 199"/>
                <a:gd name="T65" fmla="*/ 129 h 203"/>
                <a:gd name="T66" fmla="*/ 103 w 199"/>
                <a:gd name="T67" fmla="*/ 159 h 203"/>
                <a:gd name="T68" fmla="*/ 87 w 199"/>
                <a:gd name="T69" fmla="*/ 177 h 203"/>
                <a:gd name="T70" fmla="*/ 88 w 199"/>
                <a:gd name="T71" fmla="*/ 188 h 203"/>
                <a:gd name="T72" fmla="*/ 75 w 199"/>
                <a:gd name="T73" fmla="*/ 182 h 203"/>
                <a:gd name="T74" fmla="*/ 65 w 199"/>
                <a:gd name="T75" fmla="*/ 139 h 203"/>
                <a:gd name="T76" fmla="*/ 60 w 199"/>
                <a:gd name="T77" fmla="*/ 112 h 203"/>
                <a:gd name="T78" fmla="*/ 38 w 199"/>
                <a:gd name="T79" fmla="*/ 94 h 203"/>
                <a:gd name="T80" fmla="*/ 18 w 199"/>
                <a:gd name="T81" fmla="*/ 76 h 203"/>
                <a:gd name="T82" fmla="*/ 16 w 199"/>
                <a:gd name="T83" fmla="*/ 84 h 203"/>
                <a:gd name="T84" fmla="*/ 101 w 199"/>
                <a:gd name="T85" fmla="*/ 203 h 203"/>
                <a:gd name="T86" fmla="*/ 170 w 199"/>
                <a:gd name="T87" fmla="*/ 142 h 203"/>
                <a:gd name="T88" fmla="*/ 158 w 199"/>
                <a:gd name="T89" fmla="*/ 107 h 203"/>
                <a:gd name="T90" fmla="*/ 130 w 199"/>
                <a:gd name="T91" fmla="*/ 99 h 203"/>
                <a:gd name="T92" fmla="*/ 140 w 199"/>
                <a:gd name="T93" fmla="*/ 75 h 203"/>
                <a:gd name="T94" fmla="*/ 167 w 199"/>
                <a:gd name="T95" fmla="*/ 64 h 203"/>
                <a:gd name="T96" fmla="*/ 153 w 199"/>
                <a:gd name="T97" fmla="*/ 37 h 203"/>
                <a:gd name="T98" fmla="*/ 149 w 199"/>
                <a:gd name="T99" fmla="*/ 45 h 203"/>
                <a:gd name="T100" fmla="*/ 148 w 199"/>
                <a:gd name="T101" fmla="*/ 36 h 203"/>
                <a:gd name="T102" fmla="*/ 145 w 199"/>
                <a:gd name="T103" fmla="*/ 44 h 203"/>
                <a:gd name="T104" fmla="*/ 86 w 199"/>
                <a:gd name="T105" fmla="*/ 52 h 203"/>
                <a:gd name="T106" fmla="*/ 92 w 199"/>
                <a:gd name="T107" fmla="*/ 54 h 203"/>
                <a:gd name="T108" fmla="*/ 93 w 199"/>
                <a:gd name="T109" fmla="*/ 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" h="203">
                  <a:moveTo>
                    <a:pt x="176" y="72"/>
                  </a:moveTo>
                  <a:cubicBezTo>
                    <a:pt x="178" y="73"/>
                    <a:pt x="178" y="73"/>
                    <a:pt x="178" y="73"/>
                  </a:cubicBezTo>
                  <a:cubicBezTo>
                    <a:pt x="180" y="73"/>
                    <a:pt x="180" y="73"/>
                    <a:pt x="180" y="73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198" y="70"/>
                    <a:pt x="197" y="67"/>
                    <a:pt x="196" y="64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76" y="63"/>
                    <a:pt x="176" y="63"/>
                    <a:pt x="176" y="63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4" y="62"/>
                    <a:pt x="154" y="62"/>
                    <a:pt x="154" y="62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57"/>
                    <a:pt x="142" y="57"/>
                    <a:pt x="142" y="57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61" y="41"/>
                    <a:pt x="161" y="41"/>
                    <a:pt x="161" y="41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50" y="9"/>
                    <a:pt x="127" y="0"/>
                    <a:pt x="101" y="0"/>
                  </a:cubicBezTo>
                  <a:cubicBezTo>
                    <a:pt x="79" y="0"/>
                    <a:pt x="58" y="7"/>
                    <a:pt x="41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4" y="19"/>
                    <a:pt x="64" y="19"/>
                  </a:cubicBezTo>
                  <a:cubicBezTo>
                    <a:pt x="64" y="19"/>
                    <a:pt x="64" y="23"/>
                    <a:pt x="64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3" y="147"/>
                    <a:pt x="113" y="147"/>
                    <a:pt x="113" y="14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92" y="193"/>
                    <a:pt x="92" y="193"/>
                    <a:pt x="92" y="193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3"/>
                    <a:pt x="65" y="139"/>
                    <a:pt x="65" y="139"/>
                  </a:cubicBezTo>
                  <a:cubicBezTo>
                    <a:pt x="65" y="139"/>
                    <a:pt x="62" y="138"/>
                    <a:pt x="62" y="138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2" y="74"/>
                    <a:pt x="0" y="87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133" y="203"/>
                    <a:pt x="161" y="188"/>
                    <a:pt x="180" y="165"/>
                  </a:cubicBezTo>
                  <a:cubicBezTo>
                    <a:pt x="177" y="165"/>
                    <a:pt x="177" y="165"/>
                    <a:pt x="177" y="165"/>
                  </a:cubicBezTo>
                  <a:cubicBezTo>
                    <a:pt x="177" y="158"/>
                    <a:pt x="177" y="158"/>
                    <a:pt x="177" y="158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0" y="142"/>
                    <a:pt x="170" y="142"/>
                    <a:pt x="170" y="142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30" y="87"/>
                    <a:pt x="130" y="87"/>
                    <a:pt x="130" y="87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6" y="65"/>
                    <a:pt x="156" y="65"/>
                    <a:pt x="156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9"/>
                    <a:pt x="167" y="69"/>
                    <a:pt x="167" y="69"/>
                  </a:cubicBezTo>
                  <a:lnTo>
                    <a:pt x="176" y="72"/>
                  </a:lnTo>
                  <a:close/>
                  <a:moveTo>
                    <a:pt x="148" y="36"/>
                  </a:moveTo>
                  <a:cubicBezTo>
                    <a:pt x="149" y="34"/>
                    <a:pt x="149" y="34"/>
                    <a:pt x="149" y="34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2" y="45"/>
                    <a:pt x="152" y="45"/>
                    <a:pt x="152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48" y="37"/>
                    <a:pt x="148" y="37"/>
                    <a:pt x="148" y="37"/>
                  </a:cubicBezTo>
                  <a:lnTo>
                    <a:pt x="148" y="36"/>
                  </a:lnTo>
                  <a:close/>
                  <a:moveTo>
                    <a:pt x="142" y="42"/>
                  </a:moveTo>
                  <a:cubicBezTo>
                    <a:pt x="144" y="39"/>
                    <a:pt x="144" y="39"/>
                    <a:pt x="144" y="39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2" y="44"/>
                    <a:pt x="142" y="44"/>
                    <a:pt x="142" y="44"/>
                  </a:cubicBezTo>
                  <a:lnTo>
                    <a:pt x="142" y="42"/>
                  </a:lnTo>
                  <a:close/>
                  <a:moveTo>
                    <a:pt x="87" y="54"/>
                  </a:moveTo>
                  <a:cubicBezTo>
                    <a:pt x="85" y="55"/>
                    <a:pt x="85" y="55"/>
                    <a:pt x="85" y="55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4"/>
                  </a:lnTo>
                  <a:close/>
                  <a:moveTo>
                    <a:pt x="95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0" y="54"/>
                    <a:pt x="90" y="53"/>
                    <a:pt x="90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5" y="51"/>
                    <a:pt x="95" y="51"/>
                    <a:pt x="95" y="51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5743582" y="3515887"/>
            <a:ext cx="1058863" cy="1060450"/>
            <a:chOff x="5891214" y="4167188"/>
            <a:chExt cx="1058863" cy="1060450"/>
          </a:xfrm>
        </p:grpSpPr>
        <p:sp>
          <p:nvSpPr>
            <p:cNvPr id="389" name="Oval 203"/>
            <p:cNvSpPr>
              <a:spLocks noChangeArrowheads="1"/>
            </p:cNvSpPr>
            <p:nvPr/>
          </p:nvSpPr>
          <p:spPr bwMode="auto">
            <a:xfrm>
              <a:off x="5891214" y="4167188"/>
              <a:ext cx="1058863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204"/>
            <p:cNvSpPr/>
            <p:nvPr/>
          </p:nvSpPr>
          <p:spPr bwMode="auto">
            <a:xfrm>
              <a:off x="6261101" y="4370388"/>
              <a:ext cx="222250" cy="76200"/>
            </a:xfrm>
            <a:custGeom>
              <a:avLst/>
              <a:gdLst>
                <a:gd name="T0" fmla="*/ 0 w 99"/>
                <a:gd name="T1" fmla="*/ 18 h 34"/>
                <a:gd name="T2" fmla="*/ 16 w 99"/>
                <a:gd name="T3" fmla="*/ 34 h 34"/>
                <a:gd name="T4" fmla="*/ 84 w 99"/>
                <a:gd name="T5" fmla="*/ 34 h 34"/>
                <a:gd name="T6" fmla="*/ 99 w 99"/>
                <a:gd name="T7" fmla="*/ 18 h 34"/>
                <a:gd name="T8" fmla="*/ 99 w 99"/>
                <a:gd name="T9" fmla="*/ 16 h 34"/>
                <a:gd name="T10" fmla="*/ 84 w 99"/>
                <a:gd name="T11" fmla="*/ 0 h 34"/>
                <a:gd name="T12" fmla="*/ 16 w 99"/>
                <a:gd name="T13" fmla="*/ 0 h 34"/>
                <a:gd name="T14" fmla="*/ 0 w 99"/>
                <a:gd name="T15" fmla="*/ 16 h 34"/>
                <a:gd name="T16" fmla="*/ 0 w 99"/>
                <a:gd name="T1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34">
                  <a:moveTo>
                    <a:pt x="0" y="18"/>
                  </a:moveTo>
                  <a:cubicBezTo>
                    <a:pt x="0" y="27"/>
                    <a:pt x="7" y="34"/>
                    <a:pt x="16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92" y="34"/>
                    <a:pt x="99" y="27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6"/>
            <p:cNvSpPr/>
            <p:nvPr/>
          </p:nvSpPr>
          <p:spPr bwMode="auto">
            <a:xfrm>
              <a:off x="6113463" y="4413251"/>
              <a:ext cx="525463" cy="588963"/>
            </a:xfrm>
            <a:custGeom>
              <a:avLst/>
              <a:gdLst>
                <a:gd name="T0" fmla="*/ 83 w 233"/>
                <a:gd name="T1" fmla="*/ 78 h 261"/>
                <a:gd name="T2" fmla="*/ 83 w 233"/>
                <a:gd name="T3" fmla="*/ 0 h 261"/>
                <a:gd name="T4" fmla="*/ 146 w 233"/>
                <a:gd name="T5" fmla="*/ 0 h 261"/>
                <a:gd name="T6" fmla="*/ 146 w 233"/>
                <a:gd name="T7" fmla="*/ 78 h 261"/>
                <a:gd name="T8" fmla="*/ 233 w 233"/>
                <a:gd name="T9" fmla="*/ 232 h 261"/>
                <a:gd name="T10" fmla="*/ 205 w 233"/>
                <a:gd name="T11" fmla="*/ 261 h 261"/>
                <a:gd name="T12" fmla="*/ 27 w 233"/>
                <a:gd name="T13" fmla="*/ 261 h 261"/>
                <a:gd name="T14" fmla="*/ 0 w 233"/>
                <a:gd name="T15" fmla="*/ 232 h 261"/>
                <a:gd name="T16" fmla="*/ 83 w 233"/>
                <a:gd name="T17" fmla="*/ 7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61">
                  <a:moveTo>
                    <a:pt x="83" y="78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53" y="86"/>
                    <a:pt x="233" y="210"/>
                    <a:pt x="233" y="232"/>
                  </a:cubicBezTo>
                  <a:cubicBezTo>
                    <a:pt x="233" y="248"/>
                    <a:pt x="220" y="261"/>
                    <a:pt x="205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12" y="261"/>
                    <a:pt x="0" y="248"/>
                    <a:pt x="0" y="232"/>
                  </a:cubicBezTo>
                  <a:cubicBezTo>
                    <a:pt x="0" y="209"/>
                    <a:pt x="76" y="87"/>
                    <a:pt x="83" y="78"/>
                  </a:cubicBez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07"/>
            <p:cNvSpPr/>
            <p:nvPr/>
          </p:nvSpPr>
          <p:spPr bwMode="auto">
            <a:xfrm>
              <a:off x="6172201" y="4735513"/>
              <a:ext cx="406400" cy="225425"/>
            </a:xfrm>
            <a:custGeom>
              <a:avLst/>
              <a:gdLst>
                <a:gd name="T0" fmla="*/ 180 w 180"/>
                <a:gd name="T1" fmla="*/ 78 h 100"/>
                <a:gd name="T2" fmla="*/ 159 w 180"/>
                <a:gd name="T3" fmla="*/ 100 h 100"/>
                <a:gd name="T4" fmla="*/ 22 w 180"/>
                <a:gd name="T5" fmla="*/ 100 h 100"/>
                <a:gd name="T6" fmla="*/ 0 w 180"/>
                <a:gd name="T7" fmla="*/ 78 h 100"/>
                <a:gd name="T8" fmla="*/ 41 w 180"/>
                <a:gd name="T9" fmla="*/ 0 h 100"/>
                <a:gd name="T10" fmla="*/ 139 w 180"/>
                <a:gd name="T11" fmla="*/ 0 h 100"/>
                <a:gd name="T12" fmla="*/ 180 w 180"/>
                <a:gd name="T13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00">
                  <a:moveTo>
                    <a:pt x="180" y="78"/>
                  </a:moveTo>
                  <a:cubicBezTo>
                    <a:pt x="180" y="90"/>
                    <a:pt x="171" y="100"/>
                    <a:pt x="159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0" y="100"/>
                    <a:pt x="0" y="90"/>
                    <a:pt x="0" y="78"/>
                  </a:cubicBezTo>
                  <a:cubicBezTo>
                    <a:pt x="0" y="68"/>
                    <a:pt x="27" y="19"/>
                    <a:pt x="4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53" y="19"/>
                    <a:pt x="180" y="68"/>
                    <a:pt x="180" y="78"/>
                  </a:cubicBezTo>
                  <a:close/>
                </a:path>
              </a:pathLst>
            </a:custGeom>
            <a:solidFill>
              <a:srgbClr val="00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08"/>
            <p:cNvSpPr/>
            <p:nvPr/>
          </p:nvSpPr>
          <p:spPr bwMode="auto">
            <a:xfrm>
              <a:off x="6400801" y="4813301"/>
              <a:ext cx="96838" cy="96838"/>
            </a:xfrm>
            <a:custGeom>
              <a:avLst/>
              <a:gdLst>
                <a:gd name="T0" fmla="*/ 4 w 43"/>
                <a:gd name="T1" fmla="*/ 28 h 43"/>
                <a:gd name="T2" fmla="*/ 28 w 43"/>
                <a:gd name="T3" fmla="*/ 39 h 43"/>
                <a:gd name="T4" fmla="*/ 39 w 43"/>
                <a:gd name="T5" fmla="*/ 15 h 43"/>
                <a:gd name="T6" fmla="*/ 15 w 43"/>
                <a:gd name="T7" fmla="*/ 4 h 43"/>
                <a:gd name="T8" fmla="*/ 4 w 43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28"/>
                  </a:moveTo>
                  <a:cubicBezTo>
                    <a:pt x="7" y="38"/>
                    <a:pt x="18" y="43"/>
                    <a:pt x="28" y="39"/>
                  </a:cubicBezTo>
                  <a:cubicBezTo>
                    <a:pt x="38" y="35"/>
                    <a:pt x="43" y="24"/>
                    <a:pt x="39" y="15"/>
                  </a:cubicBezTo>
                  <a:cubicBezTo>
                    <a:pt x="35" y="5"/>
                    <a:pt x="24" y="0"/>
                    <a:pt x="15" y="4"/>
                  </a:cubicBezTo>
                  <a:cubicBezTo>
                    <a:pt x="5" y="7"/>
                    <a:pt x="0" y="18"/>
                    <a:pt x="4" y="28"/>
                  </a:cubicBez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09"/>
            <p:cNvSpPr/>
            <p:nvPr/>
          </p:nvSpPr>
          <p:spPr bwMode="auto">
            <a:xfrm>
              <a:off x="6278563" y="4781551"/>
              <a:ext cx="52388" cy="50800"/>
            </a:xfrm>
            <a:custGeom>
              <a:avLst/>
              <a:gdLst>
                <a:gd name="T0" fmla="*/ 2 w 23"/>
                <a:gd name="T1" fmla="*/ 15 h 23"/>
                <a:gd name="T2" fmla="*/ 15 w 23"/>
                <a:gd name="T3" fmla="*/ 21 h 23"/>
                <a:gd name="T4" fmla="*/ 21 w 23"/>
                <a:gd name="T5" fmla="*/ 8 h 23"/>
                <a:gd name="T6" fmla="*/ 8 w 23"/>
                <a:gd name="T7" fmla="*/ 2 h 23"/>
                <a:gd name="T8" fmla="*/ 2 w 23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" y="15"/>
                  </a:moveTo>
                  <a:cubicBezTo>
                    <a:pt x="4" y="20"/>
                    <a:pt x="10" y="23"/>
                    <a:pt x="15" y="21"/>
                  </a:cubicBezTo>
                  <a:cubicBezTo>
                    <a:pt x="20" y="19"/>
                    <a:pt x="23" y="13"/>
                    <a:pt x="21" y="8"/>
                  </a:cubicBezTo>
                  <a:cubicBezTo>
                    <a:pt x="19" y="3"/>
                    <a:pt x="13" y="0"/>
                    <a:pt x="8" y="2"/>
                  </a:cubicBezTo>
                  <a:cubicBezTo>
                    <a:pt x="3" y="4"/>
                    <a:pt x="0" y="10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10"/>
            <p:cNvSpPr/>
            <p:nvPr/>
          </p:nvSpPr>
          <p:spPr bwMode="auto">
            <a:xfrm>
              <a:off x="6323013" y="4868863"/>
              <a:ext cx="36513" cy="33338"/>
            </a:xfrm>
            <a:custGeom>
              <a:avLst/>
              <a:gdLst>
                <a:gd name="T0" fmla="*/ 2 w 16"/>
                <a:gd name="T1" fmla="*/ 10 h 15"/>
                <a:gd name="T2" fmla="*/ 10 w 16"/>
                <a:gd name="T3" fmla="*/ 14 h 15"/>
                <a:gd name="T4" fmla="*/ 14 w 16"/>
                <a:gd name="T5" fmla="*/ 5 h 15"/>
                <a:gd name="T6" fmla="*/ 6 w 16"/>
                <a:gd name="T7" fmla="*/ 1 h 15"/>
                <a:gd name="T8" fmla="*/ 2 w 16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10"/>
                  </a:moveTo>
                  <a:cubicBezTo>
                    <a:pt x="3" y="14"/>
                    <a:pt x="7" y="15"/>
                    <a:pt x="10" y="14"/>
                  </a:cubicBezTo>
                  <a:cubicBezTo>
                    <a:pt x="14" y="13"/>
                    <a:pt x="16" y="9"/>
                    <a:pt x="14" y="5"/>
                  </a:cubicBezTo>
                  <a:cubicBezTo>
                    <a:pt x="13" y="2"/>
                    <a:pt x="9" y="0"/>
                    <a:pt x="6" y="1"/>
                  </a:cubicBezTo>
                  <a:cubicBezTo>
                    <a:pt x="2" y="3"/>
                    <a:pt x="0" y="7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11"/>
            <p:cNvSpPr/>
            <p:nvPr/>
          </p:nvSpPr>
          <p:spPr bwMode="auto">
            <a:xfrm>
              <a:off x="6491288" y="4487863"/>
              <a:ext cx="195263" cy="65088"/>
            </a:xfrm>
            <a:custGeom>
              <a:avLst/>
              <a:gdLst>
                <a:gd name="T0" fmla="*/ 0 w 87"/>
                <a:gd name="T1" fmla="*/ 19 h 29"/>
                <a:gd name="T2" fmla="*/ 10 w 87"/>
                <a:gd name="T3" fmla="*/ 29 h 29"/>
                <a:gd name="T4" fmla="*/ 77 w 87"/>
                <a:gd name="T5" fmla="*/ 29 h 29"/>
                <a:gd name="T6" fmla="*/ 87 w 87"/>
                <a:gd name="T7" fmla="*/ 19 h 29"/>
                <a:gd name="T8" fmla="*/ 87 w 87"/>
                <a:gd name="T9" fmla="*/ 10 h 29"/>
                <a:gd name="T10" fmla="*/ 77 w 87"/>
                <a:gd name="T11" fmla="*/ 0 h 29"/>
                <a:gd name="T12" fmla="*/ 10 w 87"/>
                <a:gd name="T13" fmla="*/ 0 h 29"/>
                <a:gd name="T14" fmla="*/ 0 w 87"/>
                <a:gd name="T15" fmla="*/ 10 h 29"/>
                <a:gd name="T16" fmla="*/ 0 w 87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9">
                  <a:moveTo>
                    <a:pt x="0" y="19"/>
                  </a:moveTo>
                  <a:cubicBezTo>
                    <a:pt x="0" y="25"/>
                    <a:pt x="4" y="29"/>
                    <a:pt x="10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82" y="29"/>
                    <a:pt x="87" y="25"/>
                    <a:pt x="87" y="1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5"/>
                    <a:pt x="82" y="0"/>
                    <a:pt x="7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212"/>
            <p:cNvSpPr>
              <a:spLocks noChangeArrowheads="1"/>
            </p:cNvSpPr>
            <p:nvPr/>
          </p:nvSpPr>
          <p:spPr bwMode="auto">
            <a:xfrm>
              <a:off x="6521451" y="4514851"/>
              <a:ext cx="138113" cy="1968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213"/>
            <p:cNvSpPr>
              <a:spLocks noChangeArrowheads="1"/>
            </p:cNvSpPr>
            <p:nvPr/>
          </p:nvSpPr>
          <p:spPr bwMode="auto">
            <a:xfrm>
              <a:off x="6394451" y="4598988"/>
              <a:ext cx="393700" cy="393700"/>
            </a:xfrm>
            <a:prstGeom prst="ellipse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14"/>
            <p:cNvSpPr/>
            <p:nvPr/>
          </p:nvSpPr>
          <p:spPr bwMode="auto">
            <a:xfrm>
              <a:off x="6427788" y="4738688"/>
              <a:ext cx="327025" cy="219075"/>
            </a:xfrm>
            <a:custGeom>
              <a:avLst/>
              <a:gdLst>
                <a:gd name="T0" fmla="*/ 145 w 145"/>
                <a:gd name="T1" fmla="*/ 25 h 97"/>
                <a:gd name="T2" fmla="*/ 73 w 145"/>
                <a:gd name="T3" fmla="*/ 97 h 97"/>
                <a:gd name="T4" fmla="*/ 0 w 145"/>
                <a:gd name="T5" fmla="*/ 25 h 97"/>
                <a:gd name="T6" fmla="*/ 4 w 145"/>
                <a:gd name="T7" fmla="*/ 0 h 97"/>
                <a:gd name="T8" fmla="*/ 141 w 145"/>
                <a:gd name="T9" fmla="*/ 0 h 97"/>
                <a:gd name="T10" fmla="*/ 145 w 145"/>
                <a:gd name="T11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97">
                  <a:moveTo>
                    <a:pt x="145" y="25"/>
                  </a:moveTo>
                  <a:cubicBezTo>
                    <a:pt x="145" y="65"/>
                    <a:pt x="113" y="97"/>
                    <a:pt x="73" y="97"/>
                  </a:cubicBezTo>
                  <a:cubicBezTo>
                    <a:pt x="33" y="97"/>
                    <a:pt x="0" y="65"/>
                    <a:pt x="0" y="25"/>
                  </a:cubicBezTo>
                  <a:cubicBezTo>
                    <a:pt x="0" y="16"/>
                    <a:pt x="2" y="6"/>
                    <a:pt x="4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3" y="6"/>
                    <a:pt x="145" y="16"/>
                    <a:pt x="145" y="25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Oval 215"/>
            <p:cNvSpPr>
              <a:spLocks noChangeArrowheads="1"/>
            </p:cNvSpPr>
            <p:nvPr/>
          </p:nvSpPr>
          <p:spPr bwMode="auto">
            <a:xfrm>
              <a:off x="6650038" y="4781551"/>
              <a:ext cx="55563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Oval 216"/>
            <p:cNvSpPr>
              <a:spLocks noChangeArrowheads="1"/>
            </p:cNvSpPr>
            <p:nvPr/>
          </p:nvSpPr>
          <p:spPr bwMode="auto">
            <a:xfrm>
              <a:off x="6572251" y="4837113"/>
              <a:ext cx="66675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217"/>
            <p:cNvSpPr>
              <a:spLocks noChangeArrowheads="1"/>
            </p:cNvSpPr>
            <p:nvPr/>
          </p:nvSpPr>
          <p:spPr bwMode="auto">
            <a:xfrm>
              <a:off x="6497638" y="4773613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096131" y="3515887"/>
            <a:ext cx="1060450" cy="1060450"/>
            <a:chOff x="7243763" y="4167188"/>
            <a:chExt cx="1060450" cy="1060450"/>
          </a:xfrm>
        </p:grpSpPr>
        <p:sp>
          <p:nvSpPr>
            <p:cNvPr id="112" name="Oval 218"/>
            <p:cNvSpPr>
              <a:spLocks noChangeArrowheads="1"/>
            </p:cNvSpPr>
            <p:nvPr/>
          </p:nvSpPr>
          <p:spPr bwMode="auto">
            <a:xfrm>
              <a:off x="7243763" y="4167188"/>
              <a:ext cx="1060450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219"/>
            <p:cNvSpPr>
              <a:spLocks noChangeArrowheads="1"/>
            </p:cNvSpPr>
            <p:nvPr/>
          </p:nvSpPr>
          <p:spPr bwMode="auto">
            <a:xfrm>
              <a:off x="7667626" y="4906963"/>
              <a:ext cx="122238" cy="128588"/>
            </a:xfrm>
            <a:prstGeom prst="rect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20"/>
            <p:cNvSpPr/>
            <p:nvPr/>
          </p:nvSpPr>
          <p:spPr bwMode="auto">
            <a:xfrm>
              <a:off x="7513638" y="5016501"/>
              <a:ext cx="449263" cy="34925"/>
            </a:xfrm>
            <a:custGeom>
              <a:avLst/>
              <a:gdLst>
                <a:gd name="T0" fmla="*/ 199 w 199"/>
                <a:gd name="T1" fmla="*/ 9 h 16"/>
                <a:gd name="T2" fmla="*/ 192 w 199"/>
                <a:gd name="T3" fmla="*/ 16 h 16"/>
                <a:gd name="T4" fmla="*/ 7 w 199"/>
                <a:gd name="T5" fmla="*/ 16 h 16"/>
                <a:gd name="T6" fmla="*/ 0 w 199"/>
                <a:gd name="T7" fmla="*/ 9 h 16"/>
                <a:gd name="T8" fmla="*/ 0 w 199"/>
                <a:gd name="T9" fmla="*/ 7 h 16"/>
                <a:gd name="T10" fmla="*/ 7 w 199"/>
                <a:gd name="T11" fmla="*/ 0 h 16"/>
                <a:gd name="T12" fmla="*/ 192 w 199"/>
                <a:gd name="T13" fmla="*/ 0 h 16"/>
                <a:gd name="T14" fmla="*/ 199 w 199"/>
                <a:gd name="T15" fmla="*/ 7 h 16"/>
                <a:gd name="T16" fmla="*/ 199 w 199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16">
                  <a:moveTo>
                    <a:pt x="199" y="9"/>
                  </a:moveTo>
                  <a:cubicBezTo>
                    <a:pt x="199" y="13"/>
                    <a:pt x="195" y="16"/>
                    <a:pt x="192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5" y="0"/>
                    <a:pt x="199" y="3"/>
                    <a:pt x="199" y="7"/>
                  </a:cubicBezTo>
                  <a:lnTo>
                    <a:pt x="199" y="9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21"/>
            <p:cNvSpPr/>
            <p:nvPr/>
          </p:nvSpPr>
          <p:spPr bwMode="auto">
            <a:xfrm>
              <a:off x="7623176" y="4826001"/>
              <a:ext cx="204788" cy="63500"/>
            </a:xfrm>
            <a:custGeom>
              <a:avLst/>
              <a:gdLst>
                <a:gd name="T0" fmla="*/ 86 w 91"/>
                <a:gd name="T1" fmla="*/ 1 h 28"/>
                <a:gd name="T2" fmla="*/ 80 w 91"/>
                <a:gd name="T3" fmla="*/ 7 h 28"/>
                <a:gd name="T4" fmla="*/ 80 w 91"/>
                <a:gd name="T5" fmla="*/ 17 h 28"/>
                <a:gd name="T6" fmla="*/ 79 w 91"/>
                <a:gd name="T7" fmla="*/ 17 h 28"/>
                <a:gd name="T8" fmla="*/ 11 w 91"/>
                <a:gd name="T9" fmla="*/ 17 h 28"/>
                <a:gd name="T10" fmla="*/ 11 w 91"/>
                <a:gd name="T11" fmla="*/ 5 h 28"/>
                <a:gd name="T12" fmla="*/ 5 w 91"/>
                <a:gd name="T13" fmla="*/ 0 h 28"/>
                <a:gd name="T14" fmla="*/ 0 w 91"/>
                <a:gd name="T15" fmla="*/ 5 h 28"/>
                <a:gd name="T16" fmla="*/ 0 w 91"/>
                <a:gd name="T17" fmla="*/ 28 h 28"/>
                <a:gd name="T18" fmla="*/ 91 w 91"/>
                <a:gd name="T19" fmla="*/ 28 h 28"/>
                <a:gd name="T20" fmla="*/ 91 w 91"/>
                <a:gd name="T21" fmla="*/ 7 h 28"/>
                <a:gd name="T22" fmla="*/ 86 w 91"/>
                <a:gd name="T2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28">
                  <a:moveTo>
                    <a:pt x="86" y="1"/>
                  </a:moveTo>
                  <a:cubicBezTo>
                    <a:pt x="83" y="1"/>
                    <a:pt x="80" y="4"/>
                    <a:pt x="80" y="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7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4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22"/>
            <p:cNvSpPr/>
            <p:nvPr/>
          </p:nvSpPr>
          <p:spPr bwMode="auto">
            <a:xfrm>
              <a:off x="7554913" y="4459288"/>
              <a:ext cx="508000" cy="495300"/>
            </a:xfrm>
            <a:custGeom>
              <a:avLst/>
              <a:gdLst>
                <a:gd name="T0" fmla="*/ 144 w 225"/>
                <a:gd name="T1" fmla="*/ 220 h 220"/>
                <a:gd name="T2" fmla="*/ 16 w 225"/>
                <a:gd name="T3" fmla="*/ 220 h 220"/>
                <a:gd name="T4" fmla="*/ 0 w 225"/>
                <a:gd name="T5" fmla="*/ 204 h 220"/>
                <a:gd name="T6" fmla="*/ 16 w 225"/>
                <a:gd name="T7" fmla="*/ 188 h 220"/>
                <a:gd name="T8" fmla="*/ 137 w 225"/>
                <a:gd name="T9" fmla="*/ 188 h 220"/>
                <a:gd name="T10" fmla="*/ 188 w 225"/>
                <a:gd name="T11" fmla="*/ 135 h 220"/>
                <a:gd name="T12" fmla="*/ 128 w 225"/>
                <a:gd name="T13" fmla="*/ 26 h 220"/>
                <a:gd name="T14" fmla="*/ 134 w 225"/>
                <a:gd name="T15" fmla="*/ 4 h 220"/>
                <a:gd name="T16" fmla="*/ 155 w 225"/>
                <a:gd name="T17" fmla="*/ 11 h 220"/>
                <a:gd name="T18" fmla="*/ 221 w 225"/>
                <a:gd name="T19" fmla="*/ 129 h 220"/>
                <a:gd name="T20" fmla="*/ 219 w 225"/>
                <a:gd name="T21" fmla="*/ 148 h 220"/>
                <a:gd name="T22" fmla="*/ 155 w 225"/>
                <a:gd name="T23" fmla="*/ 215 h 220"/>
                <a:gd name="T24" fmla="*/ 144 w 225"/>
                <a:gd name="T2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20">
                  <a:moveTo>
                    <a:pt x="144" y="220"/>
                  </a:moveTo>
                  <a:cubicBezTo>
                    <a:pt x="16" y="220"/>
                    <a:pt x="16" y="220"/>
                    <a:pt x="16" y="220"/>
                  </a:cubicBezTo>
                  <a:cubicBezTo>
                    <a:pt x="7" y="220"/>
                    <a:pt x="0" y="213"/>
                    <a:pt x="0" y="204"/>
                  </a:cubicBezTo>
                  <a:cubicBezTo>
                    <a:pt x="0" y="195"/>
                    <a:pt x="7" y="188"/>
                    <a:pt x="16" y="188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3" y="18"/>
                    <a:pt x="126" y="9"/>
                    <a:pt x="134" y="4"/>
                  </a:cubicBezTo>
                  <a:cubicBezTo>
                    <a:pt x="141" y="0"/>
                    <a:pt x="151" y="3"/>
                    <a:pt x="155" y="11"/>
                  </a:cubicBezTo>
                  <a:cubicBezTo>
                    <a:pt x="221" y="129"/>
                    <a:pt x="221" y="129"/>
                    <a:pt x="221" y="129"/>
                  </a:cubicBezTo>
                  <a:cubicBezTo>
                    <a:pt x="225" y="135"/>
                    <a:pt x="224" y="143"/>
                    <a:pt x="219" y="148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2" y="218"/>
                    <a:pt x="148" y="220"/>
                    <a:pt x="144" y="220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23"/>
            <p:cNvSpPr/>
            <p:nvPr/>
          </p:nvSpPr>
          <p:spPr bwMode="auto">
            <a:xfrm>
              <a:off x="7656513" y="4610101"/>
              <a:ext cx="87313" cy="93663"/>
            </a:xfrm>
            <a:custGeom>
              <a:avLst/>
              <a:gdLst>
                <a:gd name="T0" fmla="*/ 26 w 39"/>
                <a:gd name="T1" fmla="*/ 39 h 42"/>
                <a:gd name="T2" fmla="*/ 16 w 39"/>
                <a:gd name="T3" fmla="*/ 38 h 42"/>
                <a:gd name="T4" fmla="*/ 3 w 39"/>
                <a:gd name="T5" fmla="*/ 19 h 42"/>
                <a:gd name="T6" fmla="*/ 4 w 39"/>
                <a:gd name="T7" fmla="*/ 9 h 42"/>
                <a:gd name="T8" fmla="*/ 13 w 39"/>
                <a:gd name="T9" fmla="*/ 3 h 42"/>
                <a:gd name="T10" fmla="*/ 23 w 39"/>
                <a:gd name="T11" fmla="*/ 4 h 42"/>
                <a:gd name="T12" fmla="*/ 37 w 39"/>
                <a:gd name="T13" fmla="*/ 23 h 42"/>
                <a:gd name="T14" fmla="*/ 35 w 39"/>
                <a:gd name="T15" fmla="*/ 33 h 42"/>
                <a:gd name="T16" fmla="*/ 26 w 39"/>
                <a:gd name="T17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2">
                  <a:moveTo>
                    <a:pt x="26" y="39"/>
                  </a:moveTo>
                  <a:cubicBezTo>
                    <a:pt x="23" y="42"/>
                    <a:pt x="19" y="41"/>
                    <a:pt x="16" y="3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6"/>
                    <a:pt x="1" y="11"/>
                    <a:pt x="4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0"/>
                    <a:pt x="21" y="1"/>
                    <a:pt x="23" y="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6"/>
                    <a:pt x="38" y="31"/>
                    <a:pt x="35" y="33"/>
                  </a:cubicBezTo>
                  <a:lnTo>
                    <a:pt x="26" y="39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24"/>
            <p:cNvSpPr/>
            <p:nvPr/>
          </p:nvSpPr>
          <p:spPr bwMode="auto">
            <a:xfrm>
              <a:off x="7945438" y="4354513"/>
              <a:ext cx="139700" cy="149225"/>
            </a:xfrm>
            <a:custGeom>
              <a:avLst/>
              <a:gdLst>
                <a:gd name="T0" fmla="*/ 35 w 62"/>
                <a:gd name="T1" fmla="*/ 64 h 66"/>
                <a:gd name="T2" fmla="*/ 25 w 62"/>
                <a:gd name="T3" fmla="*/ 62 h 66"/>
                <a:gd name="T4" fmla="*/ 2 w 62"/>
                <a:gd name="T5" fmla="*/ 30 h 66"/>
                <a:gd name="T6" fmla="*/ 3 w 62"/>
                <a:gd name="T7" fmla="*/ 20 h 66"/>
                <a:gd name="T8" fmla="*/ 27 w 62"/>
                <a:gd name="T9" fmla="*/ 3 h 66"/>
                <a:gd name="T10" fmla="*/ 37 w 62"/>
                <a:gd name="T11" fmla="*/ 4 h 66"/>
                <a:gd name="T12" fmla="*/ 60 w 62"/>
                <a:gd name="T13" fmla="*/ 37 h 66"/>
                <a:gd name="T14" fmla="*/ 59 w 62"/>
                <a:gd name="T15" fmla="*/ 47 h 66"/>
                <a:gd name="T16" fmla="*/ 35 w 62"/>
                <a:gd name="T1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6">
                  <a:moveTo>
                    <a:pt x="35" y="64"/>
                  </a:moveTo>
                  <a:cubicBezTo>
                    <a:pt x="32" y="66"/>
                    <a:pt x="28" y="66"/>
                    <a:pt x="25" y="62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7"/>
                    <a:pt x="0" y="22"/>
                    <a:pt x="3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4" y="1"/>
                    <a:pt x="37" y="4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2" y="40"/>
                    <a:pt x="62" y="45"/>
                    <a:pt x="59" y="47"/>
                  </a:cubicBezTo>
                  <a:lnTo>
                    <a:pt x="35" y="6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25"/>
            <p:cNvSpPr/>
            <p:nvPr/>
          </p:nvSpPr>
          <p:spPr bwMode="auto">
            <a:xfrm>
              <a:off x="7720013" y="4370388"/>
              <a:ext cx="334963" cy="303213"/>
            </a:xfrm>
            <a:custGeom>
              <a:avLst/>
              <a:gdLst>
                <a:gd name="T0" fmla="*/ 45 w 149"/>
                <a:gd name="T1" fmla="*/ 132 h 134"/>
                <a:gd name="T2" fmla="*/ 35 w 149"/>
                <a:gd name="T3" fmla="*/ 131 h 134"/>
                <a:gd name="T4" fmla="*/ 2 w 149"/>
                <a:gd name="T5" fmla="*/ 84 h 134"/>
                <a:gd name="T6" fmla="*/ 4 w 149"/>
                <a:gd name="T7" fmla="*/ 75 h 134"/>
                <a:gd name="T8" fmla="*/ 104 w 149"/>
                <a:gd name="T9" fmla="*/ 2 h 134"/>
                <a:gd name="T10" fmla="*/ 114 w 149"/>
                <a:gd name="T11" fmla="*/ 4 h 134"/>
                <a:gd name="T12" fmla="*/ 147 w 149"/>
                <a:gd name="T13" fmla="*/ 50 h 134"/>
                <a:gd name="T14" fmla="*/ 146 w 149"/>
                <a:gd name="T15" fmla="*/ 60 h 134"/>
                <a:gd name="T16" fmla="*/ 45 w 149"/>
                <a:gd name="T1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4">
                  <a:moveTo>
                    <a:pt x="45" y="132"/>
                  </a:moveTo>
                  <a:cubicBezTo>
                    <a:pt x="42" y="134"/>
                    <a:pt x="38" y="134"/>
                    <a:pt x="35" y="131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2" y="1"/>
                    <a:pt x="114" y="4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49" y="53"/>
                    <a:pt x="149" y="58"/>
                    <a:pt x="146" y="60"/>
                  </a:cubicBezTo>
                  <a:lnTo>
                    <a:pt x="45" y="132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26"/>
            <p:cNvSpPr/>
            <p:nvPr/>
          </p:nvSpPr>
          <p:spPr bwMode="auto">
            <a:xfrm>
              <a:off x="7666038" y="4540251"/>
              <a:ext cx="157163" cy="171450"/>
            </a:xfrm>
            <a:custGeom>
              <a:avLst/>
              <a:gdLst>
                <a:gd name="T0" fmla="*/ 45 w 70"/>
                <a:gd name="T1" fmla="*/ 74 h 76"/>
                <a:gd name="T2" fmla="*/ 36 w 70"/>
                <a:gd name="T3" fmla="*/ 73 h 76"/>
                <a:gd name="T4" fmla="*/ 2 w 70"/>
                <a:gd name="T5" fmla="*/ 26 h 76"/>
                <a:gd name="T6" fmla="*/ 4 w 70"/>
                <a:gd name="T7" fmla="*/ 17 h 76"/>
                <a:gd name="T8" fmla="*/ 28 w 70"/>
                <a:gd name="T9" fmla="*/ 0 h 76"/>
                <a:gd name="T10" fmla="*/ 70 w 70"/>
                <a:gd name="T11" fmla="*/ 57 h 76"/>
                <a:gd name="T12" fmla="*/ 45 w 70"/>
                <a:gd name="T13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6">
                  <a:moveTo>
                    <a:pt x="45" y="74"/>
                  </a:moveTo>
                  <a:cubicBezTo>
                    <a:pt x="42" y="76"/>
                    <a:pt x="38" y="76"/>
                    <a:pt x="36" y="7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3"/>
                    <a:pt x="1" y="19"/>
                    <a:pt x="4" y="1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0" y="57"/>
                    <a:pt x="70" y="57"/>
                    <a:pt x="70" y="57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227"/>
            <p:cNvSpPr>
              <a:spLocks noChangeArrowheads="1"/>
            </p:cNvSpPr>
            <p:nvPr/>
          </p:nvSpPr>
          <p:spPr bwMode="auto">
            <a:xfrm>
              <a:off x="7839076" y="4489451"/>
              <a:ext cx="146050" cy="14446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228"/>
            <p:cNvSpPr>
              <a:spLocks noChangeArrowheads="1"/>
            </p:cNvSpPr>
            <p:nvPr/>
          </p:nvSpPr>
          <p:spPr bwMode="auto">
            <a:xfrm>
              <a:off x="7861301" y="4513263"/>
              <a:ext cx="101600" cy="101600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229"/>
            <p:cNvSpPr>
              <a:spLocks noChangeArrowheads="1"/>
            </p:cNvSpPr>
            <p:nvPr/>
          </p:nvSpPr>
          <p:spPr bwMode="auto">
            <a:xfrm>
              <a:off x="7958138" y="4711701"/>
              <a:ext cx="112713" cy="109538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230"/>
            <p:cNvSpPr>
              <a:spLocks noChangeArrowheads="1"/>
            </p:cNvSpPr>
            <p:nvPr/>
          </p:nvSpPr>
          <p:spPr bwMode="auto">
            <a:xfrm>
              <a:off x="7981951" y="4730751"/>
              <a:ext cx="66675" cy="68263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8451856" y="3515887"/>
            <a:ext cx="1058863" cy="1060450"/>
            <a:chOff x="8599488" y="4167188"/>
            <a:chExt cx="1058863" cy="1060450"/>
          </a:xfrm>
        </p:grpSpPr>
        <p:sp>
          <p:nvSpPr>
            <p:cNvPr id="125" name="Oval 231"/>
            <p:cNvSpPr>
              <a:spLocks noChangeArrowheads="1"/>
            </p:cNvSpPr>
            <p:nvPr/>
          </p:nvSpPr>
          <p:spPr bwMode="auto">
            <a:xfrm>
              <a:off x="8599488" y="416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32"/>
            <p:cNvSpPr/>
            <p:nvPr/>
          </p:nvSpPr>
          <p:spPr bwMode="auto">
            <a:xfrm>
              <a:off x="8916988" y="4360863"/>
              <a:ext cx="74613" cy="249238"/>
            </a:xfrm>
            <a:custGeom>
              <a:avLst/>
              <a:gdLst>
                <a:gd name="T0" fmla="*/ 33 w 33"/>
                <a:gd name="T1" fmla="*/ 93 h 110"/>
                <a:gd name="T2" fmla="*/ 17 w 33"/>
                <a:gd name="T3" fmla="*/ 110 h 110"/>
                <a:gd name="T4" fmla="*/ 17 w 33"/>
                <a:gd name="T5" fmla="*/ 110 h 110"/>
                <a:gd name="T6" fmla="*/ 0 w 33"/>
                <a:gd name="T7" fmla="*/ 93 h 110"/>
                <a:gd name="T8" fmla="*/ 0 w 33"/>
                <a:gd name="T9" fmla="*/ 17 h 110"/>
                <a:gd name="T10" fmla="*/ 17 w 33"/>
                <a:gd name="T11" fmla="*/ 0 h 110"/>
                <a:gd name="T12" fmla="*/ 17 w 33"/>
                <a:gd name="T13" fmla="*/ 0 h 110"/>
                <a:gd name="T14" fmla="*/ 33 w 33"/>
                <a:gd name="T15" fmla="*/ 17 h 110"/>
                <a:gd name="T16" fmla="*/ 33 w 33"/>
                <a:gd name="T1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0">
                  <a:moveTo>
                    <a:pt x="33" y="93"/>
                  </a:moveTo>
                  <a:cubicBezTo>
                    <a:pt x="33" y="102"/>
                    <a:pt x="26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7" y="110"/>
                    <a:pt x="0" y="102"/>
                    <a:pt x="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3" y="7"/>
                    <a:pt x="33" y="17"/>
                  </a:cubicBezTo>
                  <a:lnTo>
                    <a:pt x="33" y="9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33"/>
            <p:cNvSpPr/>
            <p:nvPr/>
          </p:nvSpPr>
          <p:spPr bwMode="auto">
            <a:xfrm>
              <a:off x="9296401" y="4360863"/>
              <a:ext cx="76200" cy="249238"/>
            </a:xfrm>
            <a:custGeom>
              <a:avLst/>
              <a:gdLst>
                <a:gd name="T0" fmla="*/ 34 w 34"/>
                <a:gd name="T1" fmla="*/ 93 h 110"/>
                <a:gd name="T2" fmla="*/ 17 w 34"/>
                <a:gd name="T3" fmla="*/ 110 h 110"/>
                <a:gd name="T4" fmla="*/ 17 w 34"/>
                <a:gd name="T5" fmla="*/ 110 h 110"/>
                <a:gd name="T6" fmla="*/ 0 w 34"/>
                <a:gd name="T7" fmla="*/ 93 h 110"/>
                <a:gd name="T8" fmla="*/ 0 w 34"/>
                <a:gd name="T9" fmla="*/ 17 h 110"/>
                <a:gd name="T10" fmla="*/ 17 w 34"/>
                <a:gd name="T11" fmla="*/ 0 h 110"/>
                <a:gd name="T12" fmla="*/ 17 w 34"/>
                <a:gd name="T13" fmla="*/ 0 h 110"/>
                <a:gd name="T14" fmla="*/ 34 w 34"/>
                <a:gd name="T15" fmla="*/ 17 h 110"/>
                <a:gd name="T16" fmla="*/ 34 w 34"/>
                <a:gd name="T1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10">
                  <a:moveTo>
                    <a:pt x="34" y="93"/>
                  </a:moveTo>
                  <a:cubicBezTo>
                    <a:pt x="34" y="102"/>
                    <a:pt x="2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8" y="110"/>
                    <a:pt x="0" y="102"/>
                    <a:pt x="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7"/>
                    <a:pt x="34" y="17"/>
                  </a:cubicBezTo>
                  <a:lnTo>
                    <a:pt x="34" y="9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34"/>
            <p:cNvSpPr/>
            <p:nvPr/>
          </p:nvSpPr>
          <p:spPr bwMode="auto">
            <a:xfrm>
              <a:off x="9036051" y="4314826"/>
              <a:ext cx="214313" cy="119063"/>
            </a:xfrm>
            <a:custGeom>
              <a:avLst/>
              <a:gdLst>
                <a:gd name="T0" fmla="*/ 90 w 95"/>
                <a:gd name="T1" fmla="*/ 53 h 53"/>
                <a:gd name="T2" fmla="*/ 74 w 95"/>
                <a:gd name="T3" fmla="*/ 50 h 53"/>
                <a:gd name="T4" fmla="*/ 69 w 95"/>
                <a:gd name="T5" fmla="*/ 24 h 53"/>
                <a:gd name="T6" fmla="*/ 48 w 95"/>
                <a:gd name="T7" fmla="*/ 16 h 53"/>
                <a:gd name="T8" fmla="*/ 26 w 95"/>
                <a:gd name="T9" fmla="*/ 24 h 53"/>
                <a:gd name="T10" fmla="*/ 21 w 95"/>
                <a:gd name="T11" fmla="*/ 50 h 53"/>
                <a:gd name="T12" fmla="*/ 5 w 95"/>
                <a:gd name="T13" fmla="*/ 53 h 53"/>
                <a:gd name="T14" fmla="*/ 13 w 95"/>
                <a:gd name="T15" fmla="*/ 14 h 53"/>
                <a:gd name="T16" fmla="*/ 48 w 95"/>
                <a:gd name="T17" fmla="*/ 0 h 53"/>
                <a:gd name="T18" fmla="*/ 82 w 95"/>
                <a:gd name="T19" fmla="*/ 14 h 53"/>
                <a:gd name="T20" fmla="*/ 90 w 95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53">
                  <a:moveTo>
                    <a:pt x="90" y="53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7" y="34"/>
                    <a:pt x="69" y="24"/>
                  </a:cubicBezTo>
                  <a:cubicBezTo>
                    <a:pt x="65" y="19"/>
                    <a:pt x="58" y="16"/>
                    <a:pt x="48" y="16"/>
                  </a:cubicBezTo>
                  <a:cubicBezTo>
                    <a:pt x="37" y="16"/>
                    <a:pt x="30" y="19"/>
                    <a:pt x="26" y="24"/>
                  </a:cubicBezTo>
                  <a:cubicBezTo>
                    <a:pt x="18" y="34"/>
                    <a:pt x="21" y="50"/>
                    <a:pt x="21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2"/>
                    <a:pt x="0" y="30"/>
                    <a:pt x="13" y="14"/>
                  </a:cubicBezTo>
                  <a:cubicBezTo>
                    <a:pt x="21" y="5"/>
                    <a:pt x="32" y="0"/>
                    <a:pt x="48" y="0"/>
                  </a:cubicBezTo>
                  <a:cubicBezTo>
                    <a:pt x="63" y="0"/>
                    <a:pt x="74" y="5"/>
                    <a:pt x="82" y="14"/>
                  </a:cubicBezTo>
                  <a:cubicBezTo>
                    <a:pt x="95" y="30"/>
                    <a:pt x="90" y="52"/>
                    <a:pt x="90" y="53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35"/>
            <p:cNvSpPr/>
            <p:nvPr/>
          </p:nvSpPr>
          <p:spPr bwMode="auto">
            <a:xfrm>
              <a:off x="8826501" y="4695826"/>
              <a:ext cx="123825" cy="273050"/>
            </a:xfrm>
            <a:custGeom>
              <a:avLst/>
              <a:gdLst>
                <a:gd name="T0" fmla="*/ 55 w 55"/>
                <a:gd name="T1" fmla="*/ 94 h 121"/>
                <a:gd name="T2" fmla="*/ 27 w 55"/>
                <a:gd name="T3" fmla="*/ 121 h 121"/>
                <a:gd name="T4" fmla="*/ 27 w 55"/>
                <a:gd name="T5" fmla="*/ 121 h 121"/>
                <a:gd name="T6" fmla="*/ 0 w 55"/>
                <a:gd name="T7" fmla="*/ 94 h 121"/>
                <a:gd name="T8" fmla="*/ 0 w 55"/>
                <a:gd name="T9" fmla="*/ 27 h 121"/>
                <a:gd name="T10" fmla="*/ 27 w 55"/>
                <a:gd name="T11" fmla="*/ 0 h 121"/>
                <a:gd name="T12" fmla="*/ 27 w 55"/>
                <a:gd name="T13" fmla="*/ 0 h 121"/>
                <a:gd name="T14" fmla="*/ 55 w 55"/>
                <a:gd name="T15" fmla="*/ 27 h 121"/>
                <a:gd name="T16" fmla="*/ 55 w 55"/>
                <a:gd name="T1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21">
                  <a:moveTo>
                    <a:pt x="55" y="94"/>
                  </a:moveTo>
                  <a:cubicBezTo>
                    <a:pt x="55" y="109"/>
                    <a:pt x="42" y="121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12" y="121"/>
                    <a:pt x="0" y="109"/>
                    <a:pt x="0" y="9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lnTo>
                    <a:pt x="55" y="94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36"/>
            <p:cNvSpPr/>
            <p:nvPr/>
          </p:nvSpPr>
          <p:spPr bwMode="auto">
            <a:xfrm>
              <a:off x="9334501" y="4695826"/>
              <a:ext cx="123825" cy="273050"/>
            </a:xfrm>
            <a:custGeom>
              <a:avLst/>
              <a:gdLst>
                <a:gd name="T0" fmla="*/ 55 w 55"/>
                <a:gd name="T1" fmla="*/ 94 h 121"/>
                <a:gd name="T2" fmla="*/ 28 w 55"/>
                <a:gd name="T3" fmla="*/ 121 h 121"/>
                <a:gd name="T4" fmla="*/ 28 w 55"/>
                <a:gd name="T5" fmla="*/ 121 h 121"/>
                <a:gd name="T6" fmla="*/ 0 w 55"/>
                <a:gd name="T7" fmla="*/ 94 h 121"/>
                <a:gd name="T8" fmla="*/ 0 w 55"/>
                <a:gd name="T9" fmla="*/ 27 h 121"/>
                <a:gd name="T10" fmla="*/ 28 w 55"/>
                <a:gd name="T11" fmla="*/ 0 h 121"/>
                <a:gd name="T12" fmla="*/ 28 w 55"/>
                <a:gd name="T13" fmla="*/ 0 h 121"/>
                <a:gd name="T14" fmla="*/ 55 w 55"/>
                <a:gd name="T15" fmla="*/ 27 h 121"/>
                <a:gd name="T16" fmla="*/ 55 w 55"/>
                <a:gd name="T1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21">
                  <a:moveTo>
                    <a:pt x="55" y="94"/>
                  </a:moveTo>
                  <a:cubicBezTo>
                    <a:pt x="55" y="109"/>
                    <a:pt x="43" y="121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13" y="121"/>
                    <a:pt x="0" y="109"/>
                    <a:pt x="0" y="9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3" y="0"/>
                    <a:pt x="55" y="12"/>
                    <a:pt x="55" y="27"/>
                  </a:cubicBezTo>
                  <a:lnTo>
                    <a:pt x="55" y="94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7"/>
            <p:cNvSpPr/>
            <p:nvPr/>
          </p:nvSpPr>
          <p:spPr bwMode="auto">
            <a:xfrm>
              <a:off x="8890001" y="4400551"/>
              <a:ext cx="509588" cy="619125"/>
            </a:xfrm>
            <a:custGeom>
              <a:avLst/>
              <a:gdLst>
                <a:gd name="T0" fmla="*/ 225 w 226"/>
                <a:gd name="T1" fmla="*/ 106 h 275"/>
                <a:gd name="T2" fmla="*/ 113 w 226"/>
                <a:gd name="T3" fmla="*/ 0 h 275"/>
                <a:gd name="T4" fmla="*/ 0 w 226"/>
                <a:gd name="T5" fmla="*/ 106 h 275"/>
                <a:gd name="T6" fmla="*/ 0 w 226"/>
                <a:gd name="T7" fmla="*/ 110 h 275"/>
                <a:gd name="T8" fmla="*/ 0 w 226"/>
                <a:gd name="T9" fmla="*/ 242 h 275"/>
                <a:gd name="T10" fmla="*/ 33 w 226"/>
                <a:gd name="T11" fmla="*/ 275 h 275"/>
                <a:gd name="T12" fmla="*/ 192 w 226"/>
                <a:gd name="T13" fmla="*/ 275 h 275"/>
                <a:gd name="T14" fmla="*/ 226 w 226"/>
                <a:gd name="T15" fmla="*/ 242 h 275"/>
                <a:gd name="T16" fmla="*/ 226 w 226"/>
                <a:gd name="T17" fmla="*/ 110 h 275"/>
                <a:gd name="T18" fmla="*/ 225 w 226"/>
                <a:gd name="T19" fmla="*/ 10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75">
                  <a:moveTo>
                    <a:pt x="225" y="106"/>
                  </a:moveTo>
                  <a:cubicBezTo>
                    <a:pt x="222" y="47"/>
                    <a:pt x="173" y="0"/>
                    <a:pt x="113" y="0"/>
                  </a:cubicBezTo>
                  <a:cubicBezTo>
                    <a:pt x="52" y="0"/>
                    <a:pt x="3" y="47"/>
                    <a:pt x="0" y="106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60"/>
                    <a:pt x="14" y="275"/>
                    <a:pt x="33" y="275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211" y="275"/>
                    <a:pt x="226" y="260"/>
                    <a:pt x="226" y="242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6" y="109"/>
                    <a:pt x="225" y="108"/>
                    <a:pt x="225" y="106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38"/>
            <p:cNvSpPr/>
            <p:nvPr/>
          </p:nvSpPr>
          <p:spPr bwMode="auto">
            <a:xfrm>
              <a:off x="8926513" y="4676776"/>
              <a:ext cx="436563" cy="319088"/>
            </a:xfrm>
            <a:custGeom>
              <a:avLst/>
              <a:gdLst>
                <a:gd name="T0" fmla="*/ 193 w 194"/>
                <a:gd name="T1" fmla="*/ 92 h 141"/>
                <a:gd name="T2" fmla="*/ 97 w 194"/>
                <a:gd name="T3" fmla="*/ 0 h 141"/>
                <a:gd name="T4" fmla="*/ 0 w 194"/>
                <a:gd name="T5" fmla="*/ 92 h 141"/>
                <a:gd name="T6" fmla="*/ 0 w 194"/>
                <a:gd name="T7" fmla="*/ 95 h 141"/>
                <a:gd name="T8" fmla="*/ 0 w 194"/>
                <a:gd name="T9" fmla="*/ 136 h 141"/>
                <a:gd name="T10" fmla="*/ 16 w 194"/>
                <a:gd name="T11" fmla="*/ 141 h 141"/>
                <a:gd name="T12" fmla="*/ 177 w 194"/>
                <a:gd name="T13" fmla="*/ 141 h 141"/>
                <a:gd name="T14" fmla="*/ 194 w 194"/>
                <a:gd name="T15" fmla="*/ 135 h 141"/>
                <a:gd name="T16" fmla="*/ 194 w 194"/>
                <a:gd name="T17" fmla="*/ 95 h 141"/>
                <a:gd name="T18" fmla="*/ 193 w 194"/>
                <a:gd name="T19" fmla="*/ 9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41">
                  <a:moveTo>
                    <a:pt x="193" y="92"/>
                  </a:moveTo>
                  <a:cubicBezTo>
                    <a:pt x="190" y="41"/>
                    <a:pt x="148" y="0"/>
                    <a:pt x="97" y="0"/>
                  </a:cubicBezTo>
                  <a:cubicBezTo>
                    <a:pt x="45" y="0"/>
                    <a:pt x="3" y="41"/>
                    <a:pt x="0" y="92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3" y="141"/>
                    <a:pt x="16" y="141"/>
                  </a:cubicBezTo>
                  <a:cubicBezTo>
                    <a:pt x="28" y="141"/>
                    <a:pt x="171" y="141"/>
                    <a:pt x="177" y="141"/>
                  </a:cubicBezTo>
                  <a:cubicBezTo>
                    <a:pt x="186" y="141"/>
                    <a:pt x="194" y="135"/>
                    <a:pt x="194" y="13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4"/>
                    <a:pt x="194" y="93"/>
                    <a:pt x="193" y="92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39"/>
            <p:cNvSpPr/>
            <p:nvPr/>
          </p:nvSpPr>
          <p:spPr bwMode="auto">
            <a:xfrm>
              <a:off x="8926513" y="4703763"/>
              <a:ext cx="436563" cy="315913"/>
            </a:xfrm>
            <a:custGeom>
              <a:avLst/>
              <a:gdLst>
                <a:gd name="T0" fmla="*/ 193 w 194"/>
                <a:gd name="T1" fmla="*/ 91 h 140"/>
                <a:gd name="T2" fmla="*/ 97 w 194"/>
                <a:gd name="T3" fmla="*/ 0 h 140"/>
                <a:gd name="T4" fmla="*/ 0 w 194"/>
                <a:gd name="T5" fmla="*/ 91 h 140"/>
                <a:gd name="T6" fmla="*/ 0 w 194"/>
                <a:gd name="T7" fmla="*/ 95 h 140"/>
                <a:gd name="T8" fmla="*/ 0 w 194"/>
                <a:gd name="T9" fmla="*/ 136 h 140"/>
                <a:gd name="T10" fmla="*/ 16 w 194"/>
                <a:gd name="T11" fmla="*/ 140 h 140"/>
                <a:gd name="T12" fmla="*/ 177 w 194"/>
                <a:gd name="T13" fmla="*/ 140 h 140"/>
                <a:gd name="T14" fmla="*/ 194 w 194"/>
                <a:gd name="T15" fmla="*/ 135 h 140"/>
                <a:gd name="T16" fmla="*/ 194 w 194"/>
                <a:gd name="T17" fmla="*/ 95 h 140"/>
                <a:gd name="T18" fmla="*/ 193 w 194"/>
                <a:gd name="T19" fmla="*/ 9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40">
                  <a:moveTo>
                    <a:pt x="193" y="91"/>
                  </a:moveTo>
                  <a:cubicBezTo>
                    <a:pt x="190" y="40"/>
                    <a:pt x="148" y="0"/>
                    <a:pt x="97" y="0"/>
                  </a:cubicBezTo>
                  <a:cubicBezTo>
                    <a:pt x="45" y="0"/>
                    <a:pt x="3" y="40"/>
                    <a:pt x="0" y="91"/>
                  </a:cubicBezTo>
                  <a:cubicBezTo>
                    <a:pt x="0" y="92"/>
                    <a:pt x="0" y="94"/>
                    <a:pt x="0" y="9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3" y="140"/>
                    <a:pt x="16" y="140"/>
                  </a:cubicBezTo>
                  <a:cubicBezTo>
                    <a:pt x="28" y="140"/>
                    <a:pt x="171" y="140"/>
                    <a:pt x="177" y="140"/>
                  </a:cubicBezTo>
                  <a:cubicBezTo>
                    <a:pt x="186" y="140"/>
                    <a:pt x="194" y="135"/>
                    <a:pt x="194" y="13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4"/>
                    <a:pt x="194" y="92"/>
                    <a:pt x="193" y="91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Oval 240"/>
            <p:cNvSpPr>
              <a:spLocks noChangeArrowheads="1"/>
            </p:cNvSpPr>
            <p:nvPr/>
          </p:nvSpPr>
          <p:spPr bwMode="auto">
            <a:xfrm>
              <a:off x="9007960" y="4479063"/>
              <a:ext cx="285020" cy="264662"/>
            </a:xfrm>
            <a:prstGeom prst="ellipse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41"/>
            <p:cNvSpPr/>
            <p:nvPr/>
          </p:nvSpPr>
          <p:spPr bwMode="auto">
            <a:xfrm>
              <a:off x="9102726" y="4562476"/>
              <a:ext cx="98425" cy="80963"/>
            </a:xfrm>
            <a:custGeom>
              <a:avLst/>
              <a:gdLst>
                <a:gd name="T0" fmla="*/ 44 w 44"/>
                <a:gd name="T1" fmla="*/ 24 h 36"/>
                <a:gd name="T2" fmla="*/ 33 w 44"/>
                <a:gd name="T3" fmla="*/ 36 h 36"/>
                <a:gd name="T4" fmla="*/ 11 w 44"/>
                <a:gd name="T5" fmla="*/ 36 h 36"/>
                <a:gd name="T6" fmla="*/ 0 w 44"/>
                <a:gd name="T7" fmla="*/ 24 h 36"/>
                <a:gd name="T8" fmla="*/ 0 w 44"/>
                <a:gd name="T9" fmla="*/ 12 h 36"/>
                <a:gd name="T10" fmla="*/ 11 w 44"/>
                <a:gd name="T11" fmla="*/ 0 h 36"/>
                <a:gd name="T12" fmla="*/ 33 w 44"/>
                <a:gd name="T13" fmla="*/ 0 h 36"/>
                <a:gd name="T14" fmla="*/ 44 w 44"/>
                <a:gd name="T15" fmla="*/ 12 h 36"/>
                <a:gd name="T16" fmla="*/ 44 w 44"/>
                <a:gd name="T1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6">
                  <a:moveTo>
                    <a:pt x="44" y="24"/>
                  </a:moveTo>
                  <a:cubicBezTo>
                    <a:pt x="44" y="31"/>
                    <a:pt x="39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0" y="31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44" y="6"/>
                    <a:pt x="44" y="12"/>
                  </a:cubicBezTo>
                  <a:lnTo>
                    <a:pt x="44" y="2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7096131" y="975887"/>
            <a:ext cx="1060450" cy="1060450"/>
            <a:chOff x="7243763" y="1627188"/>
            <a:chExt cx="1060450" cy="1060450"/>
          </a:xfrm>
        </p:grpSpPr>
        <p:sp>
          <p:nvSpPr>
            <p:cNvPr id="136" name="Oval 242"/>
            <p:cNvSpPr>
              <a:spLocks noChangeArrowheads="1"/>
            </p:cNvSpPr>
            <p:nvPr/>
          </p:nvSpPr>
          <p:spPr bwMode="auto">
            <a:xfrm>
              <a:off x="7243763" y="1627188"/>
              <a:ext cx="1060450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43"/>
            <p:cNvSpPr/>
            <p:nvPr/>
          </p:nvSpPr>
          <p:spPr bwMode="auto">
            <a:xfrm>
              <a:off x="7435851" y="1909763"/>
              <a:ext cx="703263" cy="508000"/>
            </a:xfrm>
            <a:custGeom>
              <a:avLst/>
              <a:gdLst>
                <a:gd name="T0" fmla="*/ 233 w 312"/>
                <a:gd name="T1" fmla="*/ 0 h 225"/>
                <a:gd name="T2" fmla="*/ 163 w 312"/>
                <a:gd name="T3" fmla="*/ 7 h 225"/>
                <a:gd name="T4" fmla="*/ 149 w 312"/>
                <a:gd name="T5" fmla="*/ 7 h 225"/>
                <a:gd name="T6" fmla="*/ 77 w 312"/>
                <a:gd name="T7" fmla="*/ 0 h 225"/>
                <a:gd name="T8" fmla="*/ 7 w 312"/>
                <a:gd name="T9" fmla="*/ 7 h 225"/>
                <a:gd name="T10" fmla="*/ 0 w 312"/>
                <a:gd name="T11" fmla="*/ 17 h 225"/>
                <a:gd name="T12" fmla="*/ 0 w 312"/>
                <a:gd name="T13" fmla="*/ 218 h 225"/>
                <a:gd name="T14" fmla="*/ 7 w 312"/>
                <a:gd name="T15" fmla="*/ 224 h 225"/>
                <a:gd name="T16" fmla="*/ 82 w 312"/>
                <a:gd name="T17" fmla="*/ 216 h 225"/>
                <a:gd name="T18" fmla="*/ 149 w 312"/>
                <a:gd name="T19" fmla="*/ 216 h 225"/>
                <a:gd name="T20" fmla="*/ 162 w 312"/>
                <a:gd name="T21" fmla="*/ 216 h 225"/>
                <a:gd name="T22" fmla="*/ 238 w 312"/>
                <a:gd name="T23" fmla="*/ 216 h 225"/>
                <a:gd name="T24" fmla="*/ 305 w 312"/>
                <a:gd name="T25" fmla="*/ 224 h 225"/>
                <a:gd name="T26" fmla="*/ 312 w 312"/>
                <a:gd name="T27" fmla="*/ 218 h 225"/>
                <a:gd name="T28" fmla="*/ 312 w 312"/>
                <a:gd name="T29" fmla="*/ 17 h 225"/>
                <a:gd name="T30" fmla="*/ 305 w 312"/>
                <a:gd name="T31" fmla="*/ 7 h 225"/>
                <a:gd name="T32" fmla="*/ 233 w 312"/>
                <a:gd name="T3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2" h="225">
                  <a:moveTo>
                    <a:pt x="233" y="0"/>
                  </a:moveTo>
                  <a:cubicBezTo>
                    <a:pt x="185" y="0"/>
                    <a:pt x="163" y="7"/>
                    <a:pt x="163" y="7"/>
                  </a:cubicBezTo>
                  <a:cubicBezTo>
                    <a:pt x="159" y="8"/>
                    <a:pt x="153" y="9"/>
                    <a:pt x="149" y="7"/>
                  </a:cubicBezTo>
                  <a:cubicBezTo>
                    <a:pt x="149" y="7"/>
                    <a:pt x="124" y="0"/>
                    <a:pt x="77" y="0"/>
                  </a:cubicBezTo>
                  <a:cubicBezTo>
                    <a:pt x="29" y="0"/>
                    <a:pt x="7" y="7"/>
                    <a:pt x="7" y="7"/>
                  </a:cubicBezTo>
                  <a:cubicBezTo>
                    <a:pt x="3" y="8"/>
                    <a:pt x="0" y="13"/>
                    <a:pt x="0" y="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2"/>
                    <a:pt x="3" y="225"/>
                    <a:pt x="7" y="224"/>
                  </a:cubicBezTo>
                  <a:cubicBezTo>
                    <a:pt x="7" y="224"/>
                    <a:pt x="43" y="216"/>
                    <a:pt x="82" y="216"/>
                  </a:cubicBezTo>
                  <a:cubicBezTo>
                    <a:pt x="120" y="216"/>
                    <a:pt x="149" y="216"/>
                    <a:pt x="149" y="216"/>
                  </a:cubicBezTo>
                  <a:cubicBezTo>
                    <a:pt x="153" y="217"/>
                    <a:pt x="158" y="217"/>
                    <a:pt x="162" y="216"/>
                  </a:cubicBezTo>
                  <a:cubicBezTo>
                    <a:pt x="162" y="216"/>
                    <a:pt x="200" y="216"/>
                    <a:pt x="238" y="216"/>
                  </a:cubicBezTo>
                  <a:cubicBezTo>
                    <a:pt x="276" y="216"/>
                    <a:pt x="305" y="224"/>
                    <a:pt x="305" y="224"/>
                  </a:cubicBezTo>
                  <a:cubicBezTo>
                    <a:pt x="309" y="225"/>
                    <a:pt x="312" y="222"/>
                    <a:pt x="312" y="218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12" y="13"/>
                    <a:pt x="309" y="9"/>
                    <a:pt x="305" y="7"/>
                  </a:cubicBezTo>
                  <a:cubicBezTo>
                    <a:pt x="305" y="7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016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44"/>
            <p:cNvSpPr/>
            <p:nvPr/>
          </p:nvSpPr>
          <p:spPr bwMode="auto">
            <a:xfrm>
              <a:off x="7435851" y="1909763"/>
              <a:ext cx="703263" cy="488950"/>
            </a:xfrm>
            <a:custGeom>
              <a:avLst/>
              <a:gdLst>
                <a:gd name="T0" fmla="*/ 233 w 312"/>
                <a:gd name="T1" fmla="*/ 0 h 217"/>
                <a:gd name="T2" fmla="*/ 163 w 312"/>
                <a:gd name="T3" fmla="*/ 7 h 217"/>
                <a:gd name="T4" fmla="*/ 149 w 312"/>
                <a:gd name="T5" fmla="*/ 7 h 217"/>
                <a:gd name="T6" fmla="*/ 77 w 312"/>
                <a:gd name="T7" fmla="*/ 0 h 217"/>
                <a:gd name="T8" fmla="*/ 7 w 312"/>
                <a:gd name="T9" fmla="*/ 7 h 217"/>
                <a:gd name="T10" fmla="*/ 0 w 312"/>
                <a:gd name="T11" fmla="*/ 17 h 217"/>
                <a:gd name="T12" fmla="*/ 0 w 312"/>
                <a:gd name="T13" fmla="*/ 210 h 217"/>
                <a:gd name="T14" fmla="*/ 7 w 312"/>
                <a:gd name="T15" fmla="*/ 216 h 217"/>
                <a:gd name="T16" fmla="*/ 82 w 312"/>
                <a:gd name="T17" fmla="*/ 208 h 217"/>
                <a:gd name="T18" fmla="*/ 149 w 312"/>
                <a:gd name="T19" fmla="*/ 216 h 217"/>
                <a:gd name="T20" fmla="*/ 163 w 312"/>
                <a:gd name="T21" fmla="*/ 216 h 217"/>
                <a:gd name="T22" fmla="*/ 238 w 312"/>
                <a:gd name="T23" fmla="*/ 208 h 217"/>
                <a:gd name="T24" fmla="*/ 305 w 312"/>
                <a:gd name="T25" fmla="*/ 216 h 217"/>
                <a:gd name="T26" fmla="*/ 312 w 312"/>
                <a:gd name="T27" fmla="*/ 210 h 217"/>
                <a:gd name="T28" fmla="*/ 312 w 312"/>
                <a:gd name="T29" fmla="*/ 17 h 217"/>
                <a:gd name="T30" fmla="*/ 305 w 312"/>
                <a:gd name="T31" fmla="*/ 7 h 217"/>
                <a:gd name="T32" fmla="*/ 233 w 312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2" h="217">
                  <a:moveTo>
                    <a:pt x="233" y="0"/>
                  </a:moveTo>
                  <a:cubicBezTo>
                    <a:pt x="185" y="0"/>
                    <a:pt x="163" y="7"/>
                    <a:pt x="163" y="7"/>
                  </a:cubicBezTo>
                  <a:cubicBezTo>
                    <a:pt x="159" y="8"/>
                    <a:pt x="153" y="9"/>
                    <a:pt x="149" y="7"/>
                  </a:cubicBezTo>
                  <a:cubicBezTo>
                    <a:pt x="149" y="7"/>
                    <a:pt x="124" y="0"/>
                    <a:pt x="77" y="0"/>
                  </a:cubicBezTo>
                  <a:cubicBezTo>
                    <a:pt x="29" y="0"/>
                    <a:pt x="7" y="7"/>
                    <a:pt x="7" y="7"/>
                  </a:cubicBezTo>
                  <a:cubicBezTo>
                    <a:pt x="3" y="8"/>
                    <a:pt x="0" y="13"/>
                    <a:pt x="0" y="1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4"/>
                    <a:pt x="3" y="217"/>
                    <a:pt x="7" y="216"/>
                  </a:cubicBezTo>
                  <a:cubicBezTo>
                    <a:pt x="7" y="216"/>
                    <a:pt x="43" y="208"/>
                    <a:pt x="82" y="208"/>
                  </a:cubicBezTo>
                  <a:cubicBezTo>
                    <a:pt x="120" y="208"/>
                    <a:pt x="149" y="216"/>
                    <a:pt x="149" y="216"/>
                  </a:cubicBezTo>
                  <a:cubicBezTo>
                    <a:pt x="153" y="217"/>
                    <a:pt x="159" y="217"/>
                    <a:pt x="163" y="216"/>
                  </a:cubicBezTo>
                  <a:cubicBezTo>
                    <a:pt x="163" y="216"/>
                    <a:pt x="200" y="208"/>
                    <a:pt x="238" y="208"/>
                  </a:cubicBezTo>
                  <a:cubicBezTo>
                    <a:pt x="276" y="208"/>
                    <a:pt x="305" y="216"/>
                    <a:pt x="305" y="216"/>
                  </a:cubicBezTo>
                  <a:cubicBezTo>
                    <a:pt x="309" y="217"/>
                    <a:pt x="312" y="214"/>
                    <a:pt x="312" y="210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12" y="13"/>
                    <a:pt x="309" y="9"/>
                    <a:pt x="305" y="7"/>
                  </a:cubicBezTo>
                  <a:cubicBezTo>
                    <a:pt x="305" y="7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45"/>
            <p:cNvSpPr/>
            <p:nvPr/>
          </p:nvSpPr>
          <p:spPr bwMode="auto">
            <a:xfrm>
              <a:off x="7478713" y="1939926"/>
              <a:ext cx="617538" cy="427038"/>
            </a:xfrm>
            <a:custGeom>
              <a:avLst/>
              <a:gdLst>
                <a:gd name="T0" fmla="*/ 204 w 274"/>
                <a:gd name="T1" fmla="*/ 0 h 190"/>
                <a:gd name="T2" fmla="*/ 143 w 274"/>
                <a:gd name="T3" fmla="*/ 7 h 190"/>
                <a:gd name="T4" fmla="*/ 131 w 274"/>
                <a:gd name="T5" fmla="*/ 7 h 190"/>
                <a:gd name="T6" fmla="*/ 67 w 274"/>
                <a:gd name="T7" fmla="*/ 0 h 190"/>
                <a:gd name="T8" fmla="*/ 6 w 274"/>
                <a:gd name="T9" fmla="*/ 7 h 190"/>
                <a:gd name="T10" fmla="*/ 0 w 274"/>
                <a:gd name="T11" fmla="*/ 15 h 190"/>
                <a:gd name="T12" fmla="*/ 0 w 274"/>
                <a:gd name="T13" fmla="*/ 184 h 190"/>
                <a:gd name="T14" fmla="*/ 7 w 274"/>
                <a:gd name="T15" fmla="*/ 190 h 190"/>
                <a:gd name="T16" fmla="*/ 72 w 274"/>
                <a:gd name="T17" fmla="*/ 183 h 190"/>
                <a:gd name="T18" fmla="*/ 130 w 274"/>
                <a:gd name="T19" fmla="*/ 189 h 190"/>
                <a:gd name="T20" fmla="*/ 144 w 274"/>
                <a:gd name="T21" fmla="*/ 190 h 190"/>
                <a:gd name="T22" fmla="*/ 209 w 274"/>
                <a:gd name="T23" fmla="*/ 183 h 190"/>
                <a:gd name="T24" fmla="*/ 267 w 274"/>
                <a:gd name="T25" fmla="*/ 189 h 190"/>
                <a:gd name="T26" fmla="*/ 274 w 274"/>
                <a:gd name="T27" fmla="*/ 184 h 190"/>
                <a:gd name="T28" fmla="*/ 274 w 274"/>
                <a:gd name="T29" fmla="*/ 15 h 190"/>
                <a:gd name="T30" fmla="*/ 267 w 274"/>
                <a:gd name="T31" fmla="*/ 7 h 190"/>
                <a:gd name="T32" fmla="*/ 204 w 274"/>
                <a:gd name="T3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90">
                  <a:moveTo>
                    <a:pt x="204" y="0"/>
                  </a:moveTo>
                  <a:cubicBezTo>
                    <a:pt x="163" y="0"/>
                    <a:pt x="143" y="7"/>
                    <a:pt x="143" y="7"/>
                  </a:cubicBezTo>
                  <a:cubicBezTo>
                    <a:pt x="140" y="8"/>
                    <a:pt x="134" y="8"/>
                    <a:pt x="131" y="7"/>
                  </a:cubicBezTo>
                  <a:cubicBezTo>
                    <a:pt x="131" y="7"/>
                    <a:pt x="109" y="0"/>
                    <a:pt x="67" y="0"/>
                  </a:cubicBezTo>
                  <a:cubicBezTo>
                    <a:pt x="26" y="0"/>
                    <a:pt x="6" y="7"/>
                    <a:pt x="6" y="7"/>
                  </a:cubicBezTo>
                  <a:cubicBezTo>
                    <a:pt x="3" y="8"/>
                    <a:pt x="0" y="12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8"/>
                    <a:pt x="3" y="190"/>
                    <a:pt x="7" y="190"/>
                  </a:cubicBezTo>
                  <a:cubicBezTo>
                    <a:pt x="7" y="190"/>
                    <a:pt x="38" y="183"/>
                    <a:pt x="72" y="183"/>
                  </a:cubicBezTo>
                  <a:cubicBezTo>
                    <a:pt x="105" y="183"/>
                    <a:pt x="130" y="189"/>
                    <a:pt x="130" y="189"/>
                  </a:cubicBezTo>
                  <a:cubicBezTo>
                    <a:pt x="134" y="190"/>
                    <a:pt x="140" y="190"/>
                    <a:pt x="144" y="190"/>
                  </a:cubicBezTo>
                  <a:cubicBezTo>
                    <a:pt x="144" y="190"/>
                    <a:pt x="175" y="183"/>
                    <a:pt x="209" y="183"/>
                  </a:cubicBezTo>
                  <a:cubicBezTo>
                    <a:pt x="242" y="183"/>
                    <a:pt x="267" y="189"/>
                    <a:pt x="267" y="189"/>
                  </a:cubicBezTo>
                  <a:cubicBezTo>
                    <a:pt x="271" y="190"/>
                    <a:pt x="274" y="188"/>
                    <a:pt x="274" y="184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74" y="12"/>
                    <a:pt x="271" y="8"/>
                    <a:pt x="267" y="7"/>
                  </a:cubicBezTo>
                  <a:cubicBezTo>
                    <a:pt x="267" y="7"/>
                    <a:pt x="246" y="0"/>
                    <a:pt x="204" y="0"/>
                  </a:cubicBezTo>
                  <a:close/>
                </a:path>
              </a:pathLst>
            </a:custGeom>
            <a:solidFill>
              <a:srgbClr val="C6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46"/>
            <p:cNvSpPr/>
            <p:nvPr/>
          </p:nvSpPr>
          <p:spPr bwMode="auto">
            <a:xfrm>
              <a:off x="7496176" y="1939926"/>
              <a:ext cx="600075" cy="427038"/>
            </a:xfrm>
            <a:custGeom>
              <a:avLst/>
              <a:gdLst>
                <a:gd name="T0" fmla="*/ 196 w 266"/>
                <a:gd name="T1" fmla="*/ 0 h 190"/>
                <a:gd name="T2" fmla="*/ 135 w 266"/>
                <a:gd name="T3" fmla="*/ 7 h 190"/>
                <a:gd name="T4" fmla="*/ 123 w 266"/>
                <a:gd name="T5" fmla="*/ 7 h 190"/>
                <a:gd name="T6" fmla="*/ 59 w 266"/>
                <a:gd name="T7" fmla="*/ 0 h 190"/>
                <a:gd name="T8" fmla="*/ 6 w 266"/>
                <a:gd name="T9" fmla="*/ 5 h 190"/>
                <a:gd name="T10" fmla="*/ 0 w 266"/>
                <a:gd name="T11" fmla="*/ 14 h 190"/>
                <a:gd name="T12" fmla="*/ 0 w 266"/>
                <a:gd name="T13" fmla="*/ 182 h 190"/>
                <a:gd name="T14" fmla="*/ 6 w 266"/>
                <a:gd name="T15" fmla="*/ 188 h 190"/>
                <a:gd name="T16" fmla="*/ 64 w 266"/>
                <a:gd name="T17" fmla="*/ 183 h 190"/>
                <a:gd name="T18" fmla="*/ 122 w 266"/>
                <a:gd name="T19" fmla="*/ 189 h 190"/>
                <a:gd name="T20" fmla="*/ 136 w 266"/>
                <a:gd name="T21" fmla="*/ 190 h 190"/>
                <a:gd name="T22" fmla="*/ 201 w 266"/>
                <a:gd name="T23" fmla="*/ 183 h 190"/>
                <a:gd name="T24" fmla="*/ 259 w 266"/>
                <a:gd name="T25" fmla="*/ 189 h 190"/>
                <a:gd name="T26" fmla="*/ 266 w 266"/>
                <a:gd name="T27" fmla="*/ 184 h 190"/>
                <a:gd name="T28" fmla="*/ 266 w 266"/>
                <a:gd name="T29" fmla="*/ 15 h 190"/>
                <a:gd name="T30" fmla="*/ 259 w 266"/>
                <a:gd name="T31" fmla="*/ 7 h 190"/>
                <a:gd name="T32" fmla="*/ 196 w 266"/>
                <a:gd name="T3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" h="190">
                  <a:moveTo>
                    <a:pt x="196" y="0"/>
                  </a:moveTo>
                  <a:cubicBezTo>
                    <a:pt x="155" y="0"/>
                    <a:pt x="135" y="7"/>
                    <a:pt x="135" y="7"/>
                  </a:cubicBezTo>
                  <a:cubicBezTo>
                    <a:pt x="132" y="8"/>
                    <a:pt x="126" y="8"/>
                    <a:pt x="123" y="7"/>
                  </a:cubicBezTo>
                  <a:cubicBezTo>
                    <a:pt x="123" y="7"/>
                    <a:pt x="101" y="0"/>
                    <a:pt x="59" y="0"/>
                  </a:cubicBezTo>
                  <a:cubicBezTo>
                    <a:pt x="18" y="0"/>
                    <a:pt x="6" y="5"/>
                    <a:pt x="6" y="5"/>
                  </a:cubicBezTo>
                  <a:cubicBezTo>
                    <a:pt x="3" y="6"/>
                    <a:pt x="0" y="10"/>
                    <a:pt x="0" y="1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8"/>
                    <a:pt x="6" y="188"/>
                  </a:cubicBezTo>
                  <a:cubicBezTo>
                    <a:pt x="6" y="188"/>
                    <a:pt x="30" y="183"/>
                    <a:pt x="64" y="183"/>
                  </a:cubicBezTo>
                  <a:cubicBezTo>
                    <a:pt x="97" y="183"/>
                    <a:pt x="122" y="189"/>
                    <a:pt x="122" y="189"/>
                  </a:cubicBezTo>
                  <a:cubicBezTo>
                    <a:pt x="126" y="190"/>
                    <a:pt x="132" y="190"/>
                    <a:pt x="136" y="190"/>
                  </a:cubicBezTo>
                  <a:cubicBezTo>
                    <a:pt x="136" y="190"/>
                    <a:pt x="167" y="183"/>
                    <a:pt x="201" y="183"/>
                  </a:cubicBezTo>
                  <a:cubicBezTo>
                    <a:pt x="234" y="183"/>
                    <a:pt x="259" y="189"/>
                    <a:pt x="259" y="189"/>
                  </a:cubicBezTo>
                  <a:cubicBezTo>
                    <a:pt x="263" y="190"/>
                    <a:pt x="266" y="188"/>
                    <a:pt x="266" y="184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6" y="12"/>
                    <a:pt x="263" y="8"/>
                    <a:pt x="259" y="7"/>
                  </a:cubicBezTo>
                  <a:cubicBezTo>
                    <a:pt x="259" y="7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247"/>
            <p:cNvSpPr>
              <a:spLocks noChangeArrowheads="1"/>
            </p:cNvSpPr>
            <p:nvPr/>
          </p:nvSpPr>
          <p:spPr bwMode="auto">
            <a:xfrm>
              <a:off x="7785101" y="1954213"/>
              <a:ext cx="4763" cy="412750"/>
            </a:xfrm>
            <a:prstGeom prst="rect">
              <a:avLst/>
            </a:prstGeom>
            <a:solidFill>
              <a:srgbClr val="C6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248"/>
            <p:cNvSpPr>
              <a:spLocks noChangeArrowheads="1"/>
            </p:cNvSpPr>
            <p:nvPr/>
          </p:nvSpPr>
          <p:spPr bwMode="auto">
            <a:xfrm>
              <a:off x="7773988" y="1954213"/>
              <a:ext cx="26988" cy="211138"/>
            </a:xfrm>
            <a:prstGeom prst="rect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7096131" y="4784766"/>
            <a:ext cx="1060450" cy="1060450"/>
            <a:chOff x="7243763" y="5435601"/>
            <a:chExt cx="1060450" cy="1060450"/>
          </a:xfrm>
        </p:grpSpPr>
        <p:sp>
          <p:nvSpPr>
            <p:cNvPr id="143" name="Oval 249"/>
            <p:cNvSpPr>
              <a:spLocks noChangeArrowheads="1"/>
            </p:cNvSpPr>
            <p:nvPr/>
          </p:nvSpPr>
          <p:spPr bwMode="auto">
            <a:xfrm>
              <a:off x="7243763" y="5435601"/>
              <a:ext cx="1060450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50"/>
            <p:cNvSpPr/>
            <p:nvPr/>
          </p:nvSpPr>
          <p:spPr bwMode="auto">
            <a:xfrm>
              <a:off x="7832726" y="5908676"/>
              <a:ext cx="179388" cy="220663"/>
            </a:xfrm>
            <a:custGeom>
              <a:avLst/>
              <a:gdLst>
                <a:gd name="T0" fmla="*/ 19 w 80"/>
                <a:gd name="T1" fmla="*/ 65 h 98"/>
                <a:gd name="T2" fmla="*/ 8 w 80"/>
                <a:gd name="T3" fmla="*/ 91 h 98"/>
                <a:gd name="T4" fmla="*/ 74 w 80"/>
                <a:gd name="T5" fmla="*/ 95 h 98"/>
                <a:gd name="T6" fmla="*/ 80 w 80"/>
                <a:gd name="T7" fmla="*/ 98 h 98"/>
                <a:gd name="T8" fmla="*/ 80 w 80"/>
                <a:gd name="T9" fmla="*/ 92 h 98"/>
                <a:gd name="T10" fmla="*/ 71 w 80"/>
                <a:gd name="T11" fmla="*/ 86 h 98"/>
                <a:gd name="T12" fmla="*/ 61 w 80"/>
                <a:gd name="T13" fmla="*/ 83 h 98"/>
                <a:gd name="T14" fmla="*/ 80 w 80"/>
                <a:gd name="T15" fmla="*/ 54 h 98"/>
                <a:gd name="T16" fmla="*/ 72 w 80"/>
                <a:gd name="T17" fmla="*/ 49 h 98"/>
                <a:gd name="T18" fmla="*/ 67 w 80"/>
                <a:gd name="T19" fmla="*/ 21 h 98"/>
                <a:gd name="T20" fmla="*/ 68 w 80"/>
                <a:gd name="T21" fmla="*/ 7 h 98"/>
                <a:gd name="T22" fmla="*/ 61 w 80"/>
                <a:gd name="T23" fmla="*/ 0 h 98"/>
                <a:gd name="T24" fmla="*/ 59 w 80"/>
                <a:gd name="T25" fmla="*/ 4 h 98"/>
                <a:gd name="T26" fmla="*/ 19 w 80"/>
                <a:gd name="T2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98">
                  <a:moveTo>
                    <a:pt x="19" y="65"/>
                  </a:moveTo>
                  <a:cubicBezTo>
                    <a:pt x="9" y="71"/>
                    <a:pt x="0" y="85"/>
                    <a:pt x="8" y="91"/>
                  </a:cubicBezTo>
                  <a:cubicBezTo>
                    <a:pt x="18" y="94"/>
                    <a:pt x="62" y="89"/>
                    <a:pt x="74" y="95"/>
                  </a:cubicBezTo>
                  <a:cubicBezTo>
                    <a:pt x="76" y="96"/>
                    <a:pt x="78" y="97"/>
                    <a:pt x="80" y="98"/>
                  </a:cubicBezTo>
                  <a:cubicBezTo>
                    <a:pt x="80" y="96"/>
                    <a:pt x="80" y="94"/>
                    <a:pt x="80" y="92"/>
                  </a:cubicBezTo>
                  <a:cubicBezTo>
                    <a:pt x="80" y="80"/>
                    <a:pt x="73" y="85"/>
                    <a:pt x="71" y="86"/>
                  </a:cubicBezTo>
                  <a:cubicBezTo>
                    <a:pt x="67" y="88"/>
                    <a:pt x="63" y="86"/>
                    <a:pt x="61" y="83"/>
                  </a:cubicBezTo>
                  <a:cubicBezTo>
                    <a:pt x="73" y="76"/>
                    <a:pt x="80" y="64"/>
                    <a:pt x="80" y="54"/>
                  </a:cubicBezTo>
                  <a:cubicBezTo>
                    <a:pt x="80" y="45"/>
                    <a:pt x="74" y="48"/>
                    <a:pt x="72" y="49"/>
                  </a:cubicBezTo>
                  <a:cubicBezTo>
                    <a:pt x="63" y="52"/>
                    <a:pt x="54" y="34"/>
                    <a:pt x="67" y="21"/>
                  </a:cubicBezTo>
                  <a:cubicBezTo>
                    <a:pt x="73" y="14"/>
                    <a:pt x="70" y="9"/>
                    <a:pt x="68" y="7"/>
                  </a:cubicBezTo>
                  <a:cubicBezTo>
                    <a:pt x="66" y="4"/>
                    <a:pt x="63" y="2"/>
                    <a:pt x="61" y="0"/>
                  </a:cubicBezTo>
                  <a:cubicBezTo>
                    <a:pt x="60" y="1"/>
                    <a:pt x="59" y="3"/>
                    <a:pt x="59" y="4"/>
                  </a:cubicBezTo>
                  <a:cubicBezTo>
                    <a:pt x="54" y="28"/>
                    <a:pt x="39" y="53"/>
                    <a:pt x="19" y="65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51"/>
            <p:cNvSpPr/>
            <p:nvPr/>
          </p:nvSpPr>
          <p:spPr bwMode="auto">
            <a:xfrm>
              <a:off x="7602538" y="5911851"/>
              <a:ext cx="207963" cy="242888"/>
            </a:xfrm>
            <a:custGeom>
              <a:avLst/>
              <a:gdLst>
                <a:gd name="T0" fmla="*/ 63 w 92"/>
                <a:gd name="T1" fmla="*/ 65 h 108"/>
                <a:gd name="T2" fmla="*/ 23 w 92"/>
                <a:gd name="T3" fmla="*/ 10 h 108"/>
                <a:gd name="T4" fmla="*/ 18 w 92"/>
                <a:gd name="T5" fmla="*/ 0 h 108"/>
                <a:gd name="T6" fmla="*/ 12 w 92"/>
                <a:gd name="T7" fmla="*/ 6 h 108"/>
                <a:gd name="T8" fmla="*/ 13 w 92"/>
                <a:gd name="T9" fmla="*/ 20 h 108"/>
                <a:gd name="T10" fmla="*/ 8 w 92"/>
                <a:gd name="T11" fmla="*/ 48 h 108"/>
                <a:gd name="T12" fmla="*/ 0 w 92"/>
                <a:gd name="T13" fmla="*/ 53 h 108"/>
                <a:gd name="T14" fmla="*/ 19 w 92"/>
                <a:gd name="T15" fmla="*/ 82 h 108"/>
                <a:gd name="T16" fmla="*/ 9 w 92"/>
                <a:gd name="T17" fmla="*/ 85 h 108"/>
                <a:gd name="T18" fmla="*/ 0 w 92"/>
                <a:gd name="T19" fmla="*/ 91 h 108"/>
                <a:gd name="T20" fmla="*/ 0 w 92"/>
                <a:gd name="T21" fmla="*/ 97 h 108"/>
                <a:gd name="T22" fmla="*/ 4 w 92"/>
                <a:gd name="T23" fmla="*/ 94 h 108"/>
                <a:gd name="T24" fmla="*/ 85 w 92"/>
                <a:gd name="T25" fmla="*/ 102 h 108"/>
                <a:gd name="T26" fmla="*/ 63 w 92"/>
                <a:gd name="T27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8">
                  <a:moveTo>
                    <a:pt x="63" y="65"/>
                  </a:moveTo>
                  <a:cubicBezTo>
                    <a:pt x="45" y="54"/>
                    <a:pt x="29" y="32"/>
                    <a:pt x="23" y="10"/>
                  </a:cubicBezTo>
                  <a:cubicBezTo>
                    <a:pt x="21" y="8"/>
                    <a:pt x="20" y="5"/>
                    <a:pt x="18" y="0"/>
                  </a:cubicBezTo>
                  <a:cubicBezTo>
                    <a:pt x="16" y="2"/>
                    <a:pt x="14" y="4"/>
                    <a:pt x="12" y="6"/>
                  </a:cubicBezTo>
                  <a:cubicBezTo>
                    <a:pt x="10" y="8"/>
                    <a:pt x="7" y="13"/>
                    <a:pt x="13" y="20"/>
                  </a:cubicBezTo>
                  <a:cubicBezTo>
                    <a:pt x="26" y="33"/>
                    <a:pt x="17" y="51"/>
                    <a:pt x="8" y="48"/>
                  </a:cubicBezTo>
                  <a:cubicBezTo>
                    <a:pt x="6" y="47"/>
                    <a:pt x="0" y="44"/>
                    <a:pt x="0" y="53"/>
                  </a:cubicBezTo>
                  <a:cubicBezTo>
                    <a:pt x="0" y="63"/>
                    <a:pt x="7" y="75"/>
                    <a:pt x="19" y="82"/>
                  </a:cubicBezTo>
                  <a:cubicBezTo>
                    <a:pt x="17" y="85"/>
                    <a:pt x="13" y="87"/>
                    <a:pt x="9" y="85"/>
                  </a:cubicBezTo>
                  <a:cubicBezTo>
                    <a:pt x="7" y="84"/>
                    <a:pt x="0" y="79"/>
                    <a:pt x="0" y="91"/>
                  </a:cubicBezTo>
                  <a:cubicBezTo>
                    <a:pt x="0" y="93"/>
                    <a:pt x="0" y="95"/>
                    <a:pt x="0" y="97"/>
                  </a:cubicBezTo>
                  <a:cubicBezTo>
                    <a:pt x="1" y="96"/>
                    <a:pt x="3" y="95"/>
                    <a:pt x="4" y="94"/>
                  </a:cubicBezTo>
                  <a:cubicBezTo>
                    <a:pt x="13" y="90"/>
                    <a:pt x="71" y="108"/>
                    <a:pt x="85" y="102"/>
                  </a:cubicBezTo>
                  <a:cubicBezTo>
                    <a:pt x="92" y="98"/>
                    <a:pt x="61" y="66"/>
                    <a:pt x="63" y="65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52"/>
            <p:cNvSpPr/>
            <p:nvPr/>
          </p:nvSpPr>
          <p:spPr bwMode="auto">
            <a:xfrm>
              <a:off x="7743826" y="6057901"/>
              <a:ext cx="0" cy="17463"/>
            </a:xfrm>
            <a:custGeom>
              <a:avLst/>
              <a:gdLst>
                <a:gd name="T0" fmla="*/ 1 h 8"/>
                <a:gd name="T1" fmla="*/ 0 h 8"/>
                <a:gd name="T2" fmla="*/ 8 h 8"/>
                <a:gd name="T3" fmla="*/ 8 h 8"/>
                <a:gd name="T4" fmla="*/ 1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53"/>
            <p:cNvSpPr/>
            <p:nvPr/>
          </p:nvSpPr>
          <p:spPr bwMode="auto">
            <a:xfrm>
              <a:off x="7807326" y="6262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54"/>
            <p:cNvSpPr/>
            <p:nvPr/>
          </p:nvSpPr>
          <p:spPr bwMode="auto">
            <a:xfrm>
              <a:off x="7807326" y="6246813"/>
              <a:ext cx="0" cy="9525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6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55"/>
            <p:cNvSpPr/>
            <p:nvPr/>
          </p:nvSpPr>
          <p:spPr bwMode="auto">
            <a:xfrm>
              <a:off x="7807326" y="6262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256"/>
            <p:cNvSpPr>
              <a:spLocks noChangeArrowheads="1"/>
            </p:cNvSpPr>
            <p:nvPr/>
          </p:nvSpPr>
          <p:spPr bwMode="auto">
            <a:xfrm>
              <a:off x="7743826" y="6053138"/>
              <a:ext cx="128588" cy="90488"/>
            </a:xfrm>
            <a:prstGeom prst="rect">
              <a:avLst/>
            </a:pr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57"/>
            <p:cNvSpPr/>
            <p:nvPr/>
          </p:nvSpPr>
          <p:spPr bwMode="auto">
            <a:xfrm>
              <a:off x="7654926" y="5816601"/>
              <a:ext cx="311150" cy="261938"/>
            </a:xfrm>
            <a:custGeom>
              <a:avLst/>
              <a:gdLst>
                <a:gd name="T0" fmla="*/ 40 w 138"/>
                <a:gd name="T1" fmla="*/ 107 h 116"/>
                <a:gd name="T2" fmla="*/ 40 w 138"/>
                <a:gd name="T3" fmla="*/ 108 h 116"/>
                <a:gd name="T4" fmla="*/ 68 w 138"/>
                <a:gd name="T5" fmla="*/ 116 h 116"/>
                <a:gd name="T6" fmla="*/ 96 w 138"/>
                <a:gd name="T7" fmla="*/ 108 h 116"/>
                <a:gd name="T8" fmla="*/ 98 w 138"/>
                <a:gd name="T9" fmla="*/ 106 h 116"/>
                <a:gd name="T10" fmla="*/ 138 w 138"/>
                <a:gd name="T11" fmla="*/ 45 h 116"/>
                <a:gd name="T12" fmla="*/ 125 w 138"/>
                <a:gd name="T13" fmla="*/ 35 h 116"/>
                <a:gd name="T14" fmla="*/ 105 w 138"/>
                <a:gd name="T15" fmla="*/ 1 h 116"/>
                <a:gd name="T16" fmla="*/ 109 w 138"/>
                <a:gd name="T17" fmla="*/ 19 h 116"/>
                <a:gd name="T18" fmla="*/ 96 w 138"/>
                <a:gd name="T19" fmla="*/ 32 h 116"/>
                <a:gd name="T20" fmla="*/ 29 w 138"/>
                <a:gd name="T21" fmla="*/ 0 h 116"/>
                <a:gd name="T22" fmla="*/ 11 w 138"/>
                <a:gd name="T23" fmla="*/ 35 h 116"/>
                <a:gd name="T24" fmla="*/ 0 w 138"/>
                <a:gd name="T25" fmla="*/ 52 h 116"/>
                <a:gd name="T26" fmla="*/ 38 w 138"/>
                <a:gd name="T27" fmla="*/ 106 h 116"/>
                <a:gd name="T28" fmla="*/ 40 w 138"/>
                <a:gd name="T29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16">
                  <a:moveTo>
                    <a:pt x="40" y="107"/>
                  </a:moveTo>
                  <a:cubicBezTo>
                    <a:pt x="40" y="107"/>
                    <a:pt x="40" y="108"/>
                    <a:pt x="40" y="108"/>
                  </a:cubicBezTo>
                  <a:cubicBezTo>
                    <a:pt x="49" y="113"/>
                    <a:pt x="58" y="116"/>
                    <a:pt x="68" y="116"/>
                  </a:cubicBezTo>
                  <a:cubicBezTo>
                    <a:pt x="78" y="116"/>
                    <a:pt x="87" y="113"/>
                    <a:pt x="96" y="108"/>
                  </a:cubicBezTo>
                  <a:cubicBezTo>
                    <a:pt x="97" y="107"/>
                    <a:pt x="97" y="107"/>
                    <a:pt x="98" y="106"/>
                  </a:cubicBezTo>
                  <a:cubicBezTo>
                    <a:pt x="118" y="94"/>
                    <a:pt x="133" y="70"/>
                    <a:pt x="138" y="45"/>
                  </a:cubicBezTo>
                  <a:cubicBezTo>
                    <a:pt x="131" y="55"/>
                    <a:pt x="126" y="52"/>
                    <a:pt x="125" y="35"/>
                  </a:cubicBezTo>
                  <a:cubicBezTo>
                    <a:pt x="124" y="23"/>
                    <a:pt x="118" y="10"/>
                    <a:pt x="105" y="1"/>
                  </a:cubicBezTo>
                  <a:cubicBezTo>
                    <a:pt x="107" y="6"/>
                    <a:pt x="109" y="12"/>
                    <a:pt x="109" y="19"/>
                  </a:cubicBezTo>
                  <a:cubicBezTo>
                    <a:pt x="110" y="23"/>
                    <a:pt x="108" y="33"/>
                    <a:pt x="96" y="32"/>
                  </a:cubicBezTo>
                  <a:cubicBezTo>
                    <a:pt x="68" y="28"/>
                    <a:pt x="43" y="15"/>
                    <a:pt x="29" y="0"/>
                  </a:cubicBezTo>
                  <a:cubicBezTo>
                    <a:pt x="15" y="11"/>
                    <a:pt x="11" y="26"/>
                    <a:pt x="11" y="35"/>
                  </a:cubicBezTo>
                  <a:cubicBezTo>
                    <a:pt x="11" y="45"/>
                    <a:pt x="6" y="57"/>
                    <a:pt x="0" y="52"/>
                  </a:cubicBezTo>
                  <a:cubicBezTo>
                    <a:pt x="6" y="74"/>
                    <a:pt x="20" y="95"/>
                    <a:pt x="38" y="106"/>
                  </a:cubicBezTo>
                  <a:cubicBezTo>
                    <a:pt x="39" y="107"/>
                    <a:pt x="39" y="107"/>
                    <a:pt x="40" y="107"/>
                  </a:cubicBezTo>
                  <a:close/>
                </a:path>
              </a:pathLst>
            </a:custGeom>
            <a:solidFill>
              <a:srgbClr val="F2D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58"/>
            <p:cNvSpPr/>
            <p:nvPr/>
          </p:nvSpPr>
          <p:spPr bwMode="auto">
            <a:xfrm>
              <a:off x="7624763" y="5726113"/>
              <a:ext cx="360363" cy="219075"/>
            </a:xfrm>
            <a:custGeom>
              <a:avLst/>
              <a:gdLst>
                <a:gd name="T0" fmla="*/ 13 w 160"/>
                <a:gd name="T1" fmla="*/ 92 h 97"/>
                <a:gd name="T2" fmla="*/ 24 w 160"/>
                <a:gd name="T3" fmla="*/ 75 h 97"/>
                <a:gd name="T4" fmla="*/ 42 w 160"/>
                <a:gd name="T5" fmla="*/ 40 h 97"/>
                <a:gd name="T6" fmla="*/ 109 w 160"/>
                <a:gd name="T7" fmla="*/ 72 h 97"/>
                <a:gd name="T8" fmla="*/ 122 w 160"/>
                <a:gd name="T9" fmla="*/ 59 h 97"/>
                <a:gd name="T10" fmla="*/ 118 w 160"/>
                <a:gd name="T11" fmla="*/ 41 h 97"/>
                <a:gd name="T12" fmla="*/ 138 w 160"/>
                <a:gd name="T13" fmla="*/ 75 h 97"/>
                <a:gd name="T14" fmla="*/ 151 w 160"/>
                <a:gd name="T15" fmla="*/ 85 h 97"/>
                <a:gd name="T16" fmla="*/ 153 w 160"/>
                <a:gd name="T17" fmla="*/ 81 h 97"/>
                <a:gd name="T18" fmla="*/ 154 w 160"/>
                <a:gd name="T19" fmla="*/ 78 h 97"/>
                <a:gd name="T20" fmla="*/ 131 w 160"/>
                <a:gd name="T21" fmla="*/ 5 h 97"/>
                <a:gd name="T22" fmla="*/ 112 w 160"/>
                <a:gd name="T23" fmla="*/ 15 h 97"/>
                <a:gd name="T24" fmla="*/ 83 w 160"/>
                <a:gd name="T25" fmla="*/ 15 h 97"/>
                <a:gd name="T26" fmla="*/ 54 w 160"/>
                <a:gd name="T27" fmla="*/ 15 h 97"/>
                <a:gd name="T28" fmla="*/ 33 w 160"/>
                <a:gd name="T29" fmla="*/ 1 h 97"/>
                <a:gd name="T30" fmla="*/ 33 w 160"/>
                <a:gd name="T31" fmla="*/ 0 h 97"/>
                <a:gd name="T32" fmla="*/ 5 w 160"/>
                <a:gd name="T33" fmla="*/ 75 h 97"/>
                <a:gd name="T34" fmla="*/ 8 w 160"/>
                <a:gd name="T35" fmla="*/ 82 h 97"/>
                <a:gd name="T36" fmla="*/ 13 w 160"/>
                <a:gd name="T37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97">
                  <a:moveTo>
                    <a:pt x="13" y="92"/>
                  </a:moveTo>
                  <a:cubicBezTo>
                    <a:pt x="19" y="97"/>
                    <a:pt x="24" y="85"/>
                    <a:pt x="24" y="75"/>
                  </a:cubicBezTo>
                  <a:cubicBezTo>
                    <a:pt x="24" y="66"/>
                    <a:pt x="28" y="51"/>
                    <a:pt x="42" y="40"/>
                  </a:cubicBezTo>
                  <a:cubicBezTo>
                    <a:pt x="56" y="55"/>
                    <a:pt x="81" y="68"/>
                    <a:pt x="109" y="72"/>
                  </a:cubicBezTo>
                  <a:cubicBezTo>
                    <a:pt x="121" y="73"/>
                    <a:pt x="123" y="63"/>
                    <a:pt x="122" y="59"/>
                  </a:cubicBezTo>
                  <a:cubicBezTo>
                    <a:pt x="122" y="52"/>
                    <a:pt x="120" y="46"/>
                    <a:pt x="118" y="41"/>
                  </a:cubicBezTo>
                  <a:cubicBezTo>
                    <a:pt x="131" y="50"/>
                    <a:pt x="137" y="63"/>
                    <a:pt x="138" y="75"/>
                  </a:cubicBezTo>
                  <a:cubicBezTo>
                    <a:pt x="139" y="92"/>
                    <a:pt x="144" y="95"/>
                    <a:pt x="151" y="85"/>
                  </a:cubicBezTo>
                  <a:cubicBezTo>
                    <a:pt x="151" y="84"/>
                    <a:pt x="152" y="83"/>
                    <a:pt x="153" y="81"/>
                  </a:cubicBezTo>
                  <a:cubicBezTo>
                    <a:pt x="153" y="80"/>
                    <a:pt x="154" y="79"/>
                    <a:pt x="154" y="78"/>
                  </a:cubicBezTo>
                  <a:cubicBezTo>
                    <a:pt x="160" y="67"/>
                    <a:pt x="153" y="29"/>
                    <a:pt x="131" y="5"/>
                  </a:cubicBezTo>
                  <a:cubicBezTo>
                    <a:pt x="127" y="11"/>
                    <a:pt x="121" y="15"/>
                    <a:pt x="112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2" y="15"/>
                    <a:pt x="35" y="9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9" y="20"/>
                    <a:pt x="0" y="53"/>
                    <a:pt x="5" y="75"/>
                  </a:cubicBezTo>
                  <a:cubicBezTo>
                    <a:pt x="6" y="78"/>
                    <a:pt x="7" y="80"/>
                    <a:pt x="8" y="82"/>
                  </a:cubicBezTo>
                  <a:cubicBezTo>
                    <a:pt x="9" y="87"/>
                    <a:pt x="11" y="90"/>
                    <a:pt x="13" y="92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59"/>
            <p:cNvSpPr/>
            <p:nvPr/>
          </p:nvSpPr>
          <p:spPr bwMode="auto">
            <a:xfrm>
              <a:off x="7526338" y="6107113"/>
              <a:ext cx="558800" cy="193675"/>
            </a:xfrm>
            <a:custGeom>
              <a:avLst/>
              <a:gdLst>
                <a:gd name="T0" fmla="*/ 210 w 248"/>
                <a:gd name="T1" fmla="*/ 7 h 86"/>
                <a:gd name="T2" fmla="*/ 154 w 248"/>
                <a:gd name="T3" fmla="*/ 0 h 86"/>
                <a:gd name="T4" fmla="*/ 125 w 248"/>
                <a:gd name="T5" fmla="*/ 10 h 86"/>
                <a:gd name="T6" fmla="*/ 97 w 248"/>
                <a:gd name="T7" fmla="*/ 0 h 86"/>
                <a:gd name="T8" fmla="*/ 38 w 248"/>
                <a:gd name="T9" fmla="*/ 7 h 86"/>
                <a:gd name="T10" fmla="*/ 0 w 248"/>
                <a:gd name="T11" fmla="*/ 46 h 86"/>
                <a:gd name="T12" fmla="*/ 0 w 248"/>
                <a:gd name="T13" fmla="*/ 65 h 86"/>
                <a:gd name="T14" fmla="*/ 31 w 248"/>
                <a:gd name="T15" fmla="*/ 86 h 86"/>
                <a:gd name="T16" fmla="*/ 124 w 248"/>
                <a:gd name="T17" fmla="*/ 86 h 86"/>
                <a:gd name="T18" fmla="*/ 218 w 248"/>
                <a:gd name="T19" fmla="*/ 86 h 86"/>
                <a:gd name="T20" fmla="*/ 248 w 248"/>
                <a:gd name="T21" fmla="*/ 65 h 86"/>
                <a:gd name="T22" fmla="*/ 248 w 248"/>
                <a:gd name="T23" fmla="*/ 46 h 86"/>
                <a:gd name="T24" fmla="*/ 210 w 248"/>
                <a:gd name="T25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86">
                  <a:moveTo>
                    <a:pt x="210" y="7"/>
                  </a:moveTo>
                  <a:cubicBezTo>
                    <a:pt x="198" y="1"/>
                    <a:pt x="154" y="0"/>
                    <a:pt x="154" y="0"/>
                  </a:cubicBezTo>
                  <a:cubicBezTo>
                    <a:pt x="154" y="0"/>
                    <a:pt x="143" y="10"/>
                    <a:pt x="125" y="10"/>
                  </a:cubicBezTo>
                  <a:cubicBezTo>
                    <a:pt x="107" y="10"/>
                    <a:pt x="97" y="0"/>
                    <a:pt x="97" y="0"/>
                  </a:cubicBezTo>
                  <a:cubicBezTo>
                    <a:pt x="97" y="0"/>
                    <a:pt x="52" y="0"/>
                    <a:pt x="38" y="7"/>
                  </a:cubicBezTo>
                  <a:cubicBezTo>
                    <a:pt x="37" y="8"/>
                    <a:pt x="0" y="24"/>
                    <a:pt x="0" y="46"/>
                  </a:cubicBezTo>
                  <a:cubicBezTo>
                    <a:pt x="0" y="59"/>
                    <a:pt x="0" y="49"/>
                    <a:pt x="0" y="65"/>
                  </a:cubicBezTo>
                  <a:cubicBezTo>
                    <a:pt x="0" y="77"/>
                    <a:pt x="13" y="86"/>
                    <a:pt x="31" y="86"/>
                  </a:cubicBezTo>
                  <a:cubicBezTo>
                    <a:pt x="59" y="86"/>
                    <a:pt x="99" y="86"/>
                    <a:pt x="124" y="86"/>
                  </a:cubicBezTo>
                  <a:cubicBezTo>
                    <a:pt x="149" y="86"/>
                    <a:pt x="190" y="86"/>
                    <a:pt x="218" y="86"/>
                  </a:cubicBezTo>
                  <a:cubicBezTo>
                    <a:pt x="236" y="86"/>
                    <a:pt x="248" y="77"/>
                    <a:pt x="248" y="65"/>
                  </a:cubicBezTo>
                  <a:cubicBezTo>
                    <a:pt x="248" y="49"/>
                    <a:pt x="248" y="59"/>
                    <a:pt x="248" y="46"/>
                  </a:cubicBezTo>
                  <a:cubicBezTo>
                    <a:pt x="248" y="24"/>
                    <a:pt x="212" y="8"/>
                    <a:pt x="210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60"/>
            <p:cNvSpPr/>
            <p:nvPr/>
          </p:nvSpPr>
          <p:spPr bwMode="auto">
            <a:xfrm>
              <a:off x="7661276" y="5662613"/>
              <a:ext cx="257175" cy="147638"/>
            </a:xfrm>
            <a:custGeom>
              <a:avLst/>
              <a:gdLst>
                <a:gd name="T0" fmla="*/ 114 w 114"/>
                <a:gd name="T1" fmla="*/ 43 h 65"/>
                <a:gd name="T2" fmla="*/ 110 w 114"/>
                <a:gd name="T3" fmla="*/ 57 h 65"/>
                <a:gd name="T4" fmla="*/ 61 w 114"/>
                <a:gd name="T5" fmla="*/ 65 h 65"/>
                <a:gd name="T6" fmla="*/ 6 w 114"/>
                <a:gd name="T7" fmla="*/ 55 h 65"/>
                <a:gd name="T8" fmla="*/ 0 w 114"/>
                <a:gd name="T9" fmla="*/ 43 h 65"/>
                <a:gd name="T10" fmla="*/ 0 w 114"/>
                <a:gd name="T11" fmla="*/ 8 h 65"/>
                <a:gd name="T12" fmla="*/ 7 w 114"/>
                <a:gd name="T13" fmla="*/ 0 h 65"/>
                <a:gd name="T14" fmla="*/ 106 w 114"/>
                <a:gd name="T15" fmla="*/ 0 h 65"/>
                <a:gd name="T16" fmla="*/ 114 w 114"/>
                <a:gd name="T17" fmla="*/ 8 h 65"/>
                <a:gd name="T18" fmla="*/ 114 w 11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65">
                  <a:moveTo>
                    <a:pt x="114" y="43"/>
                  </a:moveTo>
                  <a:cubicBezTo>
                    <a:pt x="114" y="47"/>
                    <a:pt x="112" y="53"/>
                    <a:pt x="110" y="57"/>
                  </a:cubicBezTo>
                  <a:cubicBezTo>
                    <a:pt x="110" y="57"/>
                    <a:pt x="105" y="65"/>
                    <a:pt x="61" y="65"/>
                  </a:cubicBezTo>
                  <a:cubicBezTo>
                    <a:pt x="18" y="65"/>
                    <a:pt x="6" y="55"/>
                    <a:pt x="6" y="55"/>
                  </a:cubicBezTo>
                  <a:cubicBezTo>
                    <a:pt x="2" y="53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3"/>
                    <a:pt x="114" y="8"/>
                  </a:cubicBezTo>
                  <a:lnTo>
                    <a:pt x="114" y="43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61"/>
            <p:cNvSpPr/>
            <p:nvPr/>
          </p:nvSpPr>
          <p:spPr bwMode="auto">
            <a:xfrm>
              <a:off x="7545388" y="5564188"/>
              <a:ext cx="466725" cy="165100"/>
            </a:xfrm>
            <a:custGeom>
              <a:avLst/>
              <a:gdLst>
                <a:gd name="T0" fmla="*/ 4 w 207"/>
                <a:gd name="T1" fmla="*/ 32 h 73"/>
                <a:gd name="T2" fmla="*/ 4 w 207"/>
                <a:gd name="T3" fmla="*/ 37 h 73"/>
                <a:gd name="T4" fmla="*/ 102 w 207"/>
                <a:gd name="T5" fmla="*/ 71 h 73"/>
                <a:gd name="T6" fmla="*/ 117 w 207"/>
                <a:gd name="T7" fmla="*/ 71 h 73"/>
                <a:gd name="T8" fmla="*/ 203 w 207"/>
                <a:gd name="T9" fmla="*/ 39 h 73"/>
                <a:gd name="T10" fmla="*/ 203 w 207"/>
                <a:gd name="T11" fmla="*/ 34 h 73"/>
                <a:gd name="T12" fmla="*/ 111 w 207"/>
                <a:gd name="T13" fmla="*/ 2 h 73"/>
                <a:gd name="T14" fmla="*/ 96 w 207"/>
                <a:gd name="T15" fmla="*/ 1 h 73"/>
                <a:gd name="T16" fmla="*/ 4 w 207"/>
                <a:gd name="T17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3">
                  <a:moveTo>
                    <a:pt x="4" y="32"/>
                  </a:moveTo>
                  <a:cubicBezTo>
                    <a:pt x="0" y="33"/>
                    <a:pt x="0" y="36"/>
                    <a:pt x="4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6" y="73"/>
                    <a:pt x="113" y="72"/>
                    <a:pt x="117" y="71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38"/>
                    <a:pt x="207" y="35"/>
                    <a:pt x="203" y="34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07" y="0"/>
                    <a:pt x="100" y="0"/>
                    <a:pt x="96" y="1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62"/>
            <p:cNvSpPr/>
            <p:nvPr/>
          </p:nvSpPr>
          <p:spPr bwMode="auto">
            <a:xfrm>
              <a:off x="7918451" y="5676901"/>
              <a:ext cx="17463" cy="112713"/>
            </a:xfrm>
            <a:custGeom>
              <a:avLst/>
              <a:gdLst>
                <a:gd name="T0" fmla="*/ 8 w 8"/>
                <a:gd name="T1" fmla="*/ 42 h 50"/>
                <a:gd name="T2" fmla="*/ 4 w 8"/>
                <a:gd name="T3" fmla="*/ 50 h 50"/>
                <a:gd name="T4" fmla="*/ 0 w 8"/>
                <a:gd name="T5" fmla="*/ 42 h 50"/>
                <a:gd name="T6" fmla="*/ 0 w 8"/>
                <a:gd name="T7" fmla="*/ 3 h 50"/>
                <a:gd name="T8" fmla="*/ 8 w 8"/>
                <a:gd name="T9" fmla="*/ 0 h 50"/>
                <a:gd name="T10" fmla="*/ 8 w 8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">
                  <a:moveTo>
                    <a:pt x="8" y="42"/>
                  </a:moveTo>
                  <a:cubicBezTo>
                    <a:pt x="8" y="46"/>
                    <a:pt x="6" y="50"/>
                    <a:pt x="4" y="50"/>
                  </a:cubicBezTo>
                  <a:cubicBezTo>
                    <a:pt x="2" y="50"/>
                    <a:pt x="0" y="46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4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63"/>
            <p:cNvSpPr/>
            <p:nvPr/>
          </p:nvSpPr>
          <p:spPr bwMode="auto">
            <a:xfrm>
              <a:off x="7904163" y="5778501"/>
              <a:ext cx="42863" cy="33338"/>
            </a:xfrm>
            <a:custGeom>
              <a:avLst/>
              <a:gdLst>
                <a:gd name="T0" fmla="*/ 19 w 19"/>
                <a:gd name="T1" fmla="*/ 7 h 15"/>
                <a:gd name="T2" fmla="*/ 11 w 19"/>
                <a:gd name="T3" fmla="*/ 15 h 15"/>
                <a:gd name="T4" fmla="*/ 8 w 19"/>
                <a:gd name="T5" fmla="*/ 15 h 15"/>
                <a:gd name="T6" fmla="*/ 0 w 19"/>
                <a:gd name="T7" fmla="*/ 7 h 15"/>
                <a:gd name="T8" fmla="*/ 8 w 19"/>
                <a:gd name="T9" fmla="*/ 0 h 15"/>
                <a:gd name="T10" fmla="*/ 11 w 19"/>
                <a:gd name="T11" fmla="*/ 0 h 15"/>
                <a:gd name="T12" fmla="*/ 19 w 19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11"/>
                    <a:pt x="15" y="15"/>
                    <a:pt x="11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9" y="3"/>
                    <a:pt x="19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1621685" y="2238743"/>
            <a:ext cx="1058863" cy="1060450"/>
            <a:chOff x="4537076" y="1627188"/>
            <a:chExt cx="1058863" cy="1060450"/>
          </a:xfrm>
        </p:grpSpPr>
        <p:sp>
          <p:nvSpPr>
            <p:cNvPr id="158" name="Oval 264"/>
            <p:cNvSpPr>
              <a:spLocks noChangeArrowheads="1"/>
            </p:cNvSpPr>
            <p:nvPr/>
          </p:nvSpPr>
          <p:spPr bwMode="auto">
            <a:xfrm>
              <a:off x="4537076" y="162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265"/>
            <p:cNvSpPr>
              <a:spLocks noChangeArrowheads="1"/>
            </p:cNvSpPr>
            <p:nvPr/>
          </p:nvSpPr>
          <p:spPr bwMode="auto">
            <a:xfrm>
              <a:off x="5027613" y="2270126"/>
              <a:ext cx="128588" cy="90488"/>
            </a:xfrm>
            <a:prstGeom prst="rect">
              <a:avLst/>
            </a:pr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66"/>
            <p:cNvSpPr/>
            <p:nvPr/>
          </p:nvSpPr>
          <p:spPr bwMode="auto">
            <a:xfrm>
              <a:off x="4808538" y="2324101"/>
              <a:ext cx="558800" cy="196850"/>
            </a:xfrm>
            <a:custGeom>
              <a:avLst/>
              <a:gdLst>
                <a:gd name="T0" fmla="*/ 210 w 248"/>
                <a:gd name="T1" fmla="*/ 8 h 87"/>
                <a:gd name="T2" fmla="*/ 154 w 248"/>
                <a:gd name="T3" fmla="*/ 0 h 87"/>
                <a:gd name="T4" fmla="*/ 125 w 248"/>
                <a:gd name="T5" fmla="*/ 11 h 87"/>
                <a:gd name="T6" fmla="*/ 97 w 248"/>
                <a:gd name="T7" fmla="*/ 0 h 87"/>
                <a:gd name="T8" fmla="*/ 38 w 248"/>
                <a:gd name="T9" fmla="*/ 8 h 87"/>
                <a:gd name="T10" fmla="*/ 0 w 248"/>
                <a:gd name="T11" fmla="*/ 46 h 87"/>
                <a:gd name="T12" fmla="*/ 0 w 248"/>
                <a:gd name="T13" fmla="*/ 65 h 87"/>
                <a:gd name="T14" fmla="*/ 31 w 248"/>
                <a:gd name="T15" fmla="*/ 87 h 87"/>
                <a:gd name="T16" fmla="*/ 124 w 248"/>
                <a:gd name="T17" fmla="*/ 87 h 87"/>
                <a:gd name="T18" fmla="*/ 217 w 248"/>
                <a:gd name="T19" fmla="*/ 87 h 87"/>
                <a:gd name="T20" fmla="*/ 248 w 248"/>
                <a:gd name="T21" fmla="*/ 65 h 87"/>
                <a:gd name="T22" fmla="*/ 248 w 248"/>
                <a:gd name="T23" fmla="*/ 46 h 87"/>
                <a:gd name="T24" fmla="*/ 210 w 248"/>
                <a:gd name="T25" fmla="*/ 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87">
                  <a:moveTo>
                    <a:pt x="210" y="8"/>
                  </a:moveTo>
                  <a:cubicBezTo>
                    <a:pt x="197" y="1"/>
                    <a:pt x="154" y="0"/>
                    <a:pt x="154" y="0"/>
                  </a:cubicBezTo>
                  <a:cubicBezTo>
                    <a:pt x="154" y="0"/>
                    <a:pt x="143" y="11"/>
                    <a:pt x="125" y="11"/>
                  </a:cubicBezTo>
                  <a:cubicBezTo>
                    <a:pt x="107" y="11"/>
                    <a:pt x="97" y="0"/>
                    <a:pt x="97" y="0"/>
                  </a:cubicBezTo>
                  <a:cubicBezTo>
                    <a:pt x="97" y="0"/>
                    <a:pt x="51" y="0"/>
                    <a:pt x="38" y="8"/>
                  </a:cubicBezTo>
                  <a:cubicBezTo>
                    <a:pt x="37" y="8"/>
                    <a:pt x="0" y="24"/>
                    <a:pt x="0" y="46"/>
                  </a:cubicBezTo>
                  <a:cubicBezTo>
                    <a:pt x="0" y="59"/>
                    <a:pt x="0" y="49"/>
                    <a:pt x="0" y="65"/>
                  </a:cubicBezTo>
                  <a:cubicBezTo>
                    <a:pt x="0" y="77"/>
                    <a:pt x="13" y="87"/>
                    <a:pt x="31" y="87"/>
                  </a:cubicBezTo>
                  <a:cubicBezTo>
                    <a:pt x="59" y="87"/>
                    <a:pt x="99" y="87"/>
                    <a:pt x="124" y="87"/>
                  </a:cubicBezTo>
                  <a:cubicBezTo>
                    <a:pt x="149" y="87"/>
                    <a:pt x="189" y="87"/>
                    <a:pt x="217" y="87"/>
                  </a:cubicBezTo>
                  <a:cubicBezTo>
                    <a:pt x="235" y="87"/>
                    <a:pt x="248" y="77"/>
                    <a:pt x="248" y="65"/>
                  </a:cubicBezTo>
                  <a:cubicBezTo>
                    <a:pt x="248" y="49"/>
                    <a:pt x="248" y="59"/>
                    <a:pt x="248" y="46"/>
                  </a:cubicBezTo>
                  <a:cubicBezTo>
                    <a:pt x="248" y="25"/>
                    <a:pt x="212" y="9"/>
                    <a:pt x="210" y="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67"/>
            <p:cNvSpPr/>
            <p:nvPr/>
          </p:nvSpPr>
          <p:spPr bwMode="auto">
            <a:xfrm>
              <a:off x="5087938" y="2347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68"/>
            <p:cNvSpPr/>
            <p:nvPr/>
          </p:nvSpPr>
          <p:spPr bwMode="auto">
            <a:xfrm>
              <a:off x="4938713" y="2016126"/>
              <a:ext cx="300038" cy="284163"/>
            </a:xfrm>
            <a:custGeom>
              <a:avLst/>
              <a:gdLst>
                <a:gd name="T0" fmla="*/ 93 w 133"/>
                <a:gd name="T1" fmla="*/ 118 h 126"/>
                <a:gd name="T2" fmla="*/ 133 w 133"/>
                <a:gd name="T3" fmla="*/ 59 h 126"/>
                <a:gd name="T4" fmla="*/ 129 w 133"/>
                <a:gd name="T5" fmla="*/ 46 h 126"/>
                <a:gd name="T6" fmla="*/ 129 w 133"/>
                <a:gd name="T7" fmla="*/ 50 h 126"/>
                <a:gd name="T8" fmla="*/ 122 w 133"/>
                <a:gd name="T9" fmla="*/ 50 h 126"/>
                <a:gd name="T10" fmla="*/ 96 w 133"/>
                <a:gd name="T11" fmla="*/ 0 h 126"/>
                <a:gd name="T12" fmla="*/ 51 w 133"/>
                <a:gd name="T13" fmla="*/ 22 h 126"/>
                <a:gd name="T14" fmla="*/ 47 w 133"/>
                <a:gd name="T15" fmla="*/ 19 h 126"/>
                <a:gd name="T16" fmla="*/ 52 w 133"/>
                <a:gd name="T17" fmla="*/ 11 h 126"/>
                <a:gd name="T18" fmla="*/ 27 w 133"/>
                <a:gd name="T19" fmla="*/ 26 h 126"/>
                <a:gd name="T20" fmla="*/ 23 w 133"/>
                <a:gd name="T21" fmla="*/ 25 h 126"/>
                <a:gd name="T22" fmla="*/ 26 w 133"/>
                <a:gd name="T23" fmla="*/ 17 h 126"/>
                <a:gd name="T24" fmla="*/ 10 w 133"/>
                <a:gd name="T25" fmla="*/ 51 h 126"/>
                <a:gd name="T26" fmla="*/ 3 w 133"/>
                <a:gd name="T27" fmla="*/ 56 h 126"/>
                <a:gd name="T28" fmla="*/ 0 w 133"/>
                <a:gd name="T29" fmla="*/ 63 h 126"/>
                <a:gd name="T30" fmla="*/ 39 w 133"/>
                <a:gd name="T31" fmla="*/ 118 h 126"/>
                <a:gd name="T32" fmla="*/ 66 w 133"/>
                <a:gd name="T33" fmla="*/ 126 h 126"/>
                <a:gd name="T34" fmla="*/ 93 w 133"/>
                <a:gd name="T35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6">
                  <a:moveTo>
                    <a:pt x="93" y="118"/>
                  </a:moveTo>
                  <a:cubicBezTo>
                    <a:pt x="113" y="106"/>
                    <a:pt x="128" y="83"/>
                    <a:pt x="133" y="59"/>
                  </a:cubicBezTo>
                  <a:cubicBezTo>
                    <a:pt x="132" y="56"/>
                    <a:pt x="131" y="52"/>
                    <a:pt x="129" y="46"/>
                  </a:cubicBezTo>
                  <a:cubicBezTo>
                    <a:pt x="129" y="48"/>
                    <a:pt x="129" y="49"/>
                    <a:pt x="129" y="50"/>
                  </a:cubicBezTo>
                  <a:cubicBezTo>
                    <a:pt x="129" y="58"/>
                    <a:pt x="122" y="67"/>
                    <a:pt x="122" y="50"/>
                  </a:cubicBezTo>
                  <a:cubicBezTo>
                    <a:pt x="122" y="35"/>
                    <a:pt x="97" y="1"/>
                    <a:pt x="96" y="0"/>
                  </a:cubicBezTo>
                  <a:cubicBezTo>
                    <a:pt x="88" y="6"/>
                    <a:pt x="67" y="18"/>
                    <a:pt x="51" y="22"/>
                  </a:cubicBezTo>
                  <a:cubicBezTo>
                    <a:pt x="48" y="23"/>
                    <a:pt x="44" y="22"/>
                    <a:pt x="47" y="19"/>
                  </a:cubicBezTo>
                  <a:cubicBezTo>
                    <a:pt x="50" y="17"/>
                    <a:pt x="51" y="14"/>
                    <a:pt x="52" y="11"/>
                  </a:cubicBezTo>
                  <a:cubicBezTo>
                    <a:pt x="53" y="7"/>
                    <a:pt x="38" y="20"/>
                    <a:pt x="27" y="26"/>
                  </a:cubicBezTo>
                  <a:cubicBezTo>
                    <a:pt x="24" y="27"/>
                    <a:pt x="18" y="30"/>
                    <a:pt x="23" y="25"/>
                  </a:cubicBezTo>
                  <a:cubicBezTo>
                    <a:pt x="25" y="22"/>
                    <a:pt x="26" y="19"/>
                    <a:pt x="26" y="17"/>
                  </a:cubicBezTo>
                  <a:cubicBezTo>
                    <a:pt x="10" y="26"/>
                    <a:pt x="10" y="37"/>
                    <a:pt x="10" y="51"/>
                  </a:cubicBezTo>
                  <a:cubicBezTo>
                    <a:pt x="10" y="62"/>
                    <a:pt x="4" y="66"/>
                    <a:pt x="3" y="56"/>
                  </a:cubicBezTo>
                  <a:cubicBezTo>
                    <a:pt x="2" y="60"/>
                    <a:pt x="1" y="62"/>
                    <a:pt x="0" y="63"/>
                  </a:cubicBezTo>
                  <a:cubicBezTo>
                    <a:pt x="6" y="86"/>
                    <a:pt x="21" y="107"/>
                    <a:pt x="39" y="118"/>
                  </a:cubicBezTo>
                  <a:cubicBezTo>
                    <a:pt x="47" y="123"/>
                    <a:pt x="57" y="126"/>
                    <a:pt x="66" y="126"/>
                  </a:cubicBezTo>
                  <a:cubicBezTo>
                    <a:pt x="76" y="126"/>
                    <a:pt x="85" y="123"/>
                    <a:pt x="93" y="118"/>
                  </a:cubicBezTo>
                  <a:close/>
                </a:path>
              </a:pathLst>
            </a:custGeom>
            <a:solidFill>
              <a:srgbClr val="F2D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69"/>
            <p:cNvSpPr/>
            <p:nvPr/>
          </p:nvSpPr>
          <p:spPr bwMode="auto">
            <a:xfrm>
              <a:off x="4921251" y="1947863"/>
              <a:ext cx="338138" cy="219075"/>
            </a:xfrm>
            <a:custGeom>
              <a:avLst/>
              <a:gdLst>
                <a:gd name="T0" fmla="*/ 11 w 150"/>
                <a:gd name="T1" fmla="*/ 86 h 97"/>
                <a:gd name="T2" fmla="*/ 18 w 150"/>
                <a:gd name="T3" fmla="*/ 81 h 97"/>
                <a:gd name="T4" fmla="*/ 34 w 150"/>
                <a:gd name="T5" fmla="*/ 47 h 97"/>
                <a:gd name="T6" fmla="*/ 31 w 150"/>
                <a:gd name="T7" fmla="*/ 55 h 97"/>
                <a:gd name="T8" fmla="*/ 35 w 150"/>
                <a:gd name="T9" fmla="*/ 56 h 97"/>
                <a:gd name="T10" fmla="*/ 60 w 150"/>
                <a:gd name="T11" fmla="*/ 41 h 97"/>
                <a:gd name="T12" fmla="*/ 55 w 150"/>
                <a:gd name="T13" fmla="*/ 49 h 97"/>
                <a:gd name="T14" fmla="*/ 59 w 150"/>
                <a:gd name="T15" fmla="*/ 52 h 97"/>
                <a:gd name="T16" fmla="*/ 104 w 150"/>
                <a:gd name="T17" fmla="*/ 30 h 97"/>
                <a:gd name="T18" fmla="*/ 130 w 150"/>
                <a:gd name="T19" fmla="*/ 80 h 97"/>
                <a:gd name="T20" fmla="*/ 137 w 150"/>
                <a:gd name="T21" fmla="*/ 80 h 97"/>
                <a:gd name="T22" fmla="*/ 137 w 150"/>
                <a:gd name="T23" fmla="*/ 76 h 97"/>
                <a:gd name="T24" fmla="*/ 141 w 150"/>
                <a:gd name="T25" fmla="*/ 89 h 97"/>
                <a:gd name="T26" fmla="*/ 148 w 150"/>
                <a:gd name="T27" fmla="*/ 78 h 97"/>
                <a:gd name="T28" fmla="*/ 142 w 150"/>
                <a:gd name="T29" fmla="*/ 31 h 97"/>
                <a:gd name="T30" fmla="*/ 124 w 150"/>
                <a:gd name="T31" fmla="*/ 4 h 97"/>
                <a:gd name="T32" fmla="*/ 124 w 150"/>
                <a:gd name="T33" fmla="*/ 6 h 97"/>
                <a:gd name="T34" fmla="*/ 104 w 150"/>
                <a:gd name="T35" fmla="*/ 20 h 97"/>
                <a:gd name="T36" fmla="*/ 76 w 150"/>
                <a:gd name="T37" fmla="*/ 20 h 97"/>
                <a:gd name="T38" fmla="*/ 48 w 150"/>
                <a:gd name="T39" fmla="*/ 20 h 97"/>
                <a:gd name="T40" fmla="*/ 27 w 150"/>
                <a:gd name="T41" fmla="*/ 6 h 97"/>
                <a:gd name="T42" fmla="*/ 26 w 150"/>
                <a:gd name="T43" fmla="*/ 0 h 97"/>
                <a:gd name="T44" fmla="*/ 9 w 150"/>
                <a:gd name="T45" fmla="*/ 22 h 97"/>
                <a:gd name="T46" fmla="*/ 1 w 150"/>
                <a:gd name="T47" fmla="*/ 74 h 97"/>
                <a:gd name="T48" fmla="*/ 8 w 150"/>
                <a:gd name="T49" fmla="*/ 93 h 97"/>
                <a:gd name="T50" fmla="*/ 11 w 150"/>
                <a:gd name="T51" fmla="*/ 8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97">
                  <a:moveTo>
                    <a:pt x="11" y="86"/>
                  </a:moveTo>
                  <a:cubicBezTo>
                    <a:pt x="12" y="96"/>
                    <a:pt x="18" y="92"/>
                    <a:pt x="18" y="81"/>
                  </a:cubicBezTo>
                  <a:cubicBezTo>
                    <a:pt x="18" y="67"/>
                    <a:pt x="18" y="56"/>
                    <a:pt x="34" y="47"/>
                  </a:cubicBezTo>
                  <a:cubicBezTo>
                    <a:pt x="34" y="49"/>
                    <a:pt x="33" y="52"/>
                    <a:pt x="31" y="55"/>
                  </a:cubicBezTo>
                  <a:cubicBezTo>
                    <a:pt x="26" y="60"/>
                    <a:pt x="32" y="57"/>
                    <a:pt x="35" y="56"/>
                  </a:cubicBezTo>
                  <a:cubicBezTo>
                    <a:pt x="46" y="50"/>
                    <a:pt x="61" y="37"/>
                    <a:pt x="60" y="41"/>
                  </a:cubicBezTo>
                  <a:cubicBezTo>
                    <a:pt x="59" y="44"/>
                    <a:pt x="58" y="47"/>
                    <a:pt x="55" y="49"/>
                  </a:cubicBezTo>
                  <a:cubicBezTo>
                    <a:pt x="52" y="52"/>
                    <a:pt x="56" y="53"/>
                    <a:pt x="59" y="52"/>
                  </a:cubicBezTo>
                  <a:cubicBezTo>
                    <a:pt x="75" y="48"/>
                    <a:pt x="96" y="36"/>
                    <a:pt x="104" y="30"/>
                  </a:cubicBezTo>
                  <a:cubicBezTo>
                    <a:pt x="105" y="31"/>
                    <a:pt x="130" y="65"/>
                    <a:pt x="130" y="80"/>
                  </a:cubicBezTo>
                  <a:cubicBezTo>
                    <a:pt x="130" y="97"/>
                    <a:pt x="137" y="88"/>
                    <a:pt x="137" y="80"/>
                  </a:cubicBezTo>
                  <a:cubicBezTo>
                    <a:pt x="137" y="79"/>
                    <a:pt x="137" y="78"/>
                    <a:pt x="137" y="76"/>
                  </a:cubicBezTo>
                  <a:cubicBezTo>
                    <a:pt x="139" y="82"/>
                    <a:pt x="140" y="86"/>
                    <a:pt x="141" y="89"/>
                  </a:cubicBezTo>
                  <a:cubicBezTo>
                    <a:pt x="144" y="95"/>
                    <a:pt x="146" y="92"/>
                    <a:pt x="148" y="78"/>
                  </a:cubicBezTo>
                  <a:cubicBezTo>
                    <a:pt x="150" y="70"/>
                    <a:pt x="150" y="50"/>
                    <a:pt x="142" y="31"/>
                  </a:cubicBezTo>
                  <a:cubicBezTo>
                    <a:pt x="138" y="21"/>
                    <a:pt x="132" y="12"/>
                    <a:pt x="124" y="4"/>
                  </a:cubicBezTo>
                  <a:cubicBezTo>
                    <a:pt x="124" y="4"/>
                    <a:pt x="124" y="5"/>
                    <a:pt x="124" y="6"/>
                  </a:cubicBezTo>
                  <a:cubicBezTo>
                    <a:pt x="121" y="14"/>
                    <a:pt x="115" y="20"/>
                    <a:pt x="104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6" y="20"/>
                    <a:pt x="30" y="14"/>
                    <a:pt x="27" y="6"/>
                  </a:cubicBezTo>
                  <a:cubicBezTo>
                    <a:pt x="27" y="4"/>
                    <a:pt x="26" y="2"/>
                    <a:pt x="26" y="0"/>
                  </a:cubicBezTo>
                  <a:cubicBezTo>
                    <a:pt x="18" y="6"/>
                    <a:pt x="13" y="14"/>
                    <a:pt x="9" y="22"/>
                  </a:cubicBezTo>
                  <a:cubicBezTo>
                    <a:pt x="0" y="40"/>
                    <a:pt x="0" y="64"/>
                    <a:pt x="1" y="74"/>
                  </a:cubicBezTo>
                  <a:cubicBezTo>
                    <a:pt x="2" y="90"/>
                    <a:pt x="5" y="96"/>
                    <a:pt x="8" y="93"/>
                  </a:cubicBezTo>
                  <a:cubicBezTo>
                    <a:pt x="9" y="92"/>
                    <a:pt x="10" y="90"/>
                    <a:pt x="11" y="86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70"/>
            <p:cNvSpPr/>
            <p:nvPr/>
          </p:nvSpPr>
          <p:spPr bwMode="auto">
            <a:xfrm>
              <a:off x="4953001" y="1866901"/>
              <a:ext cx="257175" cy="146050"/>
            </a:xfrm>
            <a:custGeom>
              <a:avLst/>
              <a:gdLst>
                <a:gd name="T0" fmla="*/ 114 w 114"/>
                <a:gd name="T1" fmla="*/ 43 h 65"/>
                <a:gd name="T2" fmla="*/ 110 w 114"/>
                <a:gd name="T3" fmla="*/ 57 h 65"/>
                <a:gd name="T4" fmla="*/ 61 w 114"/>
                <a:gd name="T5" fmla="*/ 65 h 65"/>
                <a:gd name="T6" fmla="*/ 6 w 114"/>
                <a:gd name="T7" fmla="*/ 55 h 65"/>
                <a:gd name="T8" fmla="*/ 0 w 114"/>
                <a:gd name="T9" fmla="*/ 43 h 65"/>
                <a:gd name="T10" fmla="*/ 0 w 114"/>
                <a:gd name="T11" fmla="*/ 8 h 65"/>
                <a:gd name="T12" fmla="*/ 7 w 114"/>
                <a:gd name="T13" fmla="*/ 0 h 65"/>
                <a:gd name="T14" fmla="*/ 106 w 114"/>
                <a:gd name="T15" fmla="*/ 0 h 65"/>
                <a:gd name="T16" fmla="*/ 114 w 114"/>
                <a:gd name="T17" fmla="*/ 8 h 65"/>
                <a:gd name="T18" fmla="*/ 114 w 11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65">
                  <a:moveTo>
                    <a:pt x="114" y="43"/>
                  </a:moveTo>
                  <a:cubicBezTo>
                    <a:pt x="114" y="47"/>
                    <a:pt x="112" y="54"/>
                    <a:pt x="110" y="57"/>
                  </a:cubicBezTo>
                  <a:cubicBezTo>
                    <a:pt x="110" y="57"/>
                    <a:pt x="105" y="65"/>
                    <a:pt x="61" y="65"/>
                  </a:cubicBezTo>
                  <a:cubicBezTo>
                    <a:pt x="18" y="65"/>
                    <a:pt x="6" y="55"/>
                    <a:pt x="6" y="55"/>
                  </a:cubicBezTo>
                  <a:cubicBezTo>
                    <a:pt x="2" y="53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3"/>
                    <a:pt x="114" y="8"/>
                  </a:cubicBezTo>
                  <a:lnTo>
                    <a:pt x="114" y="43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71"/>
            <p:cNvSpPr/>
            <p:nvPr/>
          </p:nvSpPr>
          <p:spPr bwMode="auto">
            <a:xfrm>
              <a:off x="4837113" y="1768476"/>
              <a:ext cx="466725" cy="163513"/>
            </a:xfrm>
            <a:custGeom>
              <a:avLst/>
              <a:gdLst>
                <a:gd name="T0" fmla="*/ 4 w 207"/>
                <a:gd name="T1" fmla="*/ 32 h 73"/>
                <a:gd name="T2" fmla="*/ 4 w 207"/>
                <a:gd name="T3" fmla="*/ 37 h 73"/>
                <a:gd name="T4" fmla="*/ 102 w 207"/>
                <a:gd name="T5" fmla="*/ 71 h 73"/>
                <a:gd name="T6" fmla="*/ 117 w 207"/>
                <a:gd name="T7" fmla="*/ 71 h 73"/>
                <a:gd name="T8" fmla="*/ 203 w 207"/>
                <a:gd name="T9" fmla="*/ 39 h 73"/>
                <a:gd name="T10" fmla="*/ 203 w 207"/>
                <a:gd name="T11" fmla="*/ 34 h 73"/>
                <a:gd name="T12" fmla="*/ 111 w 207"/>
                <a:gd name="T13" fmla="*/ 2 h 73"/>
                <a:gd name="T14" fmla="*/ 96 w 207"/>
                <a:gd name="T15" fmla="*/ 2 h 73"/>
                <a:gd name="T16" fmla="*/ 4 w 207"/>
                <a:gd name="T17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3">
                  <a:moveTo>
                    <a:pt x="4" y="32"/>
                  </a:moveTo>
                  <a:cubicBezTo>
                    <a:pt x="0" y="33"/>
                    <a:pt x="0" y="36"/>
                    <a:pt x="4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6" y="73"/>
                    <a:pt x="113" y="73"/>
                    <a:pt x="117" y="71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38"/>
                    <a:pt x="207" y="35"/>
                    <a:pt x="203" y="34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07" y="0"/>
                    <a:pt x="100" y="0"/>
                    <a:pt x="96" y="2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72"/>
            <p:cNvSpPr/>
            <p:nvPr/>
          </p:nvSpPr>
          <p:spPr bwMode="auto">
            <a:xfrm>
              <a:off x="5210176" y="1881188"/>
              <a:ext cx="17463" cy="112713"/>
            </a:xfrm>
            <a:custGeom>
              <a:avLst/>
              <a:gdLst>
                <a:gd name="T0" fmla="*/ 8 w 8"/>
                <a:gd name="T1" fmla="*/ 42 h 50"/>
                <a:gd name="T2" fmla="*/ 4 w 8"/>
                <a:gd name="T3" fmla="*/ 50 h 50"/>
                <a:gd name="T4" fmla="*/ 0 w 8"/>
                <a:gd name="T5" fmla="*/ 42 h 50"/>
                <a:gd name="T6" fmla="*/ 0 w 8"/>
                <a:gd name="T7" fmla="*/ 3 h 50"/>
                <a:gd name="T8" fmla="*/ 8 w 8"/>
                <a:gd name="T9" fmla="*/ 0 h 50"/>
                <a:gd name="T10" fmla="*/ 8 w 8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">
                  <a:moveTo>
                    <a:pt x="8" y="42"/>
                  </a:moveTo>
                  <a:cubicBezTo>
                    <a:pt x="8" y="47"/>
                    <a:pt x="6" y="50"/>
                    <a:pt x="4" y="50"/>
                  </a:cubicBezTo>
                  <a:cubicBezTo>
                    <a:pt x="2" y="50"/>
                    <a:pt x="0" y="47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4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73"/>
            <p:cNvSpPr/>
            <p:nvPr/>
          </p:nvSpPr>
          <p:spPr bwMode="auto">
            <a:xfrm>
              <a:off x="5195888" y="1981201"/>
              <a:ext cx="42863" cy="34925"/>
            </a:xfrm>
            <a:custGeom>
              <a:avLst/>
              <a:gdLst>
                <a:gd name="T0" fmla="*/ 19 w 19"/>
                <a:gd name="T1" fmla="*/ 7 h 15"/>
                <a:gd name="T2" fmla="*/ 11 w 19"/>
                <a:gd name="T3" fmla="*/ 15 h 15"/>
                <a:gd name="T4" fmla="*/ 8 w 19"/>
                <a:gd name="T5" fmla="*/ 15 h 15"/>
                <a:gd name="T6" fmla="*/ 0 w 19"/>
                <a:gd name="T7" fmla="*/ 7 h 15"/>
                <a:gd name="T8" fmla="*/ 8 w 19"/>
                <a:gd name="T9" fmla="*/ 0 h 15"/>
                <a:gd name="T10" fmla="*/ 11 w 19"/>
                <a:gd name="T11" fmla="*/ 0 h 15"/>
                <a:gd name="T12" fmla="*/ 19 w 19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11"/>
                    <a:pt x="15" y="15"/>
                    <a:pt x="11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9" y="3"/>
                    <a:pt x="19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9" name="组合 398"/>
          <p:cNvGrpSpPr/>
          <p:nvPr/>
        </p:nvGrpSpPr>
        <p:grpSpPr>
          <a:xfrm>
            <a:off x="8451856" y="975887"/>
            <a:ext cx="1058863" cy="1060450"/>
            <a:chOff x="8599488" y="1627188"/>
            <a:chExt cx="1058863" cy="1060450"/>
          </a:xfrm>
        </p:grpSpPr>
        <p:sp>
          <p:nvSpPr>
            <p:cNvPr id="168" name="Oval 274"/>
            <p:cNvSpPr>
              <a:spLocks noChangeArrowheads="1"/>
            </p:cNvSpPr>
            <p:nvPr/>
          </p:nvSpPr>
          <p:spPr bwMode="auto">
            <a:xfrm>
              <a:off x="8599488" y="162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75"/>
            <p:cNvSpPr/>
            <p:nvPr/>
          </p:nvSpPr>
          <p:spPr bwMode="auto">
            <a:xfrm>
              <a:off x="8904288" y="2135188"/>
              <a:ext cx="485775" cy="277813"/>
            </a:xfrm>
            <a:custGeom>
              <a:avLst/>
              <a:gdLst>
                <a:gd name="T0" fmla="*/ 216 w 216"/>
                <a:gd name="T1" fmla="*/ 81 h 123"/>
                <a:gd name="T2" fmla="*/ 208 w 216"/>
                <a:gd name="T3" fmla="*/ 108 h 123"/>
                <a:gd name="T4" fmla="*/ 116 w 216"/>
                <a:gd name="T5" fmla="*/ 123 h 123"/>
                <a:gd name="T6" fmla="*/ 12 w 216"/>
                <a:gd name="T7" fmla="*/ 105 h 123"/>
                <a:gd name="T8" fmla="*/ 0 w 216"/>
                <a:gd name="T9" fmla="*/ 81 h 123"/>
                <a:gd name="T10" fmla="*/ 0 w 216"/>
                <a:gd name="T11" fmla="*/ 15 h 123"/>
                <a:gd name="T12" fmla="*/ 15 w 216"/>
                <a:gd name="T13" fmla="*/ 0 h 123"/>
                <a:gd name="T14" fmla="*/ 201 w 216"/>
                <a:gd name="T15" fmla="*/ 0 h 123"/>
                <a:gd name="T16" fmla="*/ 216 w 216"/>
                <a:gd name="T17" fmla="*/ 15 h 123"/>
                <a:gd name="T18" fmla="*/ 216 w 216"/>
                <a:gd name="T19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76"/>
            <p:cNvSpPr/>
            <p:nvPr/>
          </p:nvSpPr>
          <p:spPr bwMode="auto">
            <a:xfrm>
              <a:off x="8686801" y="1951038"/>
              <a:ext cx="882650" cy="306388"/>
            </a:xfrm>
            <a:custGeom>
              <a:avLst/>
              <a:gdLst>
                <a:gd name="T0" fmla="*/ 8 w 391"/>
                <a:gd name="T1" fmla="*/ 60 h 136"/>
                <a:gd name="T2" fmla="*/ 8 w 391"/>
                <a:gd name="T3" fmla="*/ 69 h 136"/>
                <a:gd name="T4" fmla="*/ 193 w 391"/>
                <a:gd name="T5" fmla="*/ 134 h 136"/>
                <a:gd name="T6" fmla="*/ 221 w 391"/>
                <a:gd name="T7" fmla="*/ 133 h 136"/>
                <a:gd name="T8" fmla="*/ 384 w 391"/>
                <a:gd name="T9" fmla="*/ 73 h 136"/>
                <a:gd name="T10" fmla="*/ 384 w 391"/>
                <a:gd name="T11" fmla="*/ 63 h 136"/>
                <a:gd name="T12" fmla="*/ 210 w 391"/>
                <a:gd name="T13" fmla="*/ 2 h 136"/>
                <a:gd name="T14" fmla="*/ 182 w 391"/>
                <a:gd name="T15" fmla="*/ 2 h 136"/>
                <a:gd name="T16" fmla="*/ 8 w 391"/>
                <a:gd name="T17" fmla="*/ 6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77"/>
            <p:cNvSpPr/>
            <p:nvPr/>
          </p:nvSpPr>
          <p:spPr bwMode="auto">
            <a:xfrm>
              <a:off x="9390063" y="2162176"/>
              <a:ext cx="34925" cy="212725"/>
            </a:xfrm>
            <a:custGeom>
              <a:avLst/>
              <a:gdLst>
                <a:gd name="T0" fmla="*/ 15 w 15"/>
                <a:gd name="T1" fmla="*/ 79 h 94"/>
                <a:gd name="T2" fmla="*/ 7 w 15"/>
                <a:gd name="T3" fmla="*/ 94 h 94"/>
                <a:gd name="T4" fmla="*/ 0 w 15"/>
                <a:gd name="T5" fmla="*/ 79 h 94"/>
                <a:gd name="T6" fmla="*/ 0 w 15"/>
                <a:gd name="T7" fmla="*/ 6 h 94"/>
                <a:gd name="T8" fmla="*/ 15 w 15"/>
                <a:gd name="T9" fmla="*/ 0 h 94"/>
                <a:gd name="T10" fmla="*/ 15 w 15"/>
                <a:gd name="T11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78"/>
            <p:cNvSpPr/>
            <p:nvPr/>
          </p:nvSpPr>
          <p:spPr bwMode="auto">
            <a:xfrm>
              <a:off x="9363076" y="2352676"/>
              <a:ext cx="80963" cy="61913"/>
            </a:xfrm>
            <a:custGeom>
              <a:avLst/>
              <a:gdLst>
                <a:gd name="T0" fmla="*/ 36 w 36"/>
                <a:gd name="T1" fmla="*/ 14 h 28"/>
                <a:gd name="T2" fmla="*/ 22 w 36"/>
                <a:gd name="T3" fmla="*/ 28 h 28"/>
                <a:gd name="T4" fmla="*/ 15 w 36"/>
                <a:gd name="T5" fmla="*/ 28 h 28"/>
                <a:gd name="T6" fmla="*/ 0 w 36"/>
                <a:gd name="T7" fmla="*/ 14 h 28"/>
                <a:gd name="T8" fmla="*/ 15 w 36"/>
                <a:gd name="T9" fmla="*/ 0 h 28"/>
                <a:gd name="T10" fmla="*/ 22 w 36"/>
                <a:gd name="T11" fmla="*/ 0 h 28"/>
                <a:gd name="T12" fmla="*/ 36 w 3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9793294" y="4784766"/>
            <a:ext cx="1060450" cy="1060450"/>
            <a:chOff x="9940926" y="5435601"/>
            <a:chExt cx="1060450" cy="1060450"/>
          </a:xfrm>
        </p:grpSpPr>
        <p:sp>
          <p:nvSpPr>
            <p:cNvPr id="173" name="Oval 279"/>
            <p:cNvSpPr>
              <a:spLocks noChangeArrowheads="1"/>
            </p:cNvSpPr>
            <p:nvPr/>
          </p:nvSpPr>
          <p:spPr bwMode="auto">
            <a:xfrm>
              <a:off x="9940926" y="5435601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80"/>
            <p:cNvSpPr/>
            <p:nvPr/>
          </p:nvSpPr>
          <p:spPr bwMode="auto">
            <a:xfrm>
              <a:off x="10204451" y="5619751"/>
              <a:ext cx="577850" cy="700088"/>
            </a:xfrm>
            <a:custGeom>
              <a:avLst/>
              <a:gdLst>
                <a:gd name="T0" fmla="*/ 256 w 256"/>
                <a:gd name="T1" fmla="*/ 285 h 310"/>
                <a:gd name="T2" fmla="*/ 231 w 256"/>
                <a:gd name="T3" fmla="*/ 310 h 310"/>
                <a:gd name="T4" fmla="*/ 25 w 256"/>
                <a:gd name="T5" fmla="*/ 310 h 310"/>
                <a:gd name="T6" fmla="*/ 0 w 256"/>
                <a:gd name="T7" fmla="*/ 285 h 310"/>
                <a:gd name="T8" fmla="*/ 0 w 256"/>
                <a:gd name="T9" fmla="*/ 26 h 310"/>
                <a:gd name="T10" fmla="*/ 25 w 256"/>
                <a:gd name="T11" fmla="*/ 0 h 310"/>
                <a:gd name="T12" fmla="*/ 231 w 256"/>
                <a:gd name="T13" fmla="*/ 0 h 310"/>
                <a:gd name="T14" fmla="*/ 256 w 256"/>
                <a:gd name="T15" fmla="*/ 26 h 310"/>
                <a:gd name="T16" fmla="*/ 256 w 256"/>
                <a:gd name="T17" fmla="*/ 28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10">
                  <a:moveTo>
                    <a:pt x="256" y="285"/>
                  </a:moveTo>
                  <a:cubicBezTo>
                    <a:pt x="256" y="299"/>
                    <a:pt x="245" y="310"/>
                    <a:pt x="231" y="310"/>
                  </a:cubicBezTo>
                  <a:cubicBezTo>
                    <a:pt x="25" y="310"/>
                    <a:pt x="25" y="310"/>
                    <a:pt x="25" y="310"/>
                  </a:cubicBezTo>
                  <a:cubicBezTo>
                    <a:pt x="11" y="310"/>
                    <a:pt x="0" y="299"/>
                    <a:pt x="0" y="28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45" y="0"/>
                    <a:pt x="256" y="12"/>
                    <a:pt x="256" y="26"/>
                  </a:cubicBezTo>
                  <a:lnTo>
                    <a:pt x="256" y="285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81"/>
            <p:cNvSpPr/>
            <p:nvPr/>
          </p:nvSpPr>
          <p:spPr bwMode="auto">
            <a:xfrm>
              <a:off x="10258426" y="5705476"/>
              <a:ext cx="469900" cy="139700"/>
            </a:xfrm>
            <a:custGeom>
              <a:avLst/>
              <a:gdLst>
                <a:gd name="T0" fmla="*/ 208 w 208"/>
                <a:gd name="T1" fmla="*/ 52 h 62"/>
                <a:gd name="T2" fmla="*/ 197 w 208"/>
                <a:gd name="T3" fmla="*/ 62 h 62"/>
                <a:gd name="T4" fmla="*/ 11 w 208"/>
                <a:gd name="T5" fmla="*/ 62 h 62"/>
                <a:gd name="T6" fmla="*/ 0 w 208"/>
                <a:gd name="T7" fmla="*/ 52 h 62"/>
                <a:gd name="T8" fmla="*/ 0 w 208"/>
                <a:gd name="T9" fmla="*/ 11 h 62"/>
                <a:gd name="T10" fmla="*/ 11 w 208"/>
                <a:gd name="T11" fmla="*/ 0 h 62"/>
                <a:gd name="T12" fmla="*/ 197 w 208"/>
                <a:gd name="T13" fmla="*/ 0 h 62"/>
                <a:gd name="T14" fmla="*/ 208 w 208"/>
                <a:gd name="T15" fmla="*/ 11 h 62"/>
                <a:gd name="T16" fmla="*/ 208 w 208"/>
                <a:gd name="T17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62">
                  <a:moveTo>
                    <a:pt x="208" y="52"/>
                  </a:moveTo>
                  <a:cubicBezTo>
                    <a:pt x="208" y="58"/>
                    <a:pt x="203" y="62"/>
                    <a:pt x="197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3" y="0"/>
                    <a:pt x="208" y="5"/>
                    <a:pt x="208" y="11"/>
                  </a:cubicBezTo>
                  <a:lnTo>
                    <a:pt x="208" y="52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82"/>
            <p:cNvSpPr/>
            <p:nvPr/>
          </p:nvSpPr>
          <p:spPr bwMode="auto">
            <a:xfrm>
              <a:off x="10272713" y="5913438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83"/>
            <p:cNvSpPr/>
            <p:nvPr/>
          </p:nvSpPr>
          <p:spPr bwMode="auto">
            <a:xfrm>
              <a:off x="10390188" y="5913438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84"/>
            <p:cNvSpPr/>
            <p:nvPr/>
          </p:nvSpPr>
          <p:spPr bwMode="auto">
            <a:xfrm>
              <a:off x="10507663" y="5913438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85"/>
            <p:cNvSpPr/>
            <p:nvPr/>
          </p:nvSpPr>
          <p:spPr bwMode="auto">
            <a:xfrm>
              <a:off x="10623551" y="5913438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86"/>
            <p:cNvSpPr/>
            <p:nvPr/>
          </p:nvSpPr>
          <p:spPr bwMode="auto">
            <a:xfrm>
              <a:off x="10272713" y="6024563"/>
              <a:ext cx="90488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87"/>
            <p:cNvSpPr/>
            <p:nvPr/>
          </p:nvSpPr>
          <p:spPr bwMode="auto">
            <a:xfrm>
              <a:off x="10390188" y="6024563"/>
              <a:ext cx="88900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88"/>
            <p:cNvSpPr/>
            <p:nvPr/>
          </p:nvSpPr>
          <p:spPr bwMode="auto">
            <a:xfrm>
              <a:off x="10507663" y="6024563"/>
              <a:ext cx="88900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89"/>
            <p:cNvSpPr/>
            <p:nvPr/>
          </p:nvSpPr>
          <p:spPr bwMode="auto">
            <a:xfrm>
              <a:off x="10272713" y="6134101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90"/>
            <p:cNvSpPr/>
            <p:nvPr/>
          </p:nvSpPr>
          <p:spPr bwMode="auto">
            <a:xfrm>
              <a:off x="10390188" y="6134101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91"/>
            <p:cNvSpPr/>
            <p:nvPr/>
          </p:nvSpPr>
          <p:spPr bwMode="auto">
            <a:xfrm>
              <a:off x="10507663" y="6134101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92"/>
            <p:cNvSpPr/>
            <p:nvPr/>
          </p:nvSpPr>
          <p:spPr bwMode="auto">
            <a:xfrm>
              <a:off x="10623551" y="6026151"/>
              <a:ext cx="90488" cy="198438"/>
            </a:xfrm>
            <a:custGeom>
              <a:avLst/>
              <a:gdLst>
                <a:gd name="T0" fmla="*/ 40 w 40"/>
                <a:gd name="T1" fmla="*/ 81 h 88"/>
                <a:gd name="T2" fmla="*/ 33 w 40"/>
                <a:gd name="T3" fmla="*/ 88 h 88"/>
                <a:gd name="T4" fmla="*/ 7 w 40"/>
                <a:gd name="T5" fmla="*/ 88 h 88"/>
                <a:gd name="T6" fmla="*/ 0 w 40"/>
                <a:gd name="T7" fmla="*/ 81 h 88"/>
                <a:gd name="T8" fmla="*/ 0 w 40"/>
                <a:gd name="T9" fmla="*/ 7 h 88"/>
                <a:gd name="T10" fmla="*/ 7 w 40"/>
                <a:gd name="T11" fmla="*/ 0 h 88"/>
                <a:gd name="T12" fmla="*/ 33 w 40"/>
                <a:gd name="T13" fmla="*/ 0 h 88"/>
                <a:gd name="T14" fmla="*/ 40 w 40"/>
                <a:gd name="T15" fmla="*/ 7 h 88"/>
                <a:gd name="T16" fmla="*/ 40 w 40"/>
                <a:gd name="T17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8">
                  <a:moveTo>
                    <a:pt x="40" y="81"/>
                  </a:moveTo>
                  <a:cubicBezTo>
                    <a:pt x="40" y="85"/>
                    <a:pt x="37" y="88"/>
                    <a:pt x="33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81"/>
                  </a:lnTo>
                  <a:close/>
                </a:path>
              </a:pathLst>
            </a:custGeom>
            <a:solidFill>
              <a:srgbClr val="ED6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4" name="组合 413"/>
          <p:cNvGrpSpPr/>
          <p:nvPr/>
        </p:nvGrpSpPr>
        <p:grpSpPr>
          <a:xfrm>
            <a:off x="8451856" y="4784766"/>
            <a:ext cx="1058863" cy="1060450"/>
            <a:chOff x="8599488" y="5435601"/>
            <a:chExt cx="1058863" cy="1060450"/>
          </a:xfrm>
        </p:grpSpPr>
        <p:sp>
          <p:nvSpPr>
            <p:cNvPr id="187" name="Oval 293"/>
            <p:cNvSpPr>
              <a:spLocks noChangeArrowheads="1"/>
            </p:cNvSpPr>
            <p:nvPr/>
          </p:nvSpPr>
          <p:spPr bwMode="auto">
            <a:xfrm>
              <a:off x="8599488" y="5435601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94"/>
            <p:cNvSpPr>
              <a:spLocks noEditPoints="1"/>
            </p:cNvSpPr>
            <p:nvPr/>
          </p:nvSpPr>
          <p:spPr bwMode="auto">
            <a:xfrm>
              <a:off x="8878888" y="5649913"/>
              <a:ext cx="527050" cy="642938"/>
            </a:xfrm>
            <a:custGeom>
              <a:avLst/>
              <a:gdLst>
                <a:gd name="T0" fmla="*/ 233 w 234"/>
                <a:gd name="T1" fmla="*/ 263 h 285"/>
                <a:gd name="T2" fmla="*/ 233 w 234"/>
                <a:gd name="T3" fmla="*/ 10 h 285"/>
                <a:gd name="T4" fmla="*/ 224 w 234"/>
                <a:gd name="T5" fmla="*/ 0 h 285"/>
                <a:gd name="T6" fmla="*/ 29 w 234"/>
                <a:gd name="T7" fmla="*/ 0 h 285"/>
                <a:gd name="T8" fmla="*/ 0 w 234"/>
                <a:gd name="T9" fmla="*/ 27 h 285"/>
                <a:gd name="T10" fmla="*/ 0 w 234"/>
                <a:gd name="T11" fmla="*/ 274 h 285"/>
                <a:gd name="T12" fmla="*/ 11 w 234"/>
                <a:gd name="T13" fmla="*/ 285 h 285"/>
                <a:gd name="T14" fmla="*/ 196 w 234"/>
                <a:gd name="T15" fmla="*/ 285 h 285"/>
                <a:gd name="T16" fmla="*/ 206 w 234"/>
                <a:gd name="T17" fmla="*/ 274 h 285"/>
                <a:gd name="T18" fmla="*/ 223 w 234"/>
                <a:gd name="T19" fmla="*/ 274 h 285"/>
                <a:gd name="T20" fmla="*/ 233 w 234"/>
                <a:gd name="T21" fmla="*/ 263 h 285"/>
                <a:gd name="T22" fmla="*/ 217 w 234"/>
                <a:gd name="T23" fmla="*/ 258 h 285"/>
                <a:gd name="T24" fmla="*/ 206 w 234"/>
                <a:gd name="T25" fmla="*/ 265 h 285"/>
                <a:gd name="T26" fmla="*/ 206 w 234"/>
                <a:gd name="T27" fmla="*/ 185 h 285"/>
                <a:gd name="T28" fmla="*/ 206 w 234"/>
                <a:gd name="T29" fmla="*/ 38 h 285"/>
                <a:gd name="T30" fmla="*/ 196 w 234"/>
                <a:gd name="T31" fmla="*/ 27 h 285"/>
                <a:gd name="T32" fmla="*/ 21 w 234"/>
                <a:gd name="T33" fmla="*/ 27 h 285"/>
                <a:gd name="T34" fmla="*/ 31 w 234"/>
                <a:gd name="T35" fmla="*/ 17 h 285"/>
                <a:gd name="T36" fmla="*/ 206 w 234"/>
                <a:gd name="T37" fmla="*/ 17 h 285"/>
                <a:gd name="T38" fmla="*/ 217 w 234"/>
                <a:gd name="T39" fmla="*/ 26 h 285"/>
                <a:gd name="T40" fmla="*/ 217 w 234"/>
                <a:gd name="T41" fmla="*/ 25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285">
                  <a:moveTo>
                    <a:pt x="233" y="263"/>
                  </a:moveTo>
                  <a:cubicBezTo>
                    <a:pt x="233" y="10"/>
                    <a:pt x="233" y="10"/>
                    <a:pt x="233" y="10"/>
                  </a:cubicBezTo>
                  <a:cubicBezTo>
                    <a:pt x="233" y="2"/>
                    <a:pt x="224" y="0"/>
                    <a:pt x="2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27"/>
                    <a:pt x="0" y="2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0"/>
                    <a:pt x="5" y="285"/>
                    <a:pt x="11" y="285"/>
                  </a:cubicBezTo>
                  <a:cubicBezTo>
                    <a:pt x="196" y="285"/>
                    <a:pt x="196" y="285"/>
                    <a:pt x="196" y="285"/>
                  </a:cubicBezTo>
                  <a:cubicBezTo>
                    <a:pt x="202" y="285"/>
                    <a:pt x="206" y="280"/>
                    <a:pt x="206" y="274"/>
                  </a:cubicBezTo>
                  <a:cubicBezTo>
                    <a:pt x="223" y="274"/>
                    <a:pt x="223" y="274"/>
                    <a:pt x="223" y="274"/>
                  </a:cubicBezTo>
                  <a:cubicBezTo>
                    <a:pt x="234" y="274"/>
                    <a:pt x="233" y="263"/>
                    <a:pt x="233" y="263"/>
                  </a:cubicBezTo>
                  <a:close/>
                  <a:moveTo>
                    <a:pt x="217" y="258"/>
                  </a:moveTo>
                  <a:cubicBezTo>
                    <a:pt x="217" y="258"/>
                    <a:pt x="215" y="265"/>
                    <a:pt x="206" y="265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6" y="38"/>
                    <a:pt x="206" y="38"/>
                    <a:pt x="206" y="38"/>
                  </a:cubicBezTo>
                  <a:cubicBezTo>
                    <a:pt x="206" y="32"/>
                    <a:pt x="202" y="27"/>
                    <a:pt x="196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0"/>
                    <a:pt x="31" y="17"/>
                    <a:pt x="31" y="17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17" y="17"/>
                    <a:pt x="217" y="26"/>
                    <a:pt x="217" y="26"/>
                  </a:cubicBezTo>
                  <a:cubicBezTo>
                    <a:pt x="217" y="258"/>
                    <a:pt x="217" y="258"/>
                    <a:pt x="217" y="258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95"/>
            <p:cNvSpPr/>
            <p:nvPr/>
          </p:nvSpPr>
          <p:spPr bwMode="auto">
            <a:xfrm>
              <a:off x="8926513" y="5688013"/>
              <a:ext cx="441325" cy="558800"/>
            </a:xfrm>
            <a:custGeom>
              <a:avLst/>
              <a:gdLst>
                <a:gd name="T0" fmla="*/ 196 w 196"/>
                <a:gd name="T1" fmla="*/ 241 h 248"/>
                <a:gd name="T2" fmla="*/ 185 w 196"/>
                <a:gd name="T3" fmla="*/ 248 h 248"/>
                <a:gd name="T4" fmla="*/ 185 w 196"/>
                <a:gd name="T5" fmla="*/ 168 h 248"/>
                <a:gd name="T6" fmla="*/ 185 w 196"/>
                <a:gd name="T7" fmla="*/ 21 h 248"/>
                <a:gd name="T8" fmla="*/ 175 w 196"/>
                <a:gd name="T9" fmla="*/ 10 h 248"/>
                <a:gd name="T10" fmla="*/ 0 w 196"/>
                <a:gd name="T11" fmla="*/ 10 h 248"/>
                <a:gd name="T12" fmla="*/ 10 w 196"/>
                <a:gd name="T13" fmla="*/ 0 h 248"/>
                <a:gd name="T14" fmla="*/ 185 w 196"/>
                <a:gd name="T15" fmla="*/ 0 h 248"/>
                <a:gd name="T16" fmla="*/ 196 w 196"/>
                <a:gd name="T17" fmla="*/ 9 h 248"/>
                <a:gd name="T18" fmla="*/ 196 w 196"/>
                <a:gd name="T19" fmla="*/ 24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48">
                  <a:moveTo>
                    <a:pt x="196" y="241"/>
                  </a:moveTo>
                  <a:cubicBezTo>
                    <a:pt x="196" y="241"/>
                    <a:pt x="194" y="248"/>
                    <a:pt x="185" y="248"/>
                  </a:cubicBezTo>
                  <a:cubicBezTo>
                    <a:pt x="185" y="168"/>
                    <a:pt x="185" y="168"/>
                    <a:pt x="185" y="168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5" y="15"/>
                    <a:pt x="181" y="10"/>
                    <a:pt x="17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10" y="0"/>
                    <a:pt x="10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6" y="0"/>
                    <a:pt x="196" y="9"/>
                    <a:pt x="196" y="9"/>
                  </a:cubicBezTo>
                  <a:cubicBezTo>
                    <a:pt x="196" y="241"/>
                    <a:pt x="196" y="241"/>
                    <a:pt x="19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96"/>
            <p:cNvSpPr/>
            <p:nvPr/>
          </p:nvSpPr>
          <p:spPr bwMode="auto">
            <a:xfrm>
              <a:off x="8969376" y="5816601"/>
              <a:ext cx="303213" cy="176213"/>
            </a:xfrm>
            <a:custGeom>
              <a:avLst/>
              <a:gdLst>
                <a:gd name="T0" fmla="*/ 135 w 135"/>
                <a:gd name="T1" fmla="*/ 61 h 78"/>
                <a:gd name="T2" fmla="*/ 119 w 135"/>
                <a:gd name="T3" fmla="*/ 78 h 78"/>
                <a:gd name="T4" fmla="*/ 17 w 135"/>
                <a:gd name="T5" fmla="*/ 78 h 78"/>
                <a:gd name="T6" fmla="*/ 0 w 135"/>
                <a:gd name="T7" fmla="*/ 61 h 78"/>
                <a:gd name="T8" fmla="*/ 0 w 135"/>
                <a:gd name="T9" fmla="*/ 17 h 78"/>
                <a:gd name="T10" fmla="*/ 17 w 135"/>
                <a:gd name="T11" fmla="*/ 0 h 78"/>
                <a:gd name="T12" fmla="*/ 119 w 135"/>
                <a:gd name="T13" fmla="*/ 0 h 78"/>
                <a:gd name="T14" fmla="*/ 135 w 135"/>
                <a:gd name="T15" fmla="*/ 17 h 78"/>
                <a:gd name="T16" fmla="*/ 135 w 135"/>
                <a:gd name="T17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78">
                  <a:moveTo>
                    <a:pt x="135" y="61"/>
                  </a:moveTo>
                  <a:cubicBezTo>
                    <a:pt x="135" y="70"/>
                    <a:pt x="128" y="78"/>
                    <a:pt x="119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8" y="78"/>
                    <a:pt x="0" y="70"/>
                    <a:pt x="0" y="6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0"/>
                    <a:pt x="135" y="8"/>
                    <a:pt x="135" y="17"/>
                  </a:cubicBezTo>
                  <a:lnTo>
                    <a:pt x="135" y="61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6" name="MH_Entry_1"/>
          <p:cNvSpPr/>
          <p:nvPr>
            <p:custDataLst>
              <p:tags r:id="rId1"/>
            </p:custDataLst>
          </p:nvPr>
        </p:nvSpPr>
        <p:spPr>
          <a:xfrm>
            <a:off x="2115851" y="1056897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赠送实用答辩图标</a:t>
            </a:r>
          </a:p>
        </p:txBody>
      </p:sp>
      <p:sp>
        <p:nvSpPr>
          <p:cNvPr id="417" name="矩形 416"/>
          <p:cNvSpPr/>
          <p:nvPr/>
        </p:nvSpPr>
        <p:spPr>
          <a:xfrm>
            <a:off x="1718316" y="1509264"/>
            <a:ext cx="3530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GIVING PRACTICAL REPLY ICON </a:t>
            </a:r>
          </a:p>
        </p:txBody>
      </p:sp>
      <p:cxnSp>
        <p:nvCxnSpPr>
          <p:cNvPr id="418" name="直接连接符 417"/>
          <p:cNvCxnSpPr/>
          <p:nvPr/>
        </p:nvCxnSpPr>
        <p:spPr>
          <a:xfrm>
            <a:off x="1692588" y="1331464"/>
            <a:ext cx="5086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/>
        </p:nvCxnSpPr>
        <p:spPr>
          <a:xfrm>
            <a:off x="1731531" y="1843783"/>
            <a:ext cx="35329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/>
          <p:nvPr/>
        </p:nvCxnSpPr>
        <p:spPr>
          <a:xfrm>
            <a:off x="4739982" y="1331464"/>
            <a:ext cx="5086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/>
      <p:bldP spid="4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37385" y="4121518"/>
            <a:ext cx="5724644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4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94423" y="3584724"/>
            <a:ext cx="9372600" cy="127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461248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5844211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1194423" y="2463949"/>
            <a:ext cx="538162" cy="45402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458324" y="2463949"/>
            <a:ext cx="576263" cy="53498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7873035" y="2463949"/>
            <a:ext cx="538163" cy="442913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200773" y="4149873"/>
            <a:ext cx="539750" cy="387350"/>
          </a:xfrm>
          <a:custGeom>
            <a:avLst/>
            <a:gdLst>
              <a:gd name="T0" fmla="*/ 1846857 w 5832"/>
              <a:gd name="T1" fmla="*/ 173247 h 4173"/>
              <a:gd name="T2" fmla="*/ 1897814 w 5832"/>
              <a:gd name="T3" fmla="*/ 235354 h 4173"/>
              <a:gd name="T4" fmla="*/ 1901080 w 5832"/>
              <a:gd name="T5" fmla="*/ 1273201 h 4173"/>
              <a:gd name="T6" fmla="*/ 1856330 w 5832"/>
              <a:gd name="T7" fmla="*/ 1339558 h 4173"/>
              <a:gd name="T8" fmla="*/ 120859 w 5832"/>
              <a:gd name="T9" fmla="*/ 1364074 h 4173"/>
              <a:gd name="T10" fmla="*/ 48344 w 5832"/>
              <a:gd name="T11" fmla="*/ 1339558 h 4173"/>
              <a:gd name="T12" fmla="*/ 3593 w 5832"/>
              <a:gd name="T13" fmla="*/ 1273201 h 4173"/>
              <a:gd name="T14" fmla="*/ 7186 w 5832"/>
              <a:gd name="T15" fmla="*/ 235354 h 4173"/>
              <a:gd name="T16" fmla="*/ 58143 w 5832"/>
              <a:gd name="T17" fmla="*/ 173247 h 4173"/>
              <a:gd name="T18" fmla="*/ 556278 w 5832"/>
              <a:gd name="T19" fmla="*/ 0 h 4173"/>
              <a:gd name="T20" fmla="*/ 1221656 w 5832"/>
              <a:gd name="T21" fmla="*/ 582502 h 4173"/>
              <a:gd name="T22" fmla="*/ 1118436 w 5832"/>
              <a:gd name="T23" fmla="*/ 667491 h 4173"/>
              <a:gd name="T24" fmla="*/ 1078912 w 5832"/>
              <a:gd name="T25" fmla="*/ 810665 h 4173"/>
              <a:gd name="T26" fmla="*/ 1139342 w 5832"/>
              <a:gd name="T27" fmla="*/ 955800 h 4173"/>
              <a:gd name="T28" fmla="*/ 1254321 w 5832"/>
              <a:gd name="T29" fmla="*/ 1025425 h 4173"/>
              <a:gd name="T30" fmla="*/ 1403925 w 5832"/>
              <a:gd name="T31" fmla="*/ 1014638 h 4173"/>
              <a:gd name="T32" fmla="*/ 1507145 w 5832"/>
              <a:gd name="T33" fmla="*/ 929322 h 4173"/>
              <a:gd name="T34" fmla="*/ 1546996 w 5832"/>
              <a:gd name="T35" fmla="*/ 786475 h 4173"/>
              <a:gd name="T36" fmla="*/ 1486240 w 5832"/>
              <a:gd name="T37" fmla="*/ 640687 h 4173"/>
              <a:gd name="T38" fmla="*/ 1371260 w 5832"/>
              <a:gd name="T39" fmla="*/ 571061 h 4173"/>
              <a:gd name="T40" fmla="*/ 601355 w 5832"/>
              <a:gd name="T41" fmla="*/ 411870 h 4173"/>
              <a:gd name="T42" fmla="*/ 1217737 w 5832"/>
              <a:gd name="T43" fmla="*/ 337668 h 4173"/>
              <a:gd name="T44" fmla="*/ 1069113 w 5832"/>
              <a:gd name="T45" fmla="*/ 395853 h 4173"/>
              <a:gd name="T46" fmla="*/ 957073 w 5832"/>
              <a:gd name="T47" fmla="*/ 490648 h 4173"/>
              <a:gd name="T48" fmla="*/ 875085 w 5832"/>
              <a:gd name="T49" fmla="*/ 625977 h 4173"/>
              <a:gd name="T50" fmla="*/ 842747 w 5832"/>
              <a:gd name="T51" fmla="*/ 786149 h 4173"/>
              <a:gd name="T52" fmla="*/ 863652 w 5832"/>
              <a:gd name="T53" fmla="*/ 938475 h 4173"/>
              <a:gd name="T54" fmla="*/ 936168 w 5832"/>
              <a:gd name="T55" fmla="*/ 1080341 h 4173"/>
              <a:gd name="T56" fmla="*/ 1040694 w 5832"/>
              <a:gd name="T57" fmla="*/ 1182328 h 4173"/>
              <a:gd name="T58" fmla="*/ 1184092 w 5832"/>
              <a:gd name="T59" fmla="*/ 1250973 h 4173"/>
              <a:gd name="T60" fmla="*/ 1336962 w 5832"/>
              <a:gd name="T61" fmla="*/ 1268625 h 4173"/>
              <a:gd name="T62" fmla="*/ 1495712 w 5832"/>
              <a:gd name="T63" fmla="*/ 1232014 h 4173"/>
              <a:gd name="T64" fmla="*/ 1628984 w 5832"/>
              <a:gd name="T65" fmla="*/ 1146698 h 4173"/>
              <a:gd name="T66" fmla="*/ 1720772 w 5832"/>
              <a:gd name="T67" fmla="*/ 1032944 h 4173"/>
              <a:gd name="T68" fmla="*/ 1775648 w 5832"/>
              <a:gd name="T69" fmla="*/ 881598 h 4173"/>
              <a:gd name="T70" fmla="*/ 1777608 w 5832"/>
              <a:gd name="T71" fmla="*/ 726656 h 4173"/>
              <a:gd name="T72" fmla="*/ 1726325 w 5832"/>
              <a:gd name="T73" fmla="*/ 574003 h 4173"/>
              <a:gd name="T74" fmla="*/ 1637477 w 5832"/>
              <a:gd name="T75" fmla="*/ 457960 h 4173"/>
              <a:gd name="T76" fmla="*/ 1506165 w 5832"/>
              <a:gd name="T77" fmla="*/ 369375 h 4173"/>
              <a:gd name="T78" fmla="*/ 1349048 w 5832"/>
              <a:gd name="T79" fmla="*/ 329169 h 4173"/>
              <a:gd name="T80" fmla="*/ 1436590 w 5832"/>
              <a:gd name="T81" fmla="*/ 505358 h 4173"/>
              <a:gd name="T82" fmla="*/ 1233089 w 5832"/>
              <a:gd name="T83" fmla="*/ 490321 h 4173"/>
              <a:gd name="T84" fmla="*/ 1067153 w 5832"/>
              <a:gd name="T85" fmla="*/ 595904 h 4173"/>
              <a:gd name="T86" fmla="*/ 994637 w 5832"/>
              <a:gd name="T87" fmla="*/ 798570 h 4173"/>
              <a:gd name="T88" fmla="*/ 1058007 w 5832"/>
              <a:gd name="T89" fmla="*/ 989142 h 4173"/>
              <a:gd name="T90" fmla="*/ 1218390 w 5832"/>
              <a:gd name="T91" fmla="*/ 1102569 h 4173"/>
              <a:gd name="T92" fmla="*/ 1422217 w 5832"/>
              <a:gd name="T93" fmla="*/ 1097666 h 4173"/>
              <a:gd name="T94" fmla="*/ 1576394 w 5832"/>
              <a:gd name="T95" fmla="*/ 976393 h 4173"/>
              <a:gd name="T96" fmla="*/ 1630291 w 5832"/>
              <a:gd name="T97" fmla="*/ 782226 h 4173"/>
              <a:gd name="T98" fmla="*/ 1548302 w 5832"/>
              <a:gd name="T99" fmla="*/ 584463 h 4173"/>
              <a:gd name="T100" fmla="*/ 1359828 w 5832"/>
              <a:gd name="T101" fmla="*/ 647224 h 4173"/>
              <a:gd name="T102" fmla="*/ 1258241 w 5832"/>
              <a:gd name="T103" fmla="*/ 649512 h 4173"/>
              <a:gd name="T104" fmla="*/ 1181479 w 5832"/>
              <a:gd name="T105" fmla="*/ 709985 h 4173"/>
              <a:gd name="T106" fmla="*/ 1154367 w 5832"/>
              <a:gd name="T107" fmla="*/ 806415 h 4173"/>
              <a:gd name="T108" fmla="*/ 1195525 w 5832"/>
              <a:gd name="T109" fmla="*/ 904806 h 4173"/>
              <a:gd name="T110" fmla="*/ 1280779 w 5832"/>
              <a:gd name="T111" fmla="*/ 953838 h 4173"/>
              <a:gd name="T112" fmla="*/ 1381386 w 5832"/>
              <a:gd name="T113" fmla="*/ 941417 h 4173"/>
              <a:gd name="T114" fmla="*/ 1451942 w 5832"/>
              <a:gd name="T115" fmla="*/ 874080 h 4173"/>
              <a:gd name="T116" fmla="*/ 1469581 w 5832"/>
              <a:gd name="T117" fmla="*/ 774381 h 4173"/>
              <a:gd name="T118" fmla="*/ 1424830 w 5832"/>
              <a:gd name="T119" fmla="*/ 686450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4480548" y="4176862"/>
            <a:ext cx="547688" cy="379412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7860335" y="4122887"/>
            <a:ext cx="517525" cy="509587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3023" y="1955379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863023" y="3634827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189931" y="1958978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189931" y="3638425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551281" y="1946633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551281" y="3626079"/>
            <a:ext cx="2353388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5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55988" y="4157893"/>
            <a:ext cx="2660650" cy="604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745538" y="4157893"/>
            <a:ext cx="2660650" cy="604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55988" y="160360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02351" y="160360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745538" y="160360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08038" y="1040043"/>
            <a:ext cx="2662238" cy="60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02351" y="1040043"/>
            <a:ext cx="2657475" cy="604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75"/>
          <p:cNvSpPr>
            <a:spLocks noChangeArrowheads="1"/>
          </p:cNvSpPr>
          <p:nvPr/>
        </p:nvSpPr>
        <p:spPr bwMode="auto">
          <a:xfrm>
            <a:off x="1773238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6"/>
          <p:cNvSpPr>
            <a:spLocks noChangeArrowheads="1"/>
          </p:cNvSpPr>
          <p:nvPr/>
        </p:nvSpPr>
        <p:spPr bwMode="auto">
          <a:xfrm>
            <a:off x="1869249" y="198747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7"/>
          <p:cNvSpPr>
            <a:spLocks noChangeArrowheads="1"/>
          </p:cNvSpPr>
          <p:nvPr/>
        </p:nvSpPr>
        <p:spPr bwMode="auto">
          <a:xfrm>
            <a:off x="4397376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8"/>
          <p:cNvSpPr>
            <a:spLocks noChangeArrowheads="1"/>
          </p:cNvSpPr>
          <p:nvPr/>
        </p:nvSpPr>
        <p:spPr bwMode="auto">
          <a:xfrm>
            <a:off x="7078663" y="117180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9"/>
          <p:cNvSpPr>
            <a:spLocks noChangeArrowheads="1"/>
          </p:cNvSpPr>
          <p:nvPr/>
        </p:nvSpPr>
        <p:spPr bwMode="auto">
          <a:xfrm>
            <a:off x="9780588" y="432299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 390"/>
          <p:cNvSpPr>
            <a:spLocks noEditPoints="1"/>
          </p:cNvSpPr>
          <p:nvPr/>
        </p:nvSpPr>
        <p:spPr bwMode="auto">
          <a:xfrm>
            <a:off x="1428751" y="1768703"/>
            <a:ext cx="1216025" cy="1222375"/>
          </a:xfrm>
          <a:custGeom>
            <a:avLst/>
            <a:gdLst>
              <a:gd name="T0" fmla="*/ 162 w 324"/>
              <a:gd name="T1" fmla="*/ 325 h 325"/>
              <a:gd name="T2" fmla="*/ 0 w 324"/>
              <a:gd name="T3" fmla="*/ 162 h 325"/>
              <a:gd name="T4" fmla="*/ 162 w 324"/>
              <a:gd name="T5" fmla="*/ 0 h 325"/>
              <a:gd name="T6" fmla="*/ 324 w 324"/>
              <a:gd name="T7" fmla="*/ 162 h 325"/>
              <a:gd name="T8" fmla="*/ 162 w 324"/>
              <a:gd name="T9" fmla="*/ 325 h 325"/>
              <a:gd name="T10" fmla="*/ 162 w 324"/>
              <a:gd name="T11" fmla="*/ 8 h 325"/>
              <a:gd name="T12" fmla="*/ 8 w 324"/>
              <a:gd name="T13" fmla="*/ 162 h 325"/>
              <a:gd name="T14" fmla="*/ 162 w 324"/>
              <a:gd name="T15" fmla="*/ 317 h 325"/>
              <a:gd name="T16" fmla="*/ 316 w 324"/>
              <a:gd name="T17" fmla="*/ 162 h 325"/>
              <a:gd name="T18" fmla="*/ 162 w 324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5">
                <a:moveTo>
                  <a:pt x="162" y="325"/>
                </a:moveTo>
                <a:cubicBezTo>
                  <a:pt x="72" y="325"/>
                  <a:pt x="0" y="252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2" y="0"/>
                  <a:pt x="324" y="73"/>
                  <a:pt x="324" y="162"/>
                </a:cubicBezTo>
                <a:cubicBezTo>
                  <a:pt x="324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7" y="317"/>
                  <a:pt x="316" y="247"/>
                  <a:pt x="316" y="162"/>
                </a:cubicBezTo>
                <a:cubicBezTo>
                  <a:pt x="316" y="77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391"/>
          <p:cNvSpPr>
            <a:spLocks noChangeArrowheads="1"/>
          </p:cNvSpPr>
          <p:nvPr/>
        </p:nvSpPr>
        <p:spPr bwMode="auto">
          <a:xfrm>
            <a:off x="4618799" y="126567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392"/>
          <p:cNvSpPr>
            <a:spLocks noEditPoints="1"/>
          </p:cNvSpPr>
          <p:nvPr/>
        </p:nvSpPr>
        <p:spPr bwMode="auto">
          <a:xfrm>
            <a:off x="4176713" y="1046898"/>
            <a:ext cx="1219200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3 h 325"/>
              <a:gd name="T4" fmla="*/ 162 w 325"/>
              <a:gd name="T5" fmla="*/ 0 h 325"/>
              <a:gd name="T6" fmla="*/ 325 w 325"/>
              <a:gd name="T7" fmla="*/ 163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3 h 325"/>
              <a:gd name="T14" fmla="*/ 162 w 325"/>
              <a:gd name="T15" fmla="*/ 317 h 325"/>
              <a:gd name="T16" fmla="*/ 317 w 325"/>
              <a:gd name="T17" fmla="*/ 163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3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3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8"/>
                  <a:pt x="8" y="163"/>
                </a:cubicBezTo>
                <a:cubicBezTo>
                  <a:pt x="8" y="248"/>
                  <a:pt x="77" y="317"/>
                  <a:pt x="162" y="317"/>
                </a:cubicBezTo>
                <a:cubicBezTo>
                  <a:pt x="247" y="317"/>
                  <a:pt x="317" y="248"/>
                  <a:pt x="317" y="163"/>
                </a:cubicBezTo>
                <a:cubicBezTo>
                  <a:pt x="317" y="78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393"/>
          <p:cNvSpPr>
            <a:spLocks noChangeArrowheads="1"/>
          </p:cNvSpPr>
          <p:nvPr/>
        </p:nvSpPr>
        <p:spPr bwMode="auto">
          <a:xfrm>
            <a:off x="7235052" y="198747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reeform 394"/>
          <p:cNvSpPr>
            <a:spLocks noEditPoints="1"/>
          </p:cNvSpPr>
          <p:nvPr/>
        </p:nvSpPr>
        <p:spPr bwMode="auto">
          <a:xfrm>
            <a:off x="6818313" y="1768703"/>
            <a:ext cx="1220788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2 h 325"/>
              <a:gd name="T4" fmla="*/ 162 w 325"/>
              <a:gd name="T5" fmla="*/ 0 h 325"/>
              <a:gd name="T6" fmla="*/ 325 w 325"/>
              <a:gd name="T7" fmla="*/ 162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2 h 325"/>
              <a:gd name="T14" fmla="*/ 162 w 325"/>
              <a:gd name="T15" fmla="*/ 317 h 325"/>
              <a:gd name="T16" fmla="*/ 317 w 325"/>
              <a:gd name="T17" fmla="*/ 162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2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2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8" y="317"/>
                  <a:pt x="317" y="247"/>
                  <a:pt x="317" y="162"/>
                </a:cubicBezTo>
                <a:cubicBezTo>
                  <a:pt x="317" y="77"/>
                  <a:pt x="248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395"/>
          <p:cNvSpPr>
            <a:spLocks noChangeArrowheads="1"/>
          </p:cNvSpPr>
          <p:nvPr/>
        </p:nvSpPr>
        <p:spPr bwMode="auto">
          <a:xfrm>
            <a:off x="9908349" y="126567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reeform 396"/>
          <p:cNvSpPr>
            <a:spLocks noEditPoints="1"/>
          </p:cNvSpPr>
          <p:nvPr/>
        </p:nvSpPr>
        <p:spPr bwMode="auto">
          <a:xfrm>
            <a:off x="9466263" y="1049279"/>
            <a:ext cx="1219200" cy="1217613"/>
          </a:xfrm>
          <a:custGeom>
            <a:avLst/>
            <a:gdLst>
              <a:gd name="T0" fmla="*/ 163 w 325"/>
              <a:gd name="T1" fmla="*/ 324 h 324"/>
              <a:gd name="T2" fmla="*/ 0 w 325"/>
              <a:gd name="T3" fmla="*/ 162 h 324"/>
              <a:gd name="T4" fmla="*/ 163 w 325"/>
              <a:gd name="T5" fmla="*/ 0 h 324"/>
              <a:gd name="T6" fmla="*/ 325 w 325"/>
              <a:gd name="T7" fmla="*/ 162 h 324"/>
              <a:gd name="T8" fmla="*/ 163 w 325"/>
              <a:gd name="T9" fmla="*/ 324 h 324"/>
              <a:gd name="T10" fmla="*/ 163 w 325"/>
              <a:gd name="T11" fmla="*/ 8 h 324"/>
              <a:gd name="T12" fmla="*/ 8 w 325"/>
              <a:gd name="T13" fmla="*/ 162 h 324"/>
              <a:gd name="T14" fmla="*/ 163 w 325"/>
              <a:gd name="T15" fmla="*/ 316 h 324"/>
              <a:gd name="T16" fmla="*/ 317 w 325"/>
              <a:gd name="T17" fmla="*/ 162 h 324"/>
              <a:gd name="T18" fmla="*/ 163 w 325"/>
              <a:gd name="T19" fmla="*/ 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4">
                <a:moveTo>
                  <a:pt x="163" y="324"/>
                </a:moveTo>
                <a:cubicBezTo>
                  <a:pt x="73" y="324"/>
                  <a:pt x="0" y="251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252" y="0"/>
                  <a:pt x="325" y="72"/>
                  <a:pt x="325" y="162"/>
                </a:cubicBezTo>
                <a:cubicBezTo>
                  <a:pt x="325" y="251"/>
                  <a:pt x="252" y="324"/>
                  <a:pt x="163" y="324"/>
                </a:cubicBezTo>
                <a:close/>
                <a:moveTo>
                  <a:pt x="163" y="8"/>
                </a:moveTo>
                <a:cubicBezTo>
                  <a:pt x="78" y="8"/>
                  <a:pt x="8" y="77"/>
                  <a:pt x="8" y="162"/>
                </a:cubicBezTo>
                <a:cubicBezTo>
                  <a:pt x="8" y="247"/>
                  <a:pt x="78" y="316"/>
                  <a:pt x="163" y="316"/>
                </a:cubicBezTo>
                <a:cubicBezTo>
                  <a:pt x="248" y="316"/>
                  <a:pt x="317" y="247"/>
                  <a:pt x="317" y="162"/>
                </a:cubicBezTo>
                <a:cubicBezTo>
                  <a:pt x="317" y="77"/>
                  <a:pt x="248" y="8"/>
                  <a:pt x="163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矩形 124"/>
          <p:cNvSpPr>
            <a:spLocks noChangeArrowheads="1"/>
          </p:cNvSpPr>
          <p:nvPr/>
        </p:nvSpPr>
        <p:spPr bwMode="auto">
          <a:xfrm>
            <a:off x="804671" y="5142717"/>
            <a:ext cx="10598149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sz="1600" dirty="0">
                <a:solidFill>
                  <a:srgbClr val="262423"/>
                </a:solidFill>
                <a:latin typeface="宋体" panose="02010600030101010101" pitchFamily="2" charset="-122"/>
              </a:rPr>
              <a:t>极致简约风潮流所向，通用设计，完美兼容，打造最实用，最具个性的演示方案，让你的演示卓越非凡。极致简约风潮流所向，通用设计，完美兼容，打造最实用，最具个性的演示方案，让你的演示卓越非凡。极致简约风潮流所向，通用设计，完美兼容，打造最实用，最具个性的演示方案，让你的演示卓越非凡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11424" y="3493480"/>
            <a:ext cx="23473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36776" y="306228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575720" y="2819180"/>
            <a:ext cx="238967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68263" y="238798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26537" y="3460194"/>
            <a:ext cx="2411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430061" y="302900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82540" y="2819180"/>
            <a:ext cx="23953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067369" y="238798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6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741"/>
          <p:cNvSpPr/>
          <p:nvPr/>
        </p:nvSpPr>
        <p:spPr bwMode="auto">
          <a:xfrm>
            <a:off x="1495425" y="924469"/>
            <a:ext cx="2127250" cy="3000375"/>
          </a:xfrm>
          <a:custGeom>
            <a:avLst/>
            <a:gdLst>
              <a:gd name="T0" fmla="*/ 420 w 649"/>
              <a:gd name="T1" fmla="*/ 279 h 914"/>
              <a:gd name="T2" fmla="*/ 420 w 649"/>
              <a:gd name="T3" fmla="*/ 87 h 914"/>
              <a:gd name="T4" fmla="*/ 476 w 649"/>
              <a:gd name="T5" fmla="*/ 87 h 914"/>
              <a:gd name="T6" fmla="*/ 504 w 649"/>
              <a:gd name="T7" fmla="*/ 44 h 914"/>
              <a:gd name="T8" fmla="*/ 476 w 649"/>
              <a:gd name="T9" fmla="*/ 0 h 914"/>
              <a:gd name="T10" fmla="*/ 173 w 649"/>
              <a:gd name="T11" fmla="*/ 0 h 914"/>
              <a:gd name="T12" fmla="*/ 145 w 649"/>
              <a:gd name="T13" fmla="*/ 44 h 914"/>
              <a:gd name="T14" fmla="*/ 173 w 649"/>
              <a:gd name="T15" fmla="*/ 87 h 914"/>
              <a:gd name="T16" fmla="*/ 229 w 649"/>
              <a:gd name="T17" fmla="*/ 87 h 914"/>
              <a:gd name="T18" fmla="*/ 229 w 649"/>
              <a:gd name="T19" fmla="*/ 279 h 914"/>
              <a:gd name="T20" fmla="*/ 0 w 649"/>
              <a:gd name="T21" fmla="*/ 589 h 914"/>
              <a:gd name="T22" fmla="*/ 325 w 649"/>
              <a:gd name="T23" fmla="*/ 914 h 914"/>
              <a:gd name="T24" fmla="*/ 649 w 649"/>
              <a:gd name="T25" fmla="*/ 589 h 914"/>
              <a:gd name="T26" fmla="*/ 420 w 649"/>
              <a:gd name="T27" fmla="*/ 27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9" h="914">
                <a:moveTo>
                  <a:pt x="420" y="279"/>
                </a:moveTo>
                <a:cubicBezTo>
                  <a:pt x="420" y="87"/>
                  <a:pt x="420" y="87"/>
                  <a:pt x="420" y="87"/>
                </a:cubicBezTo>
                <a:cubicBezTo>
                  <a:pt x="476" y="87"/>
                  <a:pt x="476" y="87"/>
                  <a:pt x="476" y="87"/>
                </a:cubicBezTo>
                <a:cubicBezTo>
                  <a:pt x="491" y="87"/>
                  <a:pt x="504" y="68"/>
                  <a:pt x="504" y="44"/>
                </a:cubicBezTo>
                <a:cubicBezTo>
                  <a:pt x="504" y="19"/>
                  <a:pt x="491" y="0"/>
                  <a:pt x="476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58" y="0"/>
                  <a:pt x="145" y="19"/>
                  <a:pt x="145" y="44"/>
                </a:cubicBezTo>
                <a:cubicBezTo>
                  <a:pt x="145" y="68"/>
                  <a:pt x="158" y="87"/>
                  <a:pt x="173" y="87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9" y="279"/>
                  <a:pt x="229" y="279"/>
                  <a:pt x="229" y="279"/>
                </a:cubicBezTo>
                <a:cubicBezTo>
                  <a:pt x="96" y="319"/>
                  <a:pt x="0" y="443"/>
                  <a:pt x="0" y="589"/>
                </a:cubicBezTo>
                <a:cubicBezTo>
                  <a:pt x="0" y="769"/>
                  <a:pt x="145" y="914"/>
                  <a:pt x="325" y="914"/>
                </a:cubicBezTo>
                <a:cubicBezTo>
                  <a:pt x="504" y="914"/>
                  <a:pt x="649" y="769"/>
                  <a:pt x="649" y="589"/>
                </a:cubicBezTo>
                <a:cubicBezTo>
                  <a:pt x="649" y="443"/>
                  <a:pt x="553" y="319"/>
                  <a:pt x="420" y="279"/>
                </a:cubicBezTo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42"/>
          <p:cNvSpPr/>
          <p:nvPr/>
        </p:nvSpPr>
        <p:spPr bwMode="auto">
          <a:xfrm>
            <a:off x="1679575" y="2845344"/>
            <a:ext cx="1760538" cy="882650"/>
          </a:xfrm>
          <a:custGeom>
            <a:avLst/>
            <a:gdLst>
              <a:gd name="T0" fmla="*/ 0 w 537"/>
              <a:gd name="T1" fmla="*/ 0 h 269"/>
              <a:gd name="T2" fmla="*/ 0 w 537"/>
              <a:gd name="T3" fmla="*/ 0 h 269"/>
              <a:gd name="T4" fmla="*/ 269 w 537"/>
              <a:gd name="T5" fmla="*/ 269 h 269"/>
              <a:gd name="T6" fmla="*/ 537 w 537"/>
              <a:gd name="T7" fmla="*/ 0 h 269"/>
              <a:gd name="T8" fmla="*/ 537 w 537"/>
              <a:gd name="T9" fmla="*/ 0 h 269"/>
              <a:gd name="T10" fmla="*/ 0 w 537"/>
              <a:gd name="T1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26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9"/>
                  <a:pt x="120" y="269"/>
                  <a:pt x="269" y="269"/>
                </a:cubicBezTo>
                <a:cubicBezTo>
                  <a:pt x="417" y="269"/>
                  <a:pt x="537" y="149"/>
                  <a:pt x="537" y="0"/>
                </a:cubicBezTo>
                <a:cubicBezTo>
                  <a:pt x="537" y="0"/>
                  <a:pt x="537" y="0"/>
                  <a:pt x="5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743"/>
          <p:cNvSpPr>
            <a:spLocks noChangeArrowheads="1"/>
          </p:cNvSpPr>
          <p:nvPr/>
        </p:nvSpPr>
        <p:spPr bwMode="auto">
          <a:xfrm>
            <a:off x="2135188" y="2418307"/>
            <a:ext cx="203200" cy="206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744"/>
          <p:cNvSpPr>
            <a:spLocks noChangeArrowheads="1"/>
          </p:cNvSpPr>
          <p:nvPr/>
        </p:nvSpPr>
        <p:spPr bwMode="auto">
          <a:xfrm>
            <a:off x="2770188" y="2316707"/>
            <a:ext cx="207963" cy="20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745"/>
          <p:cNvSpPr>
            <a:spLocks noChangeArrowheads="1"/>
          </p:cNvSpPr>
          <p:nvPr/>
        </p:nvSpPr>
        <p:spPr bwMode="auto">
          <a:xfrm>
            <a:off x="2455863" y="2056357"/>
            <a:ext cx="153988" cy="155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746"/>
          <p:cNvSpPr>
            <a:spLocks noChangeArrowheads="1"/>
          </p:cNvSpPr>
          <p:nvPr/>
        </p:nvSpPr>
        <p:spPr bwMode="auto">
          <a:xfrm>
            <a:off x="2560638" y="1649957"/>
            <a:ext cx="153988" cy="1539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747"/>
          <p:cNvSpPr>
            <a:spLocks noChangeArrowheads="1"/>
          </p:cNvSpPr>
          <p:nvPr/>
        </p:nvSpPr>
        <p:spPr bwMode="auto">
          <a:xfrm>
            <a:off x="2941638" y="1416594"/>
            <a:ext cx="996950" cy="995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751"/>
          <p:cNvSpPr/>
          <p:nvPr/>
        </p:nvSpPr>
        <p:spPr bwMode="auto">
          <a:xfrm>
            <a:off x="8164513" y="924469"/>
            <a:ext cx="2132013" cy="3000375"/>
          </a:xfrm>
          <a:custGeom>
            <a:avLst/>
            <a:gdLst>
              <a:gd name="T0" fmla="*/ 420 w 650"/>
              <a:gd name="T1" fmla="*/ 279 h 914"/>
              <a:gd name="T2" fmla="*/ 420 w 650"/>
              <a:gd name="T3" fmla="*/ 87 h 914"/>
              <a:gd name="T4" fmla="*/ 476 w 650"/>
              <a:gd name="T5" fmla="*/ 87 h 914"/>
              <a:gd name="T6" fmla="*/ 504 w 650"/>
              <a:gd name="T7" fmla="*/ 44 h 914"/>
              <a:gd name="T8" fmla="*/ 476 w 650"/>
              <a:gd name="T9" fmla="*/ 0 h 914"/>
              <a:gd name="T10" fmla="*/ 173 w 650"/>
              <a:gd name="T11" fmla="*/ 0 h 914"/>
              <a:gd name="T12" fmla="*/ 145 w 650"/>
              <a:gd name="T13" fmla="*/ 44 h 914"/>
              <a:gd name="T14" fmla="*/ 173 w 650"/>
              <a:gd name="T15" fmla="*/ 87 h 914"/>
              <a:gd name="T16" fmla="*/ 229 w 650"/>
              <a:gd name="T17" fmla="*/ 87 h 914"/>
              <a:gd name="T18" fmla="*/ 229 w 650"/>
              <a:gd name="T19" fmla="*/ 279 h 914"/>
              <a:gd name="T20" fmla="*/ 0 w 650"/>
              <a:gd name="T21" fmla="*/ 589 h 914"/>
              <a:gd name="T22" fmla="*/ 325 w 650"/>
              <a:gd name="T23" fmla="*/ 914 h 914"/>
              <a:gd name="T24" fmla="*/ 650 w 650"/>
              <a:gd name="T25" fmla="*/ 589 h 914"/>
              <a:gd name="T26" fmla="*/ 420 w 650"/>
              <a:gd name="T27" fmla="*/ 27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914">
                <a:moveTo>
                  <a:pt x="420" y="279"/>
                </a:moveTo>
                <a:cubicBezTo>
                  <a:pt x="420" y="87"/>
                  <a:pt x="420" y="87"/>
                  <a:pt x="420" y="87"/>
                </a:cubicBezTo>
                <a:cubicBezTo>
                  <a:pt x="476" y="87"/>
                  <a:pt x="476" y="87"/>
                  <a:pt x="476" y="87"/>
                </a:cubicBezTo>
                <a:cubicBezTo>
                  <a:pt x="492" y="87"/>
                  <a:pt x="504" y="68"/>
                  <a:pt x="504" y="44"/>
                </a:cubicBezTo>
                <a:cubicBezTo>
                  <a:pt x="504" y="19"/>
                  <a:pt x="492" y="0"/>
                  <a:pt x="476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58" y="0"/>
                  <a:pt x="145" y="19"/>
                  <a:pt x="145" y="44"/>
                </a:cubicBezTo>
                <a:cubicBezTo>
                  <a:pt x="145" y="68"/>
                  <a:pt x="158" y="87"/>
                  <a:pt x="173" y="87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9" y="279"/>
                  <a:pt x="229" y="279"/>
                  <a:pt x="229" y="279"/>
                </a:cubicBezTo>
                <a:cubicBezTo>
                  <a:pt x="96" y="319"/>
                  <a:pt x="0" y="443"/>
                  <a:pt x="0" y="589"/>
                </a:cubicBezTo>
                <a:cubicBezTo>
                  <a:pt x="0" y="769"/>
                  <a:pt x="145" y="914"/>
                  <a:pt x="325" y="914"/>
                </a:cubicBezTo>
                <a:cubicBezTo>
                  <a:pt x="504" y="914"/>
                  <a:pt x="650" y="769"/>
                  <a:pt x="650" y="589"/>
                </a:cubicBezTo>
                <a:cubicBezTo>
                  <a:pt x="650" y="443"/>
                  <a:pt x="553" y="319"/>
                  <a:pt x="420" y="279"/>
                </a:cubicBezTo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752"/>
          <p:cNvSpPr/>
          <p:nvPr/>
        </p:nvSpPr>
        <p:spPr bwMode="auto">
          <a:xfrm>
            <a:off x="8391525" y="3116807"/>
            <a:ext cx="1674813" cy="611188"/>
          </a:xfrm>
          <a:custGeom>
            <a:avLst/>
            <a:gdLst>
              <a:gd name="T0" fmla="*/ 0 w 511"/>
              <a:gd name="T1" fmla="*/ 0 h 186"/>
              <a:gd name="T2" fmla="*/ 256 w 511"/>
              <a:gd name="T3" fmla="*/ 186 h 186"/>
              <a:gd name="T4" fmla="*/ 511 w 511"/>
              <a:gd name="T5" fmla="*/ 0 h 186"/>
              <a:gd name="T6" fmla="*/ 0 w 511"/>
              <a:gd name="T7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1" h="186">
                <a:moveTo>
                  <a:pt x="0" y="0"/>
                </a:moveTo>
                <a:cubicBezTo>
                  <a:pt x="35" y="108"/>
                  <a:pt x="136" y="186"/>
                  <a:pt x="256" y="186"/>
                </a:cubicBezTo>
                <a:cubicBezTo>
                  <a:pt x="375" y="186"/>
                  <a:pt x="476" y="108"/>
                  <a:pt x="51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753"/>
          <p:cNvSpPr>
            <a:spLocks noChangeArrowheads="1"/>
          </p:cNvSpPr>
          <p:nvPr/>
        </p:nvSpPr>
        <p:spPr bwMode="auto">
          <a:xfrm>
            <a:off x="8770938" y="2680244"/>
            <a:ext cx="206375" cy="2063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754"/>
          <p:cNvSpPr>
            <a:spLocks noChangeArrowheads="1"/>
          </p:cNvSpPr>
          <p:nvPr/>
        </p:nvSpPr>
        <p:spPr bwMode="auto">
          <a:xfrm>
            <a:off x="9407525" y="2578644"/>
            <a:ext cx="206375" cy="2063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755"/>
          <p:cNvSpPr>
            <a:spLocks noChangeArrowheads="1"/>
          </p:cNvSpPr>
          <p:nvPr/>
        </p:nvSpPr>
        <p:spPr bwMode="auto">
          <a:xfrm>
            <a:off x="9093200" y="2319882"/>
            <a:ext cx="153988" cy="1539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756"/>
          <p:cNvSpPr>
            <a:spLocks noChangeArrowheads="1"/>
          </p:cNvSpPr>
          <p:nvPr/>
        </p:nvSpPr>
        <p:spPr bwMode="auto">
          <a:xfrm>
            <a:off x="9197975" y="1915069"/>
            <a:ext cx="153988" cy="1555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757"/>
          <p:cNvSpPr>
            <a:spLocks noChangeArrowheads="1"/>
          </p:cNvSpPr>
          <p:nvPr/>
        </p:nvSpPr>
        <p:spPr bwMode="auto">
          <a:xfrm>
            <a:off x="9690100" y="1416594"/>
            <a:ext cx="992188" cy="995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761"/>
          <p:cNvSpPr/>
          <p:nvPr/>
        </p:nvSpPr>
        <p:spPr bwMode="auto">
          <a:xfrm>
            <a:off x="4803775" y="924469"/>
            <a:ext cx="2132013" cy="3000375"/>
          </a:xfrm>
          <a:custGeom>
            <a:avLst/>
            <a:gdLst>
              <a:gd name="T0" fmla="*/ 421 w 650"/>
              <a:gd name="T1" fmla="*/ 279 h 914"/>
              <a:gd name="T2" fmla="*/ 421 w 650"/>
              <a:gd name="T3" fmla="*/ 87 h 914"/>
              <a:gd name="T4" fmla="*/ 477 w 650"/>
              <a:gd name="T5" fmla="*/ 87 h 914"/>
              <a:gd name="T6" fmla="*/ 505 w 650"/>
              <a:gd name="T7" fmla="*/ 44 h 914"/>
              <a:gd name="T8" fmla="*/ 477 w 650"/>
              <a:gd name="T9" fmla="*/ 0 h 914"/>
              <a:gd name="T10" fmla="*/ 174 w 650"/>
              <a:gd name="T11" fmla="*/ 0 h 914"/>
              <a:gd name="T12" fmla="*/ 146 w 650"/>
              <a:gd name="T13" fmla="*/ 44 h 914"/>
              <a:gd name="T14" fmla="*/ 174 w 650"/>
              <a:gd name="T15" fmla="*/ 87 h 914"/>
              <a:gd name="T16" fmla="*/ 230 w 650"/>
              <a:gd name="T17" fmla="*/ 87 h 914"/>
              <a:gd name="T18" fmla="*/ 230 w 650"/>
              <a:gd name="T19" fmla="*/ 279 h 914"/>
              <a:gd name="T20" fmla="*/ 0 w 650"/>
              <a:gd name="T21" fmla="*/ 589 h 914"/>
              <a:gd name="T22" fmla="*/ 325 w 650"/>
              <a:gd name="T23" fmla="*/ 914 h 914"/>
              <a:gd name="T24" fmla="*/ 650 w 650"/>
              <a:gd name="T25" fmla="*/ 589 h 914"/>
              <a:gd name="T26" fmla="*/ 421 w 650"/>
              <a:gd name="T27" fmla="*/ 27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914">
                <a:moveTo>
                  <a:pt x="421" y="279"/>
                </a:moveTo>
                <a:cubicBezTo>
                  <a:pt x="421" y="87"/>
                  <a:pt x="421" y="87"/>
                  <a:pt x="421" y="87"/>
                </a:cubicBezTo>
                <a:cubicBezTo>
                  <a:pt x="477" y="87"/>
                  <a:pt x="477" y="87"/>
                  <a:pt x="477" y="87"/>
                </a:cubicBezTo>
                <a:cubicBezTo>
                  <a:pt x="492" y="87"/>
                  <a:pt x="505" y="68"/>
                  <a:pt x="505" y="44"/>
                </a:cubicBezTo>
                <a:cubicBezTo>
                  <a:pt x="505" y="19"/>
                  <a:pt x="492" y="0"/>
                  <a:pt x="47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58" y="0"/>
                  <a:pt x="146" y="19"/>
                  <a:pt x="146" y="44"/>
                </a:cubicBezTo>
                <a:cubicBezTo>
                  <a:pt x="146" y="68"/>
                  <a:pt x="158" y="87"/>
                  <a:pt x="174" y="87"/>
                </a:cubicBezTo>
                <a:cubicBezTo>
                  <a:pt x="230" y="87"/>
                  <a:pt x="230" y="87"/>
                  <a:pt x="230" y="87"/>
                </a:cubicBezTo>
                <a:cubicBezTo>
                  <a:pt x="230" y="279"/>
                  <a:pt x="230" y="279"/>
                  <a:pt x="230" y="279"/>
                </a:cubicBezTo>
                <a:cubicBezTo>
                  <a:pt x="97" y="319"/>
                  <a:pt x="0" y="443"/>
                  <a:pt x="0" y="589"/>
                </a:cubicBezTo>
                <a:cubicBezTo>
                  <a:pt x="0" y="769"/>
                  <a:pt x="146" y="914"/>
                  <a:pt x="325" y="914"/>
                </a:cubicBezTo>
                <a:cubicBezTo>
                  <a:pt x="505" y="914"/>
                  <a:pt x="650" y="769"/>
                  <a:pt x="650" y="589"/>
                </a:cubicBezTo>
                <a:cubicBezTo>
                  <a:pt x="650" y="443"/>
                  <a:pt x="553" y="319"/>
                  <a:pt x="421" y="279"/>
                </a:cubicBezTo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62"/>
          <p:cNvSpPr/>
          <p:nvPr/>
        </p:nvSpPr>
        <p:spPr bwMode="auto">
          <a:xfrm>
            <a:off x="5102225" y="3277144"/>
            <a:ext cx="1535113" cy="450850"/>
          </a:xfrm>
          <a:custGeom>
            <a:avLst/>
            <a:gdLst>
              <a:gd name="T0" fmla="*/ 0 w 468"/>
              <a:gd name="T1" fmla="*/ 0 h 137"/>
              <a:gd name="T2" fmla="*/ 234 w 468"/>
              <a:gd name="T3" fmla="*/ 137 h 137"/>
              <a:gd name="T4" fmla="*/ 468 w 468"/>
              <a:gd name="T5" fmla="*/ 0 h 137"/>
              <a:gd name="T6" fmla="*/ 0 w 468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" h="137">
                <a:moveTo>
                  <a:pt x="0" y="0"/>
                </a:moveTo>
                <a:cubicBezTo>
                  <a:pt x="46" y="81"/>
                  <a:pt x="134" y="137"/>
                  <a:pt x="234" y="137"/>
                </a:cubicBezTo>
                <a:cubicBezTo>
                  <a:pt x="335" y="137"/>
                  <a:pt x="422" y="81"/>
                  <a:pt x="46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763"/>
          <p:cNvSpPr>
            <a:spLocks noChangeArrowheads="1"/>
          </p:cNvSpPr>
          <p:nvPr/>
        </p:nvSpPr>
        <p:spPr bwMode="auto">
          <a:xfrm>
            <a:off x="5449888" y="2762794"/>
            <a:ext cx="203200" cy="2063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765"/>
          <p:cNvSpPr>
            <a:spLocks noChangeArrowheads="1"/>
          </p:cNvSpPr>
          <p:nvPr/>
        </p:nvSpPr>
        <p:spPr bwMode="auto">
          <a:xfrm>
            <a:off x="6086475" y="2661194"/>
            <a:ext cx="206375" cy="203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766"/>
          <p:cNvSpPr>
            <a:spLocks noChangeArrowheads="1"/>
          </p:cNvSpPr>
          <p:nvPr/>
        </p:nvSpPr>
        <p:spPr bwMode="auto">
          <a:xfrm>
            <a:off x="5770563" y="2400844"/>
            <a:ext cx="153988" cy="155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767"/>
          <p:cNvSpPr>
            <a:spLocks noChangeArrowheads="1"/>
          </p:cNvSpPr>
          <p:nvPr/>
        </p:nvSpPr>
        <p:spPr bwMode="auto">
          <a:xfrm>
            <a:off x="5875338" y="1994444"/>
            <a:ext cx="153988" cy="1539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768"/>
          <p:cNvSpPr>
            <a:spLocks noChangeArrowheads="1"/>
          </p:cNvSpPr>
          <p:nvPr/>
        </p:nvSpPr>
        <p:spPr bwMode="auto">
          <a:xfrm>
            <a:off x="6318250" y="1416594"/>
            <a:ext cx="993775" cy="995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91016" y="4516982"/>
            <a:ext cx="23473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98226" y="408578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64689" y="4516982"/>
            <a:ext cx="23473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71899" y="408578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61914" y="4516982"/>
            <a:ext cx="23473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极致简约风潮流所向，通用设计，完美兼容，打造最实用，最具个性的演示方案，让你的演示卓越非凡。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69124" y="408578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6" name="TextBox 46"/>
          <p:cNvSpPr txBox="1">
            <a:spLocks noChangeArrowheads="1"/>
          </p:cNvSpPr>
          <p:nvPr/>
        </p:nvSpPr>
        <p:spPr bwMode="auto">
          <a:xfrm>
            <a:off x="3112864" y="1708148"/>
            <a:ext cx="750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</a:p>
        </p:txBody>
      </p:sp>
      <p:sp>
        <p:nvSpPr>
          <p:cNvPr id="37" name="TextBox 46"/>
          <p:cNvSpPr txBox="1">
            <a:spLocks noChangeArrowheads="1"/>
          </p:cNvSpPr>
          <p:nvPr/>
        </p:nvSpPr>
        <p:spPr bwMode="auto">
          <a:xfrm>
            <a:off x="6472238" y="1708148"/>
            <a:ext cx="750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845675" y="1708148"/>
            <a:ext cx="750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7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598613" y="4748213"/>
            <a:ext cx="2246313" cy="128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9"/>
          <p:cNvSpPr/>
          <p:nvPr/>
        </p:nvSpPr>
        <p:spPr bwMode="auto">
          <a:xfrm>
            <a:off x="3844925" y="4681538"/>
            <a:ext cx="2251075" cy="195263"/>
          </a:xfrm>
          <a:custGeom>
            <a:avLst/>
            <a:gdLst>
              <a:gd name="T0" fmla="*/ 0 w 1418"/>
              <a:gd name="T1" fmla="*/ 0 h 123"/>
              <a:gd name="T2" fmla="*/ 0 w 1418"/>
              <a:gd name="T3" fmla="*/ 42 h 123"/>
              <a:gd name="T4" fmla="*/ 0 w 1418"/>
              <a:gd name="T5" fmla="*/ 123 h 123"/>
              <a:gd name="T6" fmla="*/ 1418 w 1418"/>
              <a:gd name="T7" fmla="*/ 123 h 123"/>
              <a:gd name="T8" fmla="*/ 1418 w 1418"/>
              <a:gd name="T9" fmla="*/ 0 h 123"/>
              <a:gd name="T10" fmla="*/ 0 w 1418"/>
              <a:gd name="T1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23">
                <a:moveTo>
                  <a:pt x="0" y="0"/>
                </a:moveTo>
                <a:lnTo>
                  <a:pt x="0" y="42"/>
                </a:lnTo>
                <a:lnTo>
                  <a:pt x="0" y="123"/>
                </a:lnTo>
                <a:lnTo>
                  <a:pt x="1418" y="12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30"/>
          <p:cNvSpPr/>
          <p:nvPr/>
        </p:nvSpPr>
        <p:spPr bwMode="auto">
          <a:xfrm>
            <a:off x="6096000" y="4570413"/>
            <a:ext cx="2251075" cy="306388"/>
          </a:xfrm>
          <a:custGeom>
            <a:avLst/>
            <a:gdLst>
              <a:gd name="T0" fmla="*/ 0 w 1418"/>
              <a:gd name="T1" fmla="*/ 0 h 193"/>
              <a:gd name="T2" fmla="*/ 0 w 1418"/>
              <a:gd name="T3" fmla="*/ 70 h 193"/>
              <a:gd name="T4" fmla="*/ 0 w 1418"/>
              <a:gd name="T5" fmla="*/ 193 h 193"/>
              <a:gd name="T6" fmla="*/ 1418 w 1418"/>
              <a:gd name="T7" fmla="*/ 193 h 193"/>
              <a:gd name="T8" fmla="*/ 1418 w 1418"/>
              <a:gd name="T9" fmla="*/ 0 h 193"/>
              <a:gd name="T10" fmla="*/ 0 w 1418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93">
                <a:moveTo>
                  <a:pt x="0" y="0"/>
                </a:moveTo>
                <a:lnTo>
                  <a:pt x="0" y="70"/>
                </a:lnTo>
                <a:lnTo>
                  <a:pt x="0" y="193"/>
                </a:lnTo>
                <a:lnTo>
                  <a:pt x="1418" y="19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1"/>
          <p:cNvSpPr/>
          <p:nvPr/>
        </p:nvSpPr>
        <p:spPr bwMode="auto">
          <a:xfrm>
            <a:off x="8347075" y="4410075"/>
            <a:ext cx="2251075" cy="466725"/>
          </a:xfrm>
          <a:custGeom>
            <a:avLst/>
            <a:gdLst>
              <a:gd name="T0" fmla="*/ 0 w 1418"/>
              <a:gd name="T1" fmla="*/ 0 h 294"/>
              <a:gd name="T2" fmla="*/ 0 w 1418"/>
              <a:gd name="T3" fmla="*/ 101 h 294"/>
              <a:gd name="T4" fmla="*/ 0 w 1418"/>
              <a:gd name="T5" fmla="*/ 294 h 294"/>
              <a:gd name="T6" fmla="*/ 1418 w 1418"/>
              <a:gd name="T7" fmla="*/ 294 h 294"/>
              <a:gd name="T8" fmla="*/ 1418 w 1418"/>
              <a:gd name="T9" fmla="*/ 0 h 294"/>
              <a:gd name="T10" fmla="*/ 0 w 1418"/>
              <a:gd name="T11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294">
                <a:moveTo>
                  <a:pt x="0" y="0"/>
                </a:moveTo>
                <a:lnTo>
                  <a:pt x="0" y="101"/>
                </a:lnTo>
                <a:lnTo>
                  <a:pt x="0" y="294"/>
                </a:lnTo>
                <a:lnTo>
                  <a:pt x="1418" y="294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2"/>
          <p:cNvSpPr>
            <a:spLocks noEditPoints="1"/>
          </p:cNvSpPr>
          <p:nvPr/>
        </p:nvSpPr>
        <p:spPr bwMode="auto">
          <a:xfrm>
            <a:off x="1589088" y="5389563"/>
            <a:ext cx="9009063" cy="296863"/>
          </a:xfrm>
          <a:custGeom>
            <a:avLst/>
            <a:gdLst>
              <a:gd name="T0" fmla="*/ 1859 w 2125"/>
              <a:gd name="T1" fmla="*/ 0 h 70"/>
              <a:gd name="T2" fmla="*/ 1366 w 2125"/>
              <a:gd name="T3" fmla="*/ 28 h 70"/>
              <a:gd name="T4" fmla="*/ 1303 w 2125"/>
              <a:gd name="T5" fmla="*/ 28 h 70"/>
              <a:gd name="T6" fmla="*/ 820 w 2125"/>
              <a:gd name="T7" fmla="*/ 2 h 70"/>
              <a:gd name="T8" fmla="*/ 284 w 2125"/>
              <a:gd name="T9" fmla="*/ 28 h 70"/>
              <a:gd name="T10" fmla="*/ 220 w 2125"/>
              <a:gd name="T11" fmla="*/ 28 h 70"/>
              <a:gd name="T12" fmla="*/ 0 w 2125"/>
              <a:gd name="T13" fmla="*/ 33 h 70"/>
              <a:gd name="T14" fmla="*/ 219 w 2125"/>
              <a:gd name="T15" fmla="*/ 35 h 70"/>
              <a:gd name="T16" fmla="*/ 284 w 2125"/>
              <a:gd name="T17" fmla="*/ 35 h 70"/>
              <a:gd name="T18" fmla="*/ 788 w 2125"/>
              <a:gd name="T19" fmla="*/ 33 h 70"/>
              <a:gd name="T20" fmla="*/ 820 w 2125"/>
              <a:gd name="T21" fmla="*/ 67 h 70"/>
              <a:gd name="T22" fmla="*/ 853 w 2125"/>
              <a:gd name="T23" fmla="*/ 33 h 70"/>
              <a:gd name="T24" fmla="*/ 1302 w 2125"/>
              <a:gd name="T25" fmla="*/ 37 h 70"/>
              <a:gd name="T26" fmla="*/ 1367 w 2125"/>
              <a:gd name="T27" fmla="*/ 37 h 70"/>
              <a:gd name="T28" fmla="*/ 1827 w 2125"/>
              <a:gd name="T29" fmla="*/ 33 h 70"/>
              <a:gd name="T30" fmla="*/ 1892 w 2125"/>
              <a:gd name="T31" fmla="*/ 33 h 70"/>
              <a:gd name="T32" fmla="*/ 2125 w 2125"/>
              <a:gd name="T33" fmla="*/ 28 h 70"/>
              <a:gd name="T34" fmla="*/ 278 w 2125"/>
              <a:gd name="T35" fmla="*/ 35 h 70"/>
              <a:gd name="T36" fmla="*/ 225 w 2125"/>
              <a:gd name="T37" fmla="*/ 35 h 70"/>
              <a:gd name="T38" fmla="*/ 226 w 2125"/>
              <a:gd name="T39" fmla="*/ 28 h 70"/>
              <a:gd name="T40" fmla="*/ 278 w 2125"/>
              <a:gd name="T41" fmla="*/ 28 h 70"/>
              <a:gd name="T42" fmla="*/ 278 w 2125"/>
              <a:gd name="T43" fmla="*/ 35 h 70"/>
              <a:gd name="T44" fmla="*/ 820 w 2125"/>
              <a:gd name="T45" fmla="*/ 61 h 70"/>
              <a:gd name="T46" fmla="*/ 794 w 2125"/>
              <a:gd name="T47" fmla="*/ 33 h 70"/>
              <a:gd name="T48" fmla="*/ 820 w 2125"/>
              <a:gd name="T49" fmla="*/ 8 h 70"/>
              <a:gd name="T50" fmla="*/ 847 w 2125"/>
              <a:gd name="T51" fmla="*/ 33 h 70"/>
              <a:gd name="T52" fmla="*/ 1361 w 2125"/>
              <a:gd name="T53" fmla="*/ 37 h 70"/>
              <a:gd name="T54" fmla="*/ 1308 w 2125"/>
              <a:gd name="T55" fmla="*/ 37 h 70"/>
              <a:gd name="T56" fmla="*/ 1310 w 2125"/>
              <a:gd name="T57" fmla="*/ 28 h 70"/>
              <a:gd name="T58" fmla="*/ 1360 w 2125"/>
              <a:gd name="T59" fmla="*/ 28 h 70"/>
              <a:gd name="T60" fmla="*/ 1361 w 2125"/>
              <a:gd name="T61" fmla="*/ 37 h 70"/>
              <a:gd name="T62" fmla="*/ 1833 w 2125"/>
              <a:gd name="T63" fmla="*/ 33 h 70"/>
              <a:gd name="T64" fmla="*/ 1833 w 2125"/>
              <a:gd name="T65" fmla="*/ 28 h 70"/>
              <a:gd name="T66" fmla="*/ 1886 w 2125"/>
              <a:gd name="T67" fmla="*/ 28 h 70"/>
              <a:gd name="T68" fmla="*/ 1886 w 2125"/>
              <a:gd name="T69" fmla="*/ 3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25" h="70">
                <a:moveTo>
                  <a:pt x="1892" y="28"/>
                </a:moveTo>
                <a:cubicBezTo>
                  <a:pt x="1890" y="12"/>
                  <a:pt x="1876" y="0"/>
                  <a:pt x="1859" y="0"/>
                </a:cubicBezTo>
                <a:cubicBezTo>
                  <a:pt x="1843" y="0"/>
                  <a:pt x="1829" y="12"/>
                  <a:pt x="1827" y="28"/>
                </a:cubicBezTo>
                <a:cubicBezTo>
                  <a:pt x="1366" y="28"/>
                  <a:pt x="1366" y="28"/>
                  <a:pt x="1366" y="28"/>
                </a:cubicBezTo>
                <a:cubicBezTo>
                  <a:pt x="1362" y="15"/>
                  <a:pt x="1350" y="5"/>
                  <a:pt x="1335" y="5"/>
                </a:cubicBezTo>
                <a:cubicBezTo>
                  <a:pt x="1320" y="5"/>
                  <a:pt x="1307" y="15"/>
                  <a:pt x="1303" y="28"/>
                </a:cubicBezTo>
                <a:cubicBezTo>
                  <a:pt x="853" y="28"/>
                  <a:pt x="853" y="28"/>
                  <a:pt x="853" y="28"/>
                </a:cubicBezTo>
                <a:cubicBezTo>
                  <a:pt x="850" y="13"/>
                  <a:pt x="836" y="2"/>
                  <a:pt x="820" y="2"/>
                </a:cubicBezTo>
                <a:cubicBezTo>
                  <a:pt x="805" y="2"/>
                  <a:pt x="791" y="13"/>
                  <a:pt x="788" y="28"/>
                </a:cubicBezTo>
                <a:cubicBezTo>
                  <a:pt x="284" y="28"/>
                  <a:pt x="284" y="28"/>
                  <a:pt x="284" y="28"/>
                </a:cubicBezTo>
                <a:cubicBezTo>
                  <a:pt x="281" y="13"/>
                  <a:pt x="268" y="2"/>
                  <a:pt x="252" y="2"/>
                </a:cubicBezTo>
                <a:cubicBezTo>
                  <a:pt x="236" y="2"/>
                  <a:pt x="223" y="13"/>
                  <a:pt x="22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19" y="34"/>
                  <a:pt x="219" y="34"/>
                  <a:pt x="219" y="35"/>
                </a:cubicBezTo>
                <a:cubicBezTo>
                  <a:pt x="219" y="53"/>
                  <a:pt x="234" y="67"/>
                  <a:pt x="252" y="67"/>
                </a:cubicBezTo>
                <a:cubicBezTo>
                  <a:pt x="270" y="67"/>
                  <a:pt x="284" y="53"/>
                  <a:pt x="284" y="35"/>
                </a:cubicBezTo>
                <a:cubicBezTo>
                  <a:pt x="284" y="34"/>
                  <a:pt x="284" y="34"/>
                  <a:pt x="284" y="33"/>
                </a:cubicBezTo>
                <a:cubicBezTo>
                  <a:pt x="788" y="33"/>
                  <a:pt x="788" y="33"/>
                  <a:pt x="788" y="33"/>
                </a:cubicBezTo>
                <a:cubicBezTo>
                  <a:pt x="788" y="34"/>
                  <a:pt x="788" y="34"/>
                  <a:pt x="788" y="35"/>
                </a:cubicBezTo>
                <a:cubicBezTo>
                  <a:pt x="788" y="53"/>
                  <a:pt x="802" y="67"/>
                  <a:pt x="820" y="67"/>
                </a:cubicBezTo>
                <a:cubicBezTo>
                  <a:pt x="838" y="67"/>
                  <a:pt x="853" y="53"/>
                  <a:pt x="853" y="35"/>
                </a:cubicBezTo>
                <a:cubicBezTo>
                  <a:pt x="853" y="34"/>
                  <a:pt x="853" y="34"/>
                  <a:pt x="853" y="33"/>
                </a:cubicBezTo>
                <a:cubicBezTo>
                  <a:pt x="1302" y="33"/>
                  <a:pt x="1302" y="33"/>
                  <a:pt x="1302" y="33"/>
                </a:cubicBezTo>
                <a:cubicBezTo>
                  <a:pt x="1302" y="35"/>
                  <a:pt x="1302" y="36"/>
                  <a:pt x="1302" y="37"/>
                </a:cubicBezTo>
                <a:cubicBezTo>
                  <a:pt x="1302" y="55"/>
                  <a:pt x="1317" y="70"/>
                  <a:pt x="1335" y="70"/>
                </a:cubicBezTo>
                <a:cubicBezTo>
                  <a:pt x="1353" y="70"/>
                  <a:pt x="1367" y="55"/>
                  <a:pt x="1367" y="37"/>
                </a:cubicBezTo>
                <a:cubicBezTo>
                  <a:pt x="1367" y="36"/>
                  <a:pt x="1367" y="35"/>
                  <a:pt x="1367" y="33"/>
                </a:cubicBezTo>
                <a:cubicBezTo>
                  <a:pt x="1827" y="33"/>
                  <a:pt x="1827" y="33"/>
                  <a:pt x="1827" y="33"/>
                </a:cubicBezTo>
                <a:cubicBezTo>
                  <a:pt x="1827" y="51"/>
                  <a:pt x="1842" y="65"/>
                  <a:pt x="1859" y="65"/>
                </a:cubicBezTo>
                <a:cubicBezTo>
                  <a:pt x="1877" y="65"/>
                  <a:pt x="1891" y="51"/>
                  <a:pt x="1892" y="33"/>
                </a:cubicBezTo>
                <a:cubicBezTo>
                  <a:pt x="2125" y="33"/>
                  <a:pt x="2125" y="33"/>
                  <a:pt x="2125" y="33"/>
                </a:cubicBezTo>
                <a:cubicBezTo>
                  <a:pt x="2125" y="28"/>
                  <a:pt x="2125" y="28"/>
                  <a:pt x="2125" y="28"/>
                </a:cubicBezTo>
                <a:lnTo>
                  <a:pt x="1892" y="28"/>
                </a:lnTo>
                <a:close/>
                <a:moveTo>
                  <a:pt x="278" y="35"/>
                </a:moveTo>
                <a:cubicBezTo>
                  <a:pt x="278" y="49"/>
                  <a:pt x="266" y="61"/>
                  <a:pt x="252" y="61"/>
                </a:cubicBezTo>
                <a:cubicBezTo>
                  <a:pt x="237" y="61"/>
                  <a:pt x="225" y="49"/>
                  <a:pt x="225" y="35"/>
                </a:cubicBezTo>
                <a:cubicBezTo>
                  <a:pt x="225" y="34"/>
                  <a:pt x="225" y="34"/>
                  <a:pt x="225" y="33"/>
                </a:cubicBezTo>
                <a:cubicBezTo>
                  <a:pt x="225" y="32"/>
                  <a:pt x="226" y="30"/>
                  <a:pt x="226" y="28"/>
                </a:cubicBezTo>
                <a:cubicBezTo>
                  <a:pt x="229" y="17"/>
                  <a:pt x="239" y="8"/>
                  <a:pt x="252" y="8"/>
                </a:cubicBezTo>
                <a:cubicBezTo>
                  <a:pt x="264" y="8"/>
                  <a:pt x="275" y="17"/>
                  <a:pt x="278" y="28"/>
                </a:cubicBezTo>
                <a:cubicBezTo>
                  <a:pt x="278" y="30"/>
                  <a:pt x="278" y="32"/>
                  <a:pt x="278" y="33"/>
                </a:cubicBezTo>
                <a:cubicBezTo>
                  <a:pt x="278" y="34"/>
                  <a:pt x="278" y="34"/>
                  <a:pt x="278" y="35"/>
                </a:cubicBezTo>
                <a:close/>
                <a:moveTo>
                  <a:pt x="847" y="35"/>
                </a:moveTo>
                <a:cubicBezTo>
                  <a:pt x="847" y="49"/>
                  <a:pt x="835" y="61"/>
                  <a:pt x="820" y="61"/>
                </a:cubicBezTo>
                <a:cubicBezTo>
                  <a:pt x="806" y="61"/>
                  <a:pt x="794" y="49"/>
                  <a:pt x="794" y="35"/>
                </a:cubicBezTo>
                <a:cubicBezTo>
                  <a:pt x="794" y="34"/>
                  <a:pt x="794" y="34"/>
                  <a:pt x="794" y="33"/>
                </a:cubicBezTo>
                <a:cubicBezTo>
                  <a:pt x="794" y="32"/>
                  <a:pt x="794" y="30"/>
                  <a:pt x="795" y="28"/>
                </a:cubicBezTo>
                <a:cubicBezTo>
                  <a:pt x="797" y="17"/>
                  <a:pt x="808" y="8"/>
                  <a:pt x="820" y="8"/>
                </a:cubicBezTo>
                <a:cubicBezTo>
                  <a:pt x="833" y="8"/>
                  <a:pt x="843" y="17"/>
                  <a:pt x="846" y="28"/>
                </a:cubicBezTo>
                <a:cubicBezTo>
                  <a:pt x="847" y="30"/>
                  <a:pt x="847" y="32"/>
                  <a:pt x="847" y="33"/>
                </a:cubicBezTo>
                <a:cubicBezTo>
                  <a:pt x="847" y="34"/>
                  <a:pt x="847" y="34"/>
                  <a:pt x="847" y="35"/>
                </a:cubicBezTo>
                <a:close/>
                <a:moveTo>
                  <a:pt x="1361" y="37"/>
                </a:moveTo>
                <a:cubicBezTo>
                  <a:pt x="1361" y="52"/>
                  <a:pt x="1350" y="64"/>
                  <a:pt x="1335" y="64"/>
                </a:cubicBezTo>
                <a:cubicBezTo>
                  <a:pt x="1320" y="64"/>
                  <a:pt x="1308" y="52"/>
                  <a:pt x="1308" y="37"/>
                </a:cubicBezTo>
                <a:cubicBezTo>
                  <a:pt x="1308" y="36"/>
                  <a:pt x="1308" y="34"/>
                  <a:pt x="1308" y="33"/>
                </a:cubicBezTo>
                <a:cubicBezTo>
                  <a:pt x="1309" y="32"/>
                  <a:pt x="1309" y="30"/>
                  <a:pt x="1310" y="28"/>
                </a:cubicBezTo>
                <a:cubicBezTo>
                  <a:pt x="1313" y="18"/>
                  <a:pt x="1323" y="11"/>
                  <a:pt x="1335" y="11"/>
                </a:cubicBezTo>
                <a:cubicBezTo>
                  <a:pt x="1346" y="11"/>
                  <a:pt x="1356" y="18"/>
                  <a:pt x="1360" y="28"/>
                </a:cubicBezTo>
                <a:cubicBezTo>
                  <a:pt x="1360" y="30"/>
                  <a:pt x="1361" y="32"/>
                  <a:pt x="1361" y="33"/>
                </a:cubicBezTo>
                <a:cubicBezTo>
                  <a:pt x="1361" y="34"/>
                  <a:pt x="1361" y="36"/>
                  <a:pt x="1361" y="37"/>
                </a:cubicBezTo>
                <a:close/>
                <a:moveTo>
                  <a:pt x="1859" y="59"/>
                </a:moveTo>
                <a:cubicBezTo>
                  <a:pt x="1845" y="59"/>
                  <a:pt x="1833" y="48"/>
                  <a:pt x="1833" y="33"/>
                </a:cubicBezTo>
                <a:cubicBezTo>
                  <a:pt x="1833" y="33"/>
                  <a:pt x="1833" y="33"/>
                  <a:pt x="1833" y="32"/>
                </a:cubicBezTo>
                <a:cubicBezTo>
                  <a:pt x="1833" y="31"/>
                  <a:pt x="1833" y="30"/>
                  <a:pt x="1833" y="28"/>
                </a:cubicBezTo>
                <a:cubicBezTo>
                  <a:pt x="1835" y="16"/>
                  <a:pt x="1846" y="6"/>
                  <a:pt x="1859" y="6"/>
                </a:cubicBezTo>
                <a:cubicBezTo>
                  <a:pt x="1873" y="6"/>
                  <a:pt x="1884" y="16"/>
                  <a:pt x="1886" y="28"/>
                </a:cubicBezTo>
                <a:cubicBezTo>
                  <a:pt x="1886" y="30"/>
                  <a:pt x="1886" y="31"/>
                  <a:pt x="1886" y="32"/>
                </a:cubicBezTo>
                <a:cubicBezTo>
                  <a:pt x="1886" y="33"/>
                  <a:pt x="1886" y="33"/>
                  <a:pt x="1886" y="33"/>
                </a:cubicBezTo>
                <a:cubicBezTo>
                  <a:pt x="1885" y="48"/>
                  <a:pt x="1874" y="59"/>
                  <a:pt x="1859" y="59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2573338" y="5453063"/>
            <a:ext cx="165100" cy="1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4984750" y="5453063"/>
            <a:ext cx="165100" cy="1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7164388" y="546576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9390063" y="5445125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9458325" y="4876800"/>
            <a:ext cx="25400" cy="5127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723582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5057775" y="4876800"/>
            <a:ext cx="20638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264477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42"/>
          <p:cNvSpPr>
            <a:spLocks noEditPoints="1"/>
          </p:cNvSpPr>
          <p:nvPr/>
        </p:nvSpPr>
        <p:spPr bwMode="auto">
          <a:xfrm>
            <a:off x="9461500" y="2954338"/>
            <a:ext cx="22225" cy="1200150"/>
          </a:xfrm>
          <a:custGeom>
            <a:avLst/>
            <a:gdLst>
              <a:gd name="T0" fmla="*/ 14 w 14"/>
              <a:gd name="T1" fmla="*/ 756 h 756"/>
              <a:gd name="T2" fmla="*/ 0 w 14"/>
              <a:gd name="T3" fmla="*/ 756 h 756"/>
              <a:gd name="T4" fmla="*/ 0 w 14"/>
              <a:gd name="T5" fmla="*/ 705 h 756"/>
              <a:gd name="T6" fmla="*/ 14 w 14"/>
              <a:gd name="T7" fmla="*/ 705 h 756"/>
              <a:gd name="T8" fmla="*/ 14 w 14"/>
              <a:gd name="T9" fmla="*/ 756 h 756"/>
              <a:gd name="T10" fmla="*/ 14 w 14"/>
              <a:gd name="T11" fmla="*/ 655 h 756"/>
              <a:gd name="T12" fmla="*/ 0 w 14"/>
              <a:gd name="T13" fmla="*/ 655 h 756"/>
              <a:gd name="T14" fmla="*/ 0 w 14"/>
              <a:gd name="T15" fmla="*/ 604 h 756"/>
              <a:gd name="T16" fmla="*/ 14 w 14"/>
              <a:gd name="T17" fmla="*/ 604 h 756"/>
              <a:gd name="T18" fmla="*/ 14 w 14"/>
              <a:gd name="T19" fmla="*/ 655 h 756"/>
              <a:gd name="T20" fmla="*/ 14 w 14"/>
              <a:gd name="T21" fmla="*/ 553 h 756"/>
              <a:gd name="T22" fmla="*/ 0 w 14"/>
              <a:gd name="T23" fmla="*/ 553 h 756"/>
              <a:gd name="T24" fmla="*/ 0 w 14"/>
              <a:gd name="T25" fmla="*/ 505 h 756"/>
              <a:gd name="T26" fmla="*/ 14 w 14"/>
              <a:gd name="T27" fmla="*/ 505 h 756"/>
              <a:gd name="T28" fmla="*/ 14 w 14"/>
              <a:gd name="T29" fmla="*/ 553 h 756"/>
              <a:gd name="T30" fmla="*/ 14 w 14"/>
              <a:gd name="T31" fmla="*/ 454 h 756"/>
              <a:gd name="T32" fmla="*/ 0 w 14"/>
              <a:gd name="T33" fmla="*/ 454 h 756"/>
              <a:gd name="T34" fmla="*/ 0 w 14"/>
              <a:gd name="T35" fmla="*/ 403 h 756"/>
              <a:gd name="T36" fmla="*/ 14 w 14"/>
              <a:gd name="T37" fmla="*/ 403 h 756"/>
              <a:gd name="T38" fmla="*/ 14 w 14"/>
              <a:gd name="T39" fmla="*/ 454 h 756"/>
              <a:gd name="T40" fmla="*/ 14 w 14"/>
              <a:gd name="T41" fmla="*/ 353 h 756"/>
              <a:gd name="T42" fmla="*/ 0 w 14"/>
              <a:gd name="T43" fmla="*/ 353 h 756"/>
              <a:gd name="T44" fmla="*/ 0 w 14"/>
              <a:gd name="T45" fmla="*/ 302 h 756"/>
              <a:gd name="T46" fmla="*/ 14 w 14"/>
              <a:gd name="T47" fmla="*/ 302 h 756"/>
              <a:gd name="T48" fmla="*/ 14 w 14"/>
              <a:gd name="T49" fmla="*/ 353 h 756"/>
              <a:gd name="T50" fmla="*/ 14 w 14"/>
              <a:gd name="T51" fmla="*/ 251 h 756"/>
              <a:gd name="T52" fmla="*/ 0 w 14"/>
              <a:gd name="T53" fmla="*/ 251 h 756"/>
              <a:gd name="T54" fmla="*/ 0 w 14"/>
              <a:gd name="T55" fmla="*/ 200 h 756"/>
              <a:gd name="T56" fmla="*/ 14 w 14"/>
              <a:gd name="T57" fmla="*/ 200 h 756"/>
              <a:gd name="T58" fmla="*/ 14 w 14"/>
              <a:gd name="T59" fmla="*/ 251 h 756"/>
              <a:gd name="T60" fmla="*/ 14 w 14"/>
              <a:gd name="T61" fmla="*/ 150 h 756"/>
              <a:gd name="T62" fmla="*/ 0 w 14"/>
              <a:gd name="T63" fmla="*/ 150 h 756"/>
              <a:gd name="T64" fmla="*/ 0 w 14"/>
              <a:gd name="T65" fmla="*/ 99 h 756"/>
              <a:gd name="T66" fmla="*/ 14 w 14"/>
              <a:gd name="T67" fmla="*/ 99 h 756"/>
              <a:gd name="T68" fmla="*/ 14 w 14"/>
              <a:gd name="T69" fmla="*/ 150 h 756"/>
              <a:gd name="T70" fmla="*/ 14 w 14"/>
              <a:gd name="T71" fmla="*/ 48 h 756"/>
              <a:gd name="T72" fmla="*/ 0 w 14"/>
              <a:gd name="T73" fmla="*/ 48 h 756"/>
              <a:gd name="T74" fmla="*/ 0 w 14"/>
              <a:gd name="T75" fmla="*/ 0 h 756"/>
              <a:gd name="T76" fmla="*/ 14 w 14"/>
              <a:gd name="T77" fmla="*/ 0 h 756"/>
              <a:gd name="T78" fmla="*/ 14 w 14"/>
              <a:gd name="T79" fmla="*/ 4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756">
                <a:moveTo>
                  <a:pt x="14" y="756"/>
                </a:moveTo>
                <a:lnTo>
                  <a:pt x="0" y="756"/>
                </a:lnTo>
                <a:lnTo>
                  <a:pt x="0" y="705"/>
                </a:lnTo>
                <a:lnTo>
                  <a:pt x="14" y="705"/>
                </a:lnTo>
                <a:lnTo>
                  <a:pt x="14" y="756"/>
                </a:lnTo>
                <a:close/>
                <a:moveTo>
                  <a:pt x="14" y="655"/>
                </a:moveTo>
                <a:lnTo>
                  <a:pt x="0" y="655"/>
                </a:lnTo>
                <a:lnTo>
                  <a:pt x="0" y="604"/>
                </a:lnTo>
                <a:lnTo>
                  <a:pt x="14" y="604"/>
                </a:lnTo>
                <a:lnTo>
                  <a:pt x="14" y="655"/>
                </a:lnTo>
                <a:close/>
                <a:moveTo>
                  <a:pt x="14" y="553"/>
                </a:moveTo>
                <a:lnTo>
                  <a:pt x="0" y="553"/>
                </a:lnTo>
                <a:lnTo>
                  <a:pt x="0" y="505"/>
                </a:lnTo>
                <a:lnTo>
                  <a:pt x="14" y="505"/>
                </a:lnTo>
                <a:lnTo>
                  <a:pt x="14" y="553"/>
                </a:lnTo>
                <a:close/>
                <a:moveTo>
                  <a:pt x="14" y="454"/>
                </a:moveTo>
                <a:lnTo>
                  <a:pt x="0" y="454"/>
                </a:lnTo>
                <a:lnTo>
                  <a:pt x="0" y="403"/>
                </a:lnTo>
                <a:lnTo>
                  <a:pt x="14" y="403"/>
                </a:lnTo>
                <a:lnTo>
                  <a:pt x="14" y="454"/>
                </a:lnTo>
                <a:close/>
                <a:moveTo>
                  <a:pt x="14" y="353"/>
                </a:moveTo>
                <a:lnTo>
                  <a:pt x="0" y="353"/>
                </a:lnTo>
                <a:lnTo>
                  <a:pt x="0" y="302"/>
                </a:lnTo>
                <a:lnTo>
                  <a:pt x="14" y="302"/>
                </a:lnTo>
                <a:lnTo>
                  <a:pt x="14" y="353"/>
                </a:lnTo>
                <a:close/>
                <a:moveTo>
                  <a:pt x="14" y="251"/>
                </a:moveTo>
                <a:lnTo>
                  <a:pt x="0" y="251"/>
                </a:lnTo>
                <a:lnTo>
                  <a:pt x="0" y="200"/>
                </a:lnTo>
                <a:lnTo>
                  <a:pt x="14" y="200"/>
                </a:lnTo>
                <a:lnTo>
                  <a:pt x="14" y="251"/>
                </a:lnTo>
                <a:close/>
                <a:moveTo>
                  <a:pt x="14" y="150"/>
                </a:moveTo>
                <a:lnTo>
                  <a:pt x="0" y="150"/>
                </a:lnTo>
                <a:lnTo>
                  <a:pt x="0" y="99"/>
                </a:lnTo>
                <a:lnTo>
                  <a:pt x="14" y="99"/>
                </a:lnTo>
                <a:lnTo>
                  <a:pt x="14" y="150"/>
                </a:lnTo>
                <a:close/>
                <a:moveTo>
                  <a:pt x="14" y="48"/>
                </a:moveTo>
                <a:lnTo>
                  <a:pt x="0" y="48"/>
                </a:lnTo>
                <a:lnTo>
                  <a:pt x="0" y="0"/>
                </a:lnTo>
                <a:lnTo>
                  <a:pt x="14" y="0"/>
                </a:lnTo>
                <a:lnTo>
                  <a:pt x="14" y="48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9461500" y="4235450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7232650" y="4367213"/>
            <a:ext cx="25400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7232650" y="3629025"/>
            <a:ext cx="25400" cy="644525"/>
          </a:xfrm>
          <a:custGeom>
            <a:avLst/>
            <a:gdLst>
              <a:gd name="T0" fmla="*/ 16 w 16"/>
              <a:gd name="T1" fmla="*/ 406 h 406"/>
              <a:gd name="T2" fmla="*/ 0 w 16"/>
              <a:gd name="T3" fmla="*/ 406 h 406"/>
              <a:gd name="T4" fmla="*/ 0 w 16"/>
              <a:gd name="T5" fmla="*/ 347 h 406"/>
              <a:gd name="T6" fmla="*/ 16 w 16"/>
              <a:gd name="T7" fmla="*/ 347 h 406"/>
              <a:gd name="T8" fmla="*/ 16 w 16"/>
              <a:gd name="T9" fmla="*/ 406 h 406"/>
              <a:gd name="T10" fmla="*/ 16 w 16"/>
              <a:gd name="T11" fmla="*/ 288 h 406"/>
              <a:gd name="T12" fmla="*/ 0 w 16"/>
              <a:gd name="T13" fmla="*/ 288 h 406"/>
              <a:gd name="T14" fmla="*/ 0 w 16"/>
              <a:gd name="T15" fmla="*/ 232 h 406"/>
              <a:gd name="T16" fmla="*/ 16 w 16"/>
              <a:gd name="T17" fmla="*/ 232 h 406"/>
              <a:gd name="T18" fmla="*/ 16 w 16"/>
              <a:gd name="T19" fmla="*/ 288 h 406"/>
              <a:gd name="T20" fmla="*/ 16 w 16"/>
              <a:gd name="T21" fmla="*/ 174 h 406"/>
              <a:gd name="T22" fmla="*/ 0 w 16"/>
              <a:gd name="T23" fmla="*/ 174 h 406"/>
              <a:gd name="T24" fmla="*/ 0 w 16"/>
              <a:gd name="T25" fmla="*/ 115 h 406"/>
              <a:gd name="T26" fmla="*/ 16 w 16"/>
              <a:gd name="T27" fmla="*/ 115 h 406"/>
              <a:gd name="T28" fmla="*/ 16 w 16"/>
              <a:gd name="T29" fmla="*/ 174 h 406"/>
              <a:gd name="T30" fmla="*/ 16 w 16"/>
              <a:gd name="T31" fmla="*/ 59 h 406"/>
              <a:gd name="T32" fmla="*/ 0 w 16"/>
              <a:gd name="T33" fmla="*/ 59 h 406"/>
              <a:gd name="T34" fmla="*/ 0 w 16"/>
              <a:gd name="T35" fmla="*/ 0 h 406"/>
              <a:gd name="T36" fmla="*/ 16 w 16"/>
              <a:gd name="T37" fmla="*/ 0 h 406"/>
              <a:gd name="T38" fmla="*/ 16 w 16"/>
              <a:gd name="T39" fmla="*/ 59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" h="406">
                <a:moveTo>
                  <a:pt x="16" y="406"/>
                </a:moveTo>
                <a:lnTo>
                  <a:pt x="0" y="406"/>
                </a:lnTo>
                <a:lnTo>
                  <a:pt x="0" y="347"/>
                </a:lnTo>
                <a:lnTo>
                  <a:pt x="16" y="347"/>
                </a:lnTo>
                <a:lnTo>
                  <a:pt x="16" y="406"/>
                </a:lnTo>
                <a:close/>
                <a:moveTo>
                  <a:pt x="16" y="288"/>
                </a:moveTo>
                <a:lnTo>
                  <a:pt x="0" y="288"/>
                </a:lnTo>
                <a:lnTo>
                  <a:pt x="0" y="232"/>
                </a:lnTo>
                <a:lnTo>
                  <a:pt x="16" y="232"/>
                </a:lnTo>
                <a:lnTo>
                  <a:pt x="16" y="288"/>
                </a:lnTo>
                <a:close/>
                <a:moveTo>
                  <a:pt x="16" y="174"/>
                </a:moveTo>
                <a:lnTo>
                  <a:pt x="0" y="174"/>
                </a:lnTo>
                <a:lnTo>
                  <a:pt x="0" y="115"/>
                </a:lnTo>
                <a:lnTo>
                  <a:pt x="16" y="115"/>
                </a:lnTo>
                <a:lnTo>
                  <a:pt x="16" y="174"/>
                </a:lnTo>
                <a:close/>
                <a:moveTo>
                  <a:pt x="16" y="59"/>
                </a:moveTo>
                <a:lnTo>
                  <a:pt x="0" y="59"/>
                </a:lnTo>
                <a:lnTo>
                  <a:pt x="0" y="0"/>
                </a:lnTo>
                <a:lnTo>
                  <a:pt x="16" y="0"/>
                </a:lnTo>
                <a:lnTo>
                  <a:pt x="16" y="5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045075" y="4527550"/>
            <a:ext cx="20638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48"/>
          <p:cNvSpPr>
            <a:spLocks noEditPoints="1"/>
          </p:cNvSpPr>
          <p:nvPr/>
        </p:nvSpPr>
        <p:spPr bwMode="auto">
          <a:xfrm>
            <a:off x="5045075" y="4171950"/>
            <a:ext cx="20638" cy="266700"/>
          </a:xfrm>
          <a:custGeom>
            <a:avLst/>
            <a:gdLst>
              <a:gd name="T0" fmla="*/ 13 w 13"/>
              <a:gd name="T1" fmla="*/ 168 h 168"/>
              <a:gd name="T2" fmla="*/ 0 w 13"/>
              <a:gd name="T3" fmla="*/ 168 h 168"/>
              <a:gd name="T4" fmla="*/ 0 w 13"/>
              <a:gd name="T5" fmla="*/ 112 h 168"/>
              <a:gd name="T6" fmla="*/ 13 w 13"/>
              <a:gd name="T7" fmla="*/ 112 h 168"/>
              <a:gd name="T8" fmla="*/ 13 w 13"/>
              <a:gd name="T9" fmla="*/ 168 h 168"/>
              <a:gd name="T10" fmla="*/ 13 w 13"/>
              <a:gd name="T11" fmla="*/ 56 h 168"/>
              <a:gd name="T12" fmla="*/ 0 w 13"/>
              <a:gd name="T13" fmla="*/ 56 h 168"/>
              <a:gd name="T14" fmla="*/ 0 w 13"/>
              <a:gd name="T15" fmla="*/ 0 h 168"/>
              <a:gd name="T16" fmla="*/ 13 w 13"/>
              <a:gd name="T17" fmla="*/ 0 h 168"/>
              <a:gd name="T18" fmla="*/ 13 w 13"/>
              <a:gd name="T19" fmla="*/ 5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68">
                <a:moveTo>
                  <a:pt x="13" y="168"/>
                </a:moveTo>
                <a:lnTo>
                  <a:pt x="0" y="168"/>
                </a:lnTo>
                <a:lnTo>
                  <a:pt x="0" y="112"/>
                </a:lnTo>
                <a:lnTo>
                  <a:pt x="13" y="112"/>
                </a:lnTo>
                <a:lnTo>
                  <a:pt x="13" y="168"/>
                </a:lnTo>
                <a:close/>
                <a:moveTo>
                  <a:pt x="13" y="56"/>
                </a:moveTo>
                <a:lnTo>
                  <a:pt x="0" y="56"/>
                </a:lnTo>
                <a:lnTo>
                  <a:pt x="0" y="0"/>
                </a:lnTo>
                <a:lnTo>
                  <a:pt x="13" y="0"/>
                </a:lnTo>
                <a:lnTo>
                  <a:pt x="13" y="5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644775" y="4638675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433637" y="2706014"/>
            <a:ext cx="466726" cy="573088"/>
            <a:chOff x="2114550" y="2779713"/>
            <a:chExt cx="466726" cy="573088"/>
          </a:xfrm>
          <a:solidFill>
            <a:schemeClr val="accent1"/>
          </a:solidFill>
        </p:grpSpPr>
        <p:sp>
          <p:nvSpPr>
            <p:cNvPr id="30" name="Freeform 53"/>
            <p:cNvSpPr>
              <a:spLocks noEditPoints="1"/>
            </p:cNvSpPr>
            <p:nvPr/>
          </p:nvSpPr>
          <p:spPr bwMode="auto">
            <a:xfrm>
              <a:off x="2114550" y="2779713"/>
              <a:ext cx="423863" cy="573088"/>
            </a:xfrm>
            <a:custGeom>
              <a:avLst/>
              <a:gdLst>
                <a:gd name="T0" fmla="*/ 86 w 100"/>
                <a:gd name="T1" fmla="*/ 131 h 135"/>
                <a:gd name="T2" fmla="*/ 4 w 100"/>
                <a:gd name="T3" fmla="*/ 131 h 135"/>
                <a:gd name="T4" fmla="*/ 4 w 100"/>
                <a:gd name="T5" fmla="*/ 4 h 135"/>
                <a:gd name="T6" fmla="*/ 72 w 100"/>
                <a:gd name="T7" fmla="*/ 4 h 135"/>
                <a:gd name="T8" fmla="*/ 72 w 100"/>
                <a:gd name="T9" fmla="*/ 27 h 135"/>
                <a:gd name="T10" fmla="*/ 74 w 100"/>
                <a:gd name="T11" fmla="*/ 29 h 135"/>
                <a:gd name="T12" fmla="*/ 96 w 100"/>
                <a:gd name="T13" fmla="*/ 29 h 135"/>
                <a:gd name="T14" fmla="*/ 96 w 100"/>
                <a:gd name="T15" fmla="*/ 99 h 135"/>
                <a:gd name="T16" fmla="*/ 98 w 100"/>
                <a:gd name="T17" fmla="*/ 101 h 135"/>
                <a:gd name="T18" fmla="*/ 100 w 100"/>
                <a:gd name="T19" fmla="*/ 99 h 135"/>
                <a:gd name="T20" fmla="*/ 100 w 100"/>
                <a:gd name="T21" fmla="*/ 27 h 135"/>
                <a:gd name="T22" fmla="*/ 100 w 100"/>
                <a:gd name="T23" fmla="*/ 26 h 135"/>
                <a:gd name="T24" fmla="*/ 99 w 100"/>
                <a:gd name="T25" fmla="*/ 24 h 135"/>
                <a:gd name="T26" fmla="*/ 75 w 100"/>
                <a:gd name="T27" fmla="*/ 1 h 135"/>
                <a:gd name="T28" fmla="*/ 75 w 100"/>
                <a:gd name="T29" fmla="*/ 0 h 135"/>
                <a:gd name="T30" fmla="*/ 74 w 100"/>
                <a:gd name="T31" fmla="*/ 0 h 135"/>
                <a:gd name="T32" fmla="*/ 74 w 100"/>
                <a:gd name="T33" fmla="*/ 0 h 135"/>
                <a:gd name="T34" fmla="*/ 2 w 100"/>
                <a:gd name="T35" fmla="*/ 0 h 135"/>
                <a:gd name="T36" fmla="*/ 0 w 100"/>
                <a:gd name="T37" fmla="*/ 2 h 135"/>
                <a:gd name="T38" fmla="*/ 0 w 100"/>
                <a:gd name="T39" fmla="*/ 133 h 135"/>
                <a:gd name="T40" fmla="*/ 2 w 100"/>
                <a:gd name="T41" fmla="*/ 135 h 135"/>
                <a:gd name="T42" fmla="*/ 86 w 100"/>
                <a:gd name="T43" fmla="*/ 135 h 135"/>
                <a:gd name="T44" fmla="*/ 88 w 100"/>
                <a:gd name="T45" fmla="*/ 133 h 135"/>
                <a:gd name="T46" fmla="*/ 86 w 100"/>
                <a:gd name="T47" fmla="*/ 131 h 135"/>
                <a:gd name="T48" fmla="*/ 76 w 100"/>
                <a:gd name="T49" fmla="*/ 25 h 135"/>
                <a:gd name="T50" fmla="*/ 76 w 100"/>
                <a:gd name="T51" fmla="*/ 7 h 135"/>
                <a:gd name="T52" fmla="*/ 94 w 100"/>
                <a:gd name="T53" fmla="*/ 25 h 135"/>
                <a:gd name="T54" fmla="*/ 76 w 100"/>
                <a:gd name="T55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35">
                  <a:moveTo>
                    <a:pt x="86" y="131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3" y="29"/>
                    <a:pt x="74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100"/>
                    <a:pt x="96" y="101"/>
                    <a:pt x="98" y="101"/>
                  </a:cubicBezTo>
                  <a:cubicBezTo>
                    <a:pt x="99" y="101"/>
                    <a:pt x="100" y="100"/>
                    <a:pt x="100" y="99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99" y="25"/>
                    <a:pt x="99" y="2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1" y="135"/>
                    <a:pt x="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5"/>
                    <a:pt x="88" y="133"/>
                  </a:cubicBezTo>
                  <a:cubicBezTo>
                    <a:pt x="88" y="132"/>
                    <a:pt x="87" y="131"/>
                    <a:pt x="86" y="131"/>
                  </a:cubicBezTo>
                  <a:close/>
                  <a:moveTo>
                    <a:pt x="76" y="25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94" y="25"/>
                    <a:pt x="94" y="25"/>
                    <a:pt x="94" y="25"/>
                  </a:cubicBezTo>
                  <a:lnTo>
                    <a:pt x="7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4"/>
            <p:cNvSpPr/>
            <p:nvPr/>
          </p:nvSpPr>
          <p:spPr bwMode="auto">
            <a:xfrm>
              <a:off x="2195513" y="2860675"/>
              <a:ext cx="174625" cy="17463"/>
            </a:xfrm>
            <a:custGeom>
              <a:avLst/>
              <a:gdLst>
                <a:gd name="T0" fmla="*/ 2 w 41"/>
                <a:gd name="T1" fmla="*/ 4 h 4"/>
                <a:gd name="T2" fmla="*/ 39 w 41"/>
                <a:gd name="T3" fmla="*/ 4 h 4"/>
                <a:gd name="T4" fmla="*/ 41 w 41"/>
                <a:gd name="T5" fmla="*/ 2 h 4"/>
                <a:gd name="T6" fmla="*/ 39 w 41"/>
                <a:gd name="T7" fmla="*/ 0 h 4"/>
                <a:gd name="T8" fmla="*/ 2 w 41"/>
                <a:gd name="T9" fmla="*/ 0 h 4"/>
                <a:gd name="T10" fmla="*/ 0 w 41"/>
                <a:gd name="T11" fmla="*/ 2 h 4"/>
                <a:gd name="T12" fmla="*/ 2 w 4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2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5"/>
            <p:cNvSpPr/>
            <p:nvPr/>
          </p:nvSpPr>
          <p:spPr bwMode="auto">
            <a:xfrm>
              <a:off x="2195513" y="29464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6"/>
            <p:cNvSpPr/>
            <p:nvPr/>
          </p:nvSpPr>
          <p:spPr bwMode="auto">
            <a:xfrm>
              <a:off x="2200275" y="3025775"/>
              <a:ext cx="236538" cy="17463"/>
            </a:xfrm>
            <a:custGeom>
              <a:avLst/>
              <a:gdLst>
                <a:gd name="T0" fmla="*/ 56 w 56"/>
                <a:gd name="T1" fmla="*/ 2 h 4"/>
                <a:gd name="T2" fmla="*/ 54 w 56"/>
                <a:gd name="T3" fmla="*/ 0 h 4"/>
                <a:gd name="T4" fmla="*/ 2 w 56"/>
                <a:gd name="T5" fmla="*/ 0 h 4"/>
                <a:gd name="T6" fmla="*/ 0 w 56"/>
                <a:gd name="T7" fmla="*/ 2 h 4"/>
                <a:gd name="T8" fmla="*/ 2 w 56"/>
                <a:gd name="T9" fmla="*/ 4 h 4"/>
                <a:gd name="T10" fmla="*/ 54 w 56"/>
                <a:gd name="T11" fmla="*/ 4 h 4"/>
                <a:gd name="T12" fmla="*/ 56 w 56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56" y="2"/>
                  </a:move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7"/>
            <p:cNvSpPr/>
            <p:nvPr/>
          </p:nvSpPr>
          <p:spPr bwMode="auto">
            <a:xfrm>
              <a:off x="2195513" y="31115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8"/>
            <p:cNvSpPr/>
            <p:nvPr/>
          </p:nvSpPr>
          <p:spPr bwMode="auto">
            <a:xfrm>
              <a:off x="2200275" y="3187700"/>
              <a:ext cx="207963" cy="17463"/>
            </a:xfrm>
            <a:custGeom>
              <a:avLst/>
              <a:gdLst>
                <a:gd name="T0" fmla="*/ 49 w 49"/>
                <a:gd name="T1" fmla="*/ 2 h 4"/>
                <a:gd name="T2" fmla="*/ 47 w 49"/>
                <a:gd name="T3" fmla="*/ 0 h 4"/>
                <a:gd name="T4" fmla="*/ 2 w 49"/>
                <a:gd name="T5" fmla="*/ 0 h 4"/>
                <a:gd name="T6" fmla="*/ 0 w 49"/>
                <a:gd name="T7" fmla="*/ 2 h 4"/>
                <a:gd name="T8" fmla="*/ 2 w 49"/>
                <a:gd name="T9" fmla="*/ 4 h 4"/>
                <a:gd name="T10" fmla="*/ 47 w 49"/>
                <a:gd name="T11" fmla="*/ 4 h 4"/>
                <a:gd name="T12" fmla="*/ 49 w 4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9" y="2"/>
                  </a:moveTo>
                  <a:cubicBezTo>
                    <a:pt x="49" y="1"/>
                    <a:pt x="48" y="0"/>
                    <a:pt x="4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4"/>
                    <a:pt x="49" y="4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9"/>
            <p:cNvSpPr/>
            <p:nvPr/>
          </p:nvSpPr>
          <p:spPr bwMode="auto">
            <a:xfrm>
              <a:off x="2195513" y="3268663"/>
              <a:ext cx="73025" cy="15875"/>
            </a:xfrm>
            <a:custGeom>
              <a:avLst/>
              <a:gdLst>
                <a:gd name="T0" fmla="*/ 2 w 17"/>
                <a:gd name="T1" fmla="*/ 0 h 4"/>
                <a:gd name="T2" fmla="*/ 0 w 17"/>
                <a:gd name="T3" fmla="*/ 2 h 4"/>
                <a:gd name="T4" fmla="*/ 2 w 17"/>
                <a:gd name="T5" fmla="*/ 4 h 4"/>
                <a:gd name="T6" fmla="*/ 15 w 17"/>
                <a:gd name="T7" fmla="*/ 4 h 4"/>
                <a:gd name="T8" fmla="*/ 17 w 17"/>
                <a:gd name="T9" fmla="*/ 2 h 4"/>
                <a:gd name="T10" fmla="*/ 15 w 17"/>
                <a:gd name="T11" fmla="*/ 0 h 4"/>
                <a:gd name="T12" fmla="*/ 2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4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0"/>
            <p:cNvSpPr/>
            <p:nvPr/>
          </p:nvSpPr>
          <p:spPr bwMode="auto">
            <a:xfrm>
              <a:off x="2474913" y="3230563"/>
              <a:ext cx="106363" cy="114300"/>
            </a:xfrm>
            <a:custGeom>
              <a:avLst/>
              <a:gdLst>
                <a:gd name="T0" fmla="*/ 23 w 25"/>
                <a:gd name="T1" fmla="*/ 11 h 27"/>
                <a:gd name="T2" fmla="*/ 15 w 25"/>
                <a:gd name="T3" fmla="*/ 11 h 27"/>
                <a:gd name="T4" fmla="*/ 15 w 25"/>
                <a:gd name="T5" fmla="*/ 2 h 27"/>
                <a:gd name="T6" fmla="*/ 13 w 25"/>
                <a:gd name="T7" fmla="*/ 0 h 27"/>
                <a:gd name="T8" fmla="*/ 11 w 25"/>
                <a:gd name="T9" fmla="*/ 2 h 27"/>
                <a:gd name="T10" fmla="*/ 11 w 25"/>
                <a:gd name="T11" fmla="*/ 11 h 27"/>
                <a:gd name="T12" fmla="*/ 2 w 25"/>
                <a:gd name="T13" fmla="*/ 11 h 27"/>
                <a:gd name="T14" fmla="*/ 0 w 25"/>
                <a:gd name="T15" fmla="*/ 13 h 27"/>
                <a:gd name="T16" fmla="*/ 2 w 25"/>
                <a:gd name="T17" fmla="*/ 15 h 27"/>
                <a:gd name="T18" fmla="*/ 11 w 25"/>
                <a:gd name="T19" fmla="*/ 15 h 27"/>
                <a:gd name="T20" fmla="*/ 11 w 25"/>
                <a:gd name="T21" fmla="*/ 25 h 27"/>
                <a:gd name="T22" fmla="*/ 13 w 25"/>
                <a:gd name="T23" fmla="*/ 27 h 27"/>
                <a:gd name="T24" fmla="*/ 15 w 25"/>
                <a:gd name="T25" fmla="*/ 25 h 27"/>
                <a:gd name="T26" fmla="*/ 15 w 25"/>
                <a:gd name="T27" fmla="*/ 15 h 27"/>
                <a:gd name="T28" fmla="*/ 23 w 25"/>
                <a:gd name="T29" fmla="*/ 15 h 27"/>
                <a:gd name="T30" fmla="*/ 25 w 25"/>
                <a:gd name="T31" fmla="*/ 13 h 27"/>
                <a:gd name="T32" fmla="*/ 23 w 25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7">
                  <a:moveTo>
                    <a:pt x="23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02536" y="1741488"/>
            <a:ext cx="631825" cy="596900"/>
            <a:chOff x="6375400" y="1741488"/>
            <a:chExt cx="631825" cy="596900"/>
          </a:xfrm>
          <a:solidFill>
            <a:schemeClr val="accent3"/>
          </a:solidFill>
        </p:grpSpPr>
        <p:sp>
          <p:nvSpPr>
            <p:cNvPr id="39" name="Freeform 61"/>
            <p:cNvSpPr>
              <a:spLocks noEditPoints="1"/>
            </p:cNvSpPr>
            <p:nvPr/>
          </p:nvSpPr>
          <p:spPr bwMode="auto">
            <a:xfrm>
              <a:off x="6375400" y="1779588"/>
              <a:ext cx="631825" cy="406400"/>
            </a:xfrm>
            <a:custGeom>
              <a:avLst/>
              <a:gdLst>
                <a:gd name="T0" fmla="*/ 147 w 149"/>
                <a:gd name="T1" fmla="*/ 0 h 96"/>
                <a:gd name="T2" fmla="*/ 2 w 149"/>
                <a:gd name="T3" fmla="*/ 0 h 96"/>
                <a:gd name="T4" fmla="*/ 0 w 149"/>
                <a:gd name="T5" fmla="*/ 2 h 96"/>
                <a:gd name="T6" fmla="*/ 0 w 149"/>
                <a:gd name="T7" fmla="*/ 94 h 96"/>
                <a:gd name="T8" fmla="*/ 2 w 149"/>
                <a:gd name="T9" fmla="*/ 96 h 96"/>
                <a:gd name="T10" fmla="*/ 147 w 149"/>
                <a:gd name="T11" fmla="*/ 96 h 96"/>
                <a:gd name="T12" fmla="*/ 149 w 149"/>
                <a:gd name="T13" fmla="*/ 94 h 96"/>
                <a:gd name="T14" fmla="*/ 149 w 149"/>
                <a:gd name="T15" fmla="*/ 2 h 96"/>
                <a:gd name="T16" fmla="*/ 147 w 149"/>
                <a:gd name="T17" fmla="*/ 0 h 96"/>
                <a:gd name="T18" fmla="*/ 145 w 149"/>
                <a:gd name="T19" fmla="*/ 92 h 96"/>
                <a:gd name="T20" fmla="*/ 4 w 149"/>
                <a:gd name="T21" fmla="*/ 92 h 96"/>
                <a:gd name="T22" fmla="*/ 4 w 149"/>
                <a:gd name="T23" fmla="*/ 4 h 96"/>
                <a:gd name="T24" fmla="*/ 145 w 149"/>
                <a:gd name="T25" fmla="*/ 4 h 96"/>
                <a:gd name="T26" fmla="*/ 145 w 149"/>
                <a:gd name="T2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6">
                  <a:moveTo>
                    <a:pt x="1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8" y="96"/>
                    <a:pt x="149" y="95"/>
                    <a:pt x="149" y="94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1"/>
                    <a:pt x="148" y="0"/>
                    <a:pt x="147" y="0"/>
                  </a:cubicBezTo>
                  <a:close/>
                  <a:moveTo>
                    <a:pt x="145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1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2"/>
            <p:cNvSpPr/>
            <p:nvPr/>
          </p:nvSpPr>
          <p:spPr bwMode="auto">
            <a:xfrm>
              <a:off x="6604000" y="2198688"/>
              <a:ext cx="174625" cy="139700"/>
            </a:xfrm>
            <a:custGeom>
              <a:avLst/>
              <a:gdLst>
                <a:gd name="T0" fmla="*/ 41 w 41"/>
                <a:gd name="T1" fmla="*/ 2 h 33"/>
                <a:gd name="T2" fmla="*/ 39 w 41"/>
                <a:gd name="T3" fmla="*/ 0 h 33"/>
                <a:gd name="T4" fmla="*/ 3 w 41"/>
                <a:gd name="T5" fmla="*/ 0 h 33"/>
                <a:gd name="T6" fmla="*/ 1 w 41"/>
                <a:gd name="T7" fmla="*/ 2 h 33"/>
                <a:gd name="T8" fmla="*/ 3 w 41"/>
                <a:gd name="T9" fmla="*/ 4 h 33"/>
                <a:gd name="T10" fmla="*/ 17 w 41"/>
                <a:gd name="T11" fmla="*/ 4 h 33"/>
                <a:gd name="T12" fmla="*/ 1 w 41"/>
                <a:gd name="T13" fmla="*/ 30 h 33"/>
                <a:gd name="T14" fmla="*/ 2 w 41"/>
                <a:gd name="T15" fmla="*/ 33 h 33"/>
                <a:gd name="T16" fmla="*/ 4 w 41"/>
                <a:gd name="T17" fmla="*/ 32 h 33"/>
                <a:gd name="T18" fmla="*/ 21 w 41"/>
                <a:gd name="T19" fmla="*/ 5 h 33"/>
                <a:gd name="T20" fmla="*/ 37 w 41"/>
                <a:gd name="T21" fmla="*/ 32 h 33"/>
                <a:gd name="T22" fmla="*/ 39 w 41"/>
                <a:gd name="T23" fmla="*/ 33 h 33"/>
                <a:gd name="T24" fmla="*/ 40 w 41"/>
                <a:gd name="T25" fmla="*/ 33 h 33"/>
                <a:gd name="T26" fmla="*/ 41 w 41"/>
                <a:gd name="T27" fmla="*/ 30 h 33"/>
                <a:gd name="T28" fmla="*/ 24 w 41"/>
                <a:gd name="T29" fmla="*/ 4 h 33"/>
                <a:gd name="T30" fmla="*/ 39 w 41"/>
                <a:gd name="T31" fmla="*/ 4 h 33"/>
                <a:gd name="T32" fmla="*/ 41 w 41"/>
                <a:gd name="T3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33">
                  <a:moveTo>
                    <a:pt x="41" y="2"/>
                  </a:moveTo>
                  <a:cubicBezTo>
                    <a:pt x="41" y="1"/>
                    <a:pt x="40" y="0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3"/>
                    <a:pt x="39" y="33"/>
                  </a:cubicBezTo>
                  <a:cubicBezTo>
                    <a:pt x="39" y="33"/>
                    <a:pt x="40" y="33"/>
                    <a:pt x="40" y="33"/>
                  </a:cubicBezTo>
                  <a:cubicBezTo>
                    <a:pt x="41" y="32"/>
                    <a:pt x="41" y="31"/>
                    <a:pt x="41" y="3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3"/>
            <p:cNvSpPr/>
            <p:nvPr/>
          </p:nvSpPr>
          <p:spPr bwMode="auto">
            <a:xfrm>
              <a:off x="6608763" y="1741488"/>
              <a:ext cx="169863" cy="15875"/>
            </a:xfrm>
            <a:custGeom>
              <a:avLst/>
              <a:gdLst>
                <a:gd name="T0" fmla="*/ 2 w 40"/>
                <a:gd name="T1" fmla="*/ 4 h 4"/>
                <a:gd name="T2" fmla="*/ 38 w 40"/>
                <a:gd name="T3" fmla="*/ 4 h 4"/>
                <a:gd name="T4" fmla="*/ 40 w 40"/>
                <a:gd name="T5" fmla="*/ 2 h 4"/>
                <a:gd name="T6" fmla="*/ 38 w 40"/>
                <a:gd name="T7" fmla="*/ 0 h 4"/>
                <a:gd name="T8" fmla="*/ 2 w 40"/>
                <a:gd name="T9" fmla="*/ 0 h 4"/>
                <a:gd name="T10" fmla="*/ 0 w 40"/>
                <a:gd name="T11" fmla="*/ 2 h 4"/>
                <a:gd name="T12" fmla="*/ 2 w 4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2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4"/>
            <p:cNvSpPr/>
            <p:nvPr/>
          </p:nvSpPr>
          <p:spPr bwMode="auto">
            <a:xfrm>
              <a:off x="6451600" y="1881188"/>
              <a:ext cx="458788" cy="203200"/>
            </a:xfrm>
            <a:custGeom>
              <a:avLst/>
              <a:gdLst>
                <a:gd name="T0" fmla="*/ 2 w 108"/>
                <a:gd name="T1" fmla="*/ 48 h 48"/>
                <a:gd name="T2" fmla="*/ 4 w 108"/>
                <a:gd name="T3" fmla="*/ 48 h 48"/>
                <a:gd name="T4" fmla="*/ 46 w 108"/>
                <a:gd name="T5" fmla="*/ 4 h 48"/>
                <a:gd name="T6" fmla="*/ 75 w 108"/>
                <a:gd name="T7" fmla="*/ 33 h 48"/>
                <a:gd name="T8" fmla="*/ 76 w 108"/>
                <a:gd name="T9" fmla="*/ 33 h 48"/>
                <a:gd name="T10" fmla="*/ 76 w 108"/>
                <a:gd name="T11" fmla="*/ 33 h 48"/>
                <a:gd name="T12" fmla="*/ 77 w 108"/>
                <a:gd name="T13" fmla="*/ 33 h 48"/>
                <a:gd name="T14" fmla="*/ 104 w 108"/>
                <a:gd name="T15" fmla="*/ 6 h 48"/>
                <a:gd name="T16" fmla="*/ 104 w 108"/>
                <a:gd name="T17" fmla="*/ 9 h 48"/>
                <a:gd name="T18" fmla="*/ 106 w 108"/>
                <a:gd name="T19" fmla="*/ 11 h 48"/>
                <a:gd name="T20" fmla="*/ 108 w 108"/>
                <a:gd name="T21" fmla="*/ 9 h 48"/>
                <a:gd name="T22" fmla="*/ 108 w 108"/>
                <a:gd name="T23" fmla="*/ 2 h 48"/>
                <a:gd name="T24" fmla="*/ 108 w 108"/>
                <a:gd name="T25" fmla="*/ 2 h 48"/>
                <a:gd name="T26" fmla="*/ 107 w 108"/>
                <a:gd name="T27" fmla="*/ 1 h 48"/>
                <a:gd name="T28" fmla="*/ 107 w 108"/>
                <a:gd name="T29" fmla="*/ 0 h 48"/>
                <a:gd name="T30" fmla="*/ 107 w 108"/>
                <a:gd name="T31" fmla="*/ 0 h 48"/>
                <a:gd name="T32" fmla="*/ 107 w 108"/>
                <a:gd name="T33" fmla="*/ 0 h 48"/>
                <a:gd name="T34" fmla="*/ 106 w 108"/>
                <a:gd name="T35" fmla="*/ 0 h 48"/>
                <a:gd name="T36" fmla="*/ 106 w 108"/>
                <a:gd name="T37" fmla="*/ 0 h 48"/>
                <a:gd name="T38" fmla="*/ 106 w 108"/>
                <a:gd name="T39" fmla="*/ 0 h 48"/>
                <a:gd name="T40" fmla="*/ 97 w 108"/>
                <a:gd name="T41" fmla="*/ 0 h 48"/>
                <a:gd name="T42" fmla="*/ 95 w 108"/>
                <a:gd name="T43" fmla="*/ 2 h 48"/>
                <a:gd name="T44" fmla="*/ 97 w 108"/>
                <a:gd name="T45" fmla="*/ 4 h 48"/>
                <a:gd name="T46" fmla="*/ 101 w 108"/>
                <a:gd name="T47" fmla="*/ 4 h 48"/>
                <a:gd name="T48" fmla="*/ 76 w 108"/>
                <a:gd name="T49" fmla="*/ 29 h 48"/>
                <a:gd name="T50" fmla="*/ 48 w 108"/>
                <a:gd name="T51" fmla="*/ 0 h 48"/>
                <a:gd name="T52" fmla="*/ 46 w 108"/>
                <a:gd name="T53" fmla="*/ 0 h 48"/>
                <a:gd name="T54" fmla="*/ 46 w 108"/>
                <a:gd name="T55" fmla="*/ 0 h 48"/>
                <a:gd name="T56" fmla="*/ 45 w 108"/>
                <a:gd name="T57" fmla="*/ 0 h 48"/>
                <a:gd name="T58" fmla="*/ 1 w 108"/>
                <a:gd name="T59" fmla="*/ 45 h 48"/>
                <a:gd name="T60" fmla="*/ 1 w 108"/>
                <a:gd name="T61" fmla="*/ 48 h 48"/>
                <a:gd name="T62" fmla="*/ 2 w 108"/>
                <a:gd name="T6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48">
                  <a:moveTo>
                    <a:pt x="2" y="48"/>
                  </a:moveTo>
                  <a:cubicBezTo>
                    <a:pt x="3" y="48"/>
                    <a:pt x="3" y="48"/>
                    <a:pt x="4" y="4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7" y="33"/>
                    <a:pt x="77" y="33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10"/>
                    <a:pt x="104" y="11"/>
                    <a:pt x="106" y="11"/>
                  </a:cubicBezTo>
                  <a:cubicBezTo>
                    <a:pt x="107" y="11"/>
                    <a:pt x="108" y="10"/>
                    <a:pt x="108" y="9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1"/>
                    <a:pt x="107" y="1"/>
                    <a:pt x="107" y="1"/>
                  </a:cubicBezTo>
                  <a:cubicBezTo>
                    <a:pt x="107" y="1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5" y="1"/>
                    <a:pt x="95" y="2"/>
                  </a:cubicBezTo>
                  <a:cubicBezTo>
                    <a:pt x="95" y="3"/>
                    <a:pt x="96" y="4"/>
                    <a:pt x="97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8"/>
                    <a:pt x="2" y="48"/>
                    <a:pt x="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130983" y="1320800"/>
            <a:ext cx="652463" cy="420688"/>
            <a:chOff x="8605838" y="1320800"/>
            <a:chExt cx="652463" cy="420688"/>
          </a:xfrm>
          <a:solidFill>
            <a:schemeClr val="accent4"/>
          </a:solidFill>
        </p:grpSpPr>
        <p:sp>
          <p:nvSpPr>
            <p:cNvPr id="44" name="Freeform 65"/>
            <p:cNvSpPr/>
            <p:nvPr/>
          </p:nvSpPr>
          <p:spPr bwMode="auto">
            <a:xfrm>
              <a:off x="8758238" y="1431925"/>
              <a:ext cx="80963" cy="198438"/>
            </a:xfrm>
            <a:custGeom>
              <a:avLst/>
              <a:gdLst>
                <a:gd name="T0" fmla="*/ 16 w 19"/>
                <a:gd name="T1" fmla="*/ 18 h 47"/>
                <a:gd name="T2" fmla="*/ 16 w 19"/>
                <a:gd name="T3" fmla="*/ 18 h 47"/>
                <a:gd name="T4" fmla="*/ 18 w 19"/>
                <a:gd name="T5" fmla="*/ 16 h 47"/>
                <a:gd name="T6" fmla="*/ 16 w 19"/>
                <a:gd name="T7" fmla="*/ 10 h 47"/>
                <a:gd name="T8" fmla="*/ 11 w 19"/>
                <a:gd name="T9" fmla="*/ 7 h 47"/>
                <a:gd name="T10" fmla="*/ 11 w 19"/>
                <a:gd name="T11" fmla="*/ 2 h 47"/>
                <a:gd name="T12" fmla="*/ 9 w 19"/>
                <a:gd name="T13" fmla="*/ 0 h 47"/>
                <a:gd name="T14" fmla="*/ 7 w 19"/>
                <a:gd name="T15" fmla="*/ 2 h 47"/>
                <a:gd name="T16" fmla="*/ 7 w 19"/>
                <a:gd name="T17" fmla="*/ 7 h 47"/>
                <a:gd name="T18" fmla="*/ 2 w 19"/>
                <a:gd name="T19" fmla="*/ 10 h 47"/>
                <a:gd name="T20" fmla="*/ 0 w 19"/>
                <a:gd name="T21" fmla="*/ 16 h 47"/>
                <a:gd name="T22" fmla="*/ 2 w 19"/>
                <a:gd name="T23" fmla="*/ 23 h 47"/>
                <a:gd name="T24" fmla="*/ 9 w 19"/>
                <a:gd name="T25" fmla="*/ 26 h 47"/>
                <a:gd name="T26" fmla="*/ 9 w 19"/>
                <a:gd name="T27" fmla="*/ 26 h 47"/>
                <a:gd name="T28" fmla="*/ 9 w 19"/>
                <a:gd name="T29" fmla="*/ 26 h 47"/>
                <a:gd name="T30" fmla="*/ 13 w 19"/>
                <a:gd name="T31" fmla="*/ 27 h 47"/>
                <a:gd name="T32" fmla="*/ 14 w 19"/>
                <a:gd name="T33" fmla="*/ 31 h 47"/>
                <a:gd name="T34" fmla="*/ 13 w 19"/>
                <a:gd name="T35" fmla="*/ 35 h 47"/>
                <a:gd name="T36" fmla="*/ 9 w 19"/>
                <a:gd name="T37" fmla="*/ 36 h 47"/>
                <a:gd name="T38" fmla="*/ 9 w 19"/>
                <a:gd name="T39" fmla="*/ 36 h 47"/>
                <a:gd name="T40" fmla="*/ 9 w 19"/>
                <a:gd name="T41" fmla="*/ 36 h 47"/>
                <a:gd name="T42" fmla="*/ 9 w 19"/>
                <a:gd name="T43" fmla="*/ 36 h 47"/>
                <a:gd name="T44" fmla="*/ 5 w 19"/>
                <a:gd name="T45" fmla="*/ 35 h 47"/>
                <a:gd name="T46" fmla="*/ 4 w 19"/>
                <a:gd name="T47" fmla="*/ 31 h 47"/>
                <a:gd name="T48" fmla="*/ 2 w 19"/>
                <a:gd name="T49" fmla="*/ 29 h 47"/>
                <a:gd name="T50" fmla="*/ 0 w 19"/>
                <a:gd name="T51" fmla="*/ 31 h 47"/>
                <a:gd name="T52" fmla="*/ 2 w 19"/>
                <a:gd name="T53" fmla="*/ 38 h 47"/>
                <a:gd name="T54" fmla="*/ 7 w 19"/>
                <a:gd name="T55" fmla="*/ 40 h 47"/>
                <a:gd name="T56" fmla="*/ 7 w 19"/>
                <a:gd name="T57" fmla="*/ 45 h 47"/>
                <a:gd name="T58" fmla="*/ 9 w 19"/>
                <a:gd name="T59" fmla="*/ 47 h 47"/>
                <a:gd name="T60" fmla="*/ 11 w 19"/>
                <a:gd name="T61" fmla="*/ 45 h 47"/>
                <a:gd name="T62" fmla="*/ 11 w 19"/>
                <a:gd name="T63" fmla="*/ 40 h 47"/>
                <a:gd name="T64" fmla="*/ 16 w 19"/>
                <a:gd name="T65" fmla="*/ 38 h 47"/>
                <a:gd name="T66" fmla="*/ 18 w 19"/>
                <a:gd name="T67" fmla="*/ 31 h 47"/>
                <a:gd name="T68" fmla="*/ 16 w 19"/>
                <a:gd name="T69" fmla="*/ 24 h 47"/>
                <a:gd name="T70" fmla="*/ 9 w 19"/>
                <a:gd name="T71" fmla="*/ 22 h 47"/>
                <a:gd name="T72" fmla="*/ 9 w 19"/>
                <a:gd name="T73" fmla="*/ 22 h 47"/>
                <a:gd name="T74" fmla="*/ 5 w 19"/>
                <a:gd name="T75" fmla="*/ 20 h 47"/>
                <a:gd name="T76" fmla="*/ 4 w 19"/>
                <a:gd name="T77" fmla="*/ 16 h 47"/>
                <a:gd name="T78" fmla="*/ 4 w 19"/>
                <a:gd name="T79" fmla="*/ 16 h 47"/>
                <a:gd name="T80" fmla="*/ 4 w 19"/>
                <a:gd name="T81" fmla="*/ 16 h 47"/>
                <a:gd name="T82" fmla="*/ 5 w 19"/>
                <a:gd name="T83" fmla="*/ 12 h 47"/>
                <a:gd name="T84" fmla="*/ 9 w 19"/>
                <a:gd name="T85" fmla="*/ 11 h 47"/>
                <a:gd name="T86" fmla="*/ 13 w 19"/>
                <a:gd name="T87" fmla="*/ 12 h 47"/>
                <a:gd name="T88" fmla="*/ 14 w 19"/>
                <a:gd name="T89" fmla="*/ 16 h 47"/>
                <a:gd name="T90" fmla="*/ 16 w 19"/>
                <a:gd name="T91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" h="47">
                  <a:moveTo>
                    <a:pt x="16" y="1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8" y="16"/>
                    <a:pt x="19" y="12"/>
                    <a:pt x="16" y="10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7"/>
                    <a:pt x="3" y="8"/>
                    <a:pt x="2" y="10"/>
                  </a:cubicBezTo>
                  <a:cubicBezTo>
                    <a:pt x="0" y="12"/>
                    <a:pt x="0" y="16"/>
                    <a:pt x="0" y="16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5"/>
                    <a:pt x="6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1" y="26"/>
                    <a:pt x="13" y="27"/>
                  </a:cubicBezTo>
                  <a:cubicBezTo>
                    <a:pt x="14" y="28"/>
                    <a:pt x="14" y="29"/>
                    <a:pt x="14" y="31"/>
                  </a:cubicBezTo>
                  <a:cubicBezTo>
                    <a:pt x="14" y="33"/>
                    <a:pt x="14" y="34"/>
                    <a:pt x="13" y="35"/>
                  </a:cubicBezTo>
                  <a:cubicBezTo>
                    <a:pt x="12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6" y="36"/>
                    <a:pt x="5" y="35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0"/>
                    <a:pt x="3" y="29"/>
                    <a:pt x="2" y="29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4"/>
                    <a:pt x="0" y="36"/>
                    <a:pt x="2" y="38"/>
                  </a:cubicBezTo>
                  <a:cubicBezTo>
                    <a:pt x="4" y="39"/>
                    <a:pt x="6" y="40"/>
                    <a:pt x="7" y="4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10" y="47"/>
                    <a:pt x="11" y="46"/>
                    <a:pt x="11" y="4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0"/>
                    <a:pt x="14" y="39"/>
                    <a:pt x="16" y="38"/>
                  </a:cubicBezTo>
                  <a:cubicBezTo>
                    <a:pt x="17" y="36"/>
                    <a:pt x="18" y="34"/>
                    <a:pt x="18" y="31"/>
                  </a:cubicBezTo>
                  <a:cubicBezTo>
                    <a:pt x="18" y="28"/>
                    <a:pt x="17" y="26"/>
                    <a:pt x="16" y="24"/>
                  </a:cubicBezTo>
                  <a:cubicBezTo>
                    <a:pt x="13" y="22"/>
                    <a:pt x="10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6" y="21"/>
                    <a:pt x="5" y="20"/>
                  </a:cubicBezTo>
                  <a:cubicBezTo>
                    <a:pt x="4" y="19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4"/>
                    <a:pt x="5" y="12"/>
                  </a:cubicBezTo>
                  <a:cubicBezTo>
                    <a:pt x="6" y="11"/>
                    <a:pt x="7" y="11"/>
                    <a:pt x="9" y="11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14" y="14"/>
                    <a:pt x="14" y="16"/>
                    <a:pt x="14" y="16"/>
                  </a:cubicBezTo>
                  <a:cubicBezTo>
                    <a:pt x="14" y="17"/>
                    <a:pt x="15" y="18"/>
                    <a:pt x="1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6"/>
            <p:cNvSpPr/>
            <p:nvPr/>
          </p:nvSpPr>
          <p:spPr bwMode="auto">
            <a:xfrm>
              <a:off x="8605838" y="1320800"/>
              <a:ext cx="546100" cy="420688"/>
            </a:xfrm>
            <a:custGeom>
              <a:avLst/>
              <a:gdLst>
                <a:gd name="T0" fmla="*/ 110 w 129"/>
                <a:gd name="T1" fmla="*/ 95 h 99"/>
                <a:gd name="T2" fmla="*/ 50 w 129"/>
                <a:gd name="T3" fmla="*/ 95 h 99"/>
                <a:gd name="T4" fmla="*/ 4 w 129"/>
                <a:gd name="T5" fmla="*/ 50 h 99"/>
                <a:gd name="T6" fmla="*/ 50 w 129"/>
                <a:gd name="T7" fmla="*/ 4 h 99"/>
                <a:gd name="T8" fmla="*/ 127 w 129"/>
                <a:gd name="T9" fmla="*/ 4 h 99"/>
                <a:gd name="T10" fmla="*/ 129 w 129"/>
                <a:gd name="T11" fmla="*/ 2 h 99"/>
                <a:gd name="T12" fmla="*/ 127 w 129"/>
                <a:gd name="T13" fmla="*/ 0 h 99"/>
                <a:gd name="T14" fmla="*/ 50 w 129"/>
                <a:gd name="T15" fmla="*/ 0 h 99"/>
                <a:gd name="T16" fmla="*/ 0 w 129"/>
                <a:gd name="T17" fmla="*/ 50 h 99"/>
                <a:gd name="T18" fmla="*/ 50 w 129"/>
                <a:gd name="T19" fmla="*/ 99 h 99"/>
                <a:gd name="T20" fmla="*/ 110 w 129"/>
                <a:gd name="T21" fmla="*/ 99 h 99"/>
                <a:gd name="T22" fmla="*/ 112 w 129"/>
                <a:gd name="T23" fmla="*/ 97 h 99"/>
                <a:gd name="T24" fmla="*/ 110 w 129"/>
                <a:gd name="T2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99">
                  <a:moveTo>
                    <a:pt x="110" y="95"/>
                  </a:moveTo>
                  <a:cubicBezTo>
                    <a:pt x="50" y="95"/>
                    <a:pt x="50" y="95"/>
                    <a:pt x="50" y="95"/>
                  </a:cubicBezTo>
                  <a:cubicBezTo>
                    <a:pt x="25" y="95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9" y="3"/>
                    <a:pt x="129" y="2"/>
                  </a:cubicBezTo>
                  <a:cubicBezTo>
                    <a:pt x="129" y="1"/>
                    <a:pt x="128" y="0"/>
                    <a:pt x="12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9"/>
                    <a:pt x="112" y="98"/>
                    <a:pt x="112" y="97"/>
                  </a:cubicBezTo>
                  <a:cubicBezTo>
                    <a:pt x="112" y="96"/>
                    <a:pt x="111" y="95"/>
                    <a:pt x="11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7"/>
            <p:cNvSpPr/>
            <p:nvPr/>
          </p:nvSpPr>
          <p:spPr bwMode="auto">
            <a:xfrm>
              <a:off x="8669338" y="1379538"/>
              <a:ext cx="157163" cy="301625"/>
            </a:xfrm>
            <a:custGeom>
              <a:avLst/>
              <a:gdLst>
                <a:gd name="T0" fmla="*/ 35 w 37"/>
                <a:gd name="T1" fmla="*/ 4 h 71"/>
                <a:gd name="T2" fmla="*/ 37 w 37"/>
                <a:gd name="T3" fmla="*/ 2 h 71"/>
                <a:gd name="T4" fmla="*/ 35 w 37"/>
                <a:gd name="T5" fmla="*/ 0 h 71"/>
                <a:gd name="T6" fmla="*/ 0 w 37"/>
                <a:gd name="T7" fmla="*/ 36 h 71"/>
                <a:gd name="T8" fmla="*/ 35 w 37"/>
                <a:gd name="T9" fmla="*/ 71 h 71"/>
                <a:gd name="T10" fmla="*/ 37 w 37"/>
                <a:gd name="T11" fmla="*/ 69 h 71"/>
                <a:gd name="T12" fmla="*/ 35 w 37"/>
                <a:gd name="T13" fmla="*/ 67 h 71"/>
                <a:gd name="T14" fmla="*/ 4 w 37"/>
                <a:gd name="T15" fmla="*/ 36 h 71"/>
                <a:gd name="T16" fmla="*/ 35 w 37"/>
                <a:gd name="T17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1">
                  <a:moveTo>
                    <a:pt x="35" y="4"/>
                  </a:moveTo>
                  <a:cubicBezTo>
                    <a:pt x="36" y="4"/>
                    <a:pt x="37" y="4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16" y="1"/>
                    <a:pt x="0" y="16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6" y="71"/>
                    <a:pt x="37" y="70"/>
                    <a:pt x="37" y="69"/>
                  </a:cubicBezTo>
                  <a:cubicBezTo>
                    <a:pt x="37" y="67"/>
                    <a:pt x="36" y="67"/>
                    <a:pt x="35" y="67"/>
                  </a:cubicBezTo>
                  <a:cubicBezTo>
                    <a:pt x="18" y="67"/>
                    <a:pt x="4" y="53"/>
                    <a:pt x="4" y="36"/>
                  </a:cubicBezTo>
                  <a:cubicBezTo>
                    <a:pt x="4" y="18"/>
                    <a:pt x="18" y="5"/>
                    <a:pt x="3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8"/>
            <p:cNvSpPr/>
            <p:nvPr/>
          </p:nvSpPr>
          <p:spPr bwMode="auto">
            <a:xfrm>
              <a:off x="8905875" y="1379538"/>
              <a:ext cx="161925" cy="17463"/>
            </a:xfrm>
            <a:custGeom>
              <a:avLst/>
              <a:gdLst>
                <a:gd name="T0" fmla="*/ 36 w 38"/>
                <a:gd name="T1" fmla="*/ 4 h 4"/>
                <a:gd name="T2" fmla="*/ 38 w 38"/>
                <a:gd name="T3" fmla="*/ 2 h 4"/>
                <a:gd name="T4" fmla="*/ 36 w 38"/>
                <a:gd name="T5" fmla="*/ 0 h 4"/>
                <a:gd name="T6" fmla="*/ 2 w 38"/>
                <a:gd name="T7" fmla="*/ 0 h 4"/>
                <a:gd name="T8" fmla="*/ 0 w 38"/>
                <a:gd name="T9" fmla="*/ 2 h 4"/>
                <a:gd name="T10" fmla="*/ 2 w 38"/>
                <a:gd name="T11" fmla="*/ 4 h 4"/>
                <a:gd name="T12" fmla="*/ 36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4"/>
                  </a:moveTo>
                  <a:cubicBezTo>
                    <a:pt x="38" y="4"/>
                    <a:pt x="38" y="3"/>
                    <a:pt x="38" y="2"/>
                  </a:cubicBezTo>
                  <a:cubicBezTo>
                    <a:pt x="38" y="1"/>
                    <a:pt x="38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lnTo>
                    <a:pt x="3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9"/>
            <p:cNvSpPr/>
            <p:nvPr/>
          </p:nvSpPr>
          <p:spPr bwMode="auto">
            <a:xfrm>
              <a:off x="8872538" y="1498600"/>
              <a:ext cx="327025" cy="17463"/>
            </a:xfrm>
            <a:custGeom>
              <a:avLst/>
              <a:gdLst>
                <a:gd name="T0" fmla="*/ 0 w 77"/>
                <a:gd name="T1" fmla="*/ 2 h 4"/>
                <a:gd name="T2" fmla="*/ 2 w 77"/>
                <a:gd name="T3" fmla="*/ 4 h 4"/>
                <a:gd name="T4" fmla="*/ 75 w 77"/>
                <a:gd name="T5" fmla="*/ 4 h 4"/>
                <a:gd name="T6" fmla="*/ 77 w 77"/>
                <a:gd name="T7" fmla="*/ 2 h 4"/>
                <a:gd name="T8" fmla="*/ 75 w 77"/>
                <a:gd name="T9" fmla="*/ 0 h 4"/>
                <a:gd name="T10" fmla="*/ 2 w 77"/>
                <a:gd name="T11" fmla="*/ 0 h 4"/>
                <a:gd name="T12" fmla="*/ 0 w 77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">
                  <a:moveTo>
                    <a:pt x="0" y="2"/>
                  </a:move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0"/>
            <p:cNvSpPr/>
            <p:nvPr/>
          </p:nvSpPr>
          <p:spPr bwMode="auto">
            <a:xfrm>
              <a:off x="8905875" y="1597025"/>
              <a:ext cx="88900" cy="15875"/>
            </a:xfrm>
            <a:custGeom>
              <a:avLst/>
              <a:gdLst>
                <a:gd name="T0" fmla="*/ 2 w 21"/>
                <a:gd name="T1" fmla="*/ 0 h 4"/>
                <a:gd name="T2" fmla="*/ 0 w 21"/>
                <a:gd name="T3" fmla="*/ 2 h 4"/>
                <a:gd name="T4" fmla="*/ 2 w 21"/>
                <a:gd name="T5" fmla="*/ 4 h 4"/>
                <a:gd name="T6" fmla="*/ 19 w 21"/>
                <a:gd name="T7" fmla="*/ 4 h 4"/>
                <a:gd name="T8" fmla="*/ 21 w 21"/>
                <a:gd name="T9" fmla="*/ 2 h 4"/>
                <a:gd name="T10" fmla="*/ 19 w 21"/>
                <a:gd name="T11" fmla="*/ 0 h 4"/>
                <a:gd name="T12" fmla="*/ 2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1" y="3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1"/>
            <p:cNvSpPr/>
            <p:nvPr/>
          </p:nvSpPr>
          <p:spPr bwMode="auto">
            <a:xfrm>
              <a:off x="8885238" y="1665288"/>
              <a:ext cx="373063" cy="15875"/>
            </a:xfrm>
            <a:custGeom>
              <a:avLst/>
              <a:gdLst>
                <a:gd name="T0" fmla="*/ 86 w 88"/>
                <a:gd name="T1" fmla="*/ 0 h 4"/>
                <a:gd name="T2" fmla="*/ 2 w 88"/>
                <a:gd name="T3" fmla="*/ 0 h 4"/>
                <a:gd name="T4" fmla="*/ 0 w 88"/>
                <a:gd name="T5" fmla="*/ 2 h 4"/>
                <a:gd name="T6" fmla="*/ 2 w 88"/>
                <a:gd name="T7" fmla="*/ 4 h 4"/>
                <a:gd name="T8" fmla="*/ 86 w 88"/>
                <a:gd name="T9" fmla="*/ 4 h 4"/>
                <a:gd name="T10" fmla="*/ 88 w 88"/>
                <a:gd name="T11" fmla="*/ 2 h 4"/>
                <a:gd name="T12" fmla="*/ 86 w 8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8" y="3"/>
                    <a:pt x="88" y="2"/>
                  </a:cubicBezTo>
                  <a:cubicBezTo>
                    <a:pt x="88" y="0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39065" y="2297085"/>
            <a:ext cx="839788" cy="608013"/>
            <a:chOff x="4086225" y="2312988"/>
            <a:chExt cx="839788" cy="608013"/>
          </a:xfrm>
          <a:solidFill>
            <a:schemeClr val="accent2"/>
          </a:solidFill>
        </p:grpSpPr>
        <p:sp>
          <p:nvSpPr>
            <p:cNvPr id="52" name="Freeform 72"/>
            <p:cNvSpPr>
              <a:spLocks noEditPoints="1"/>
            </p:cNvSpPr>
            <p:nvPr/>
          </p:nvSpPr>
          <p:spPr bwMode="auto">
            <a:xfrm>
              <a:off x="4086225" y="2312988"/>
              <a:ext cx="606425" cy="608013"/>
            </a:xfrm>
            <a:custGeom>
              <a:avLst/>
              <a:gdLst>
                <a:gd name="T0" fmla="*/ 129 w 143"/>
                <a:gd name="T1" fmla="*/ 56 h 143"/>
                <a:gd name="T2" fmla="*/ 130 w 143"/>
                <a:gd name="T3" fmla="*/ 14 h 143"/>
                <a:gd name="T4" fmla="*/ 89 w 143"/>
                <a:gd name="T5" fmla="*/ 14 h 143"/>
                <a:gd name="T6" fmla="*/ 75 w 143"/>
                <a:gd name="T7" fmla="*/ 3 h 143"/>
                <a:gd name="T8" fmla="*/ 52 w 143"/>
                <a:gd name="T9" fmla="*/ 15 h 143"/>
                <a:gd name="T10" fmla="*/ 52 w 143"/>
                <a:gd name="T11" fmla="*/ 18 h 143"/>
                <a:gd name="T12" fmla="*/ 52 w 143"/>
                <a:gd name="T13" fmla="*/ 53 h 143"/>
                <a:gd name="T14" fmla="*/ 17 w 143"/>
                <a:gd name="T15" fmla="*/ 53 h 143"/>
                <a:gd name="T16" fmla="*/ 2 w 143"/>
                <a:gd name="T17" fmla="*/ 65 h 143"/>
                <a:gd name="T18" fmla="*/ 2 w 143"/>
                <a:gd name="T19" fmla="*/ 76 h 143"/>
                <a:gd name="T20" fmla="*/ 73 w 143"/>
                <a:gd name="T21" fmla="*/ 143 h 143"/>
                <a:gd name="T22" fmla="*/ 92 w 143"/>
                <a:gd name="T23" fmla="*/ 127 h 143"/>
                <a:gd name="T24" fmla="*/ 130 w 143"/>
                <a:gd name="T25" fmla="*/ 126 h 143"/>
                <a:gd name="T26" fmla="*/ 130 w 143"/>
                <a:gd name="T27" fmla="*/ 88 h 143"/>
                <a:gd name="T28" fmla="*/ 140 w 143"/>
                <a:gd name="T29" fmla="*/ 68 h 143"/>
                <a:gd name="T30" fmla="*/ 126 w 143"/>
                <a:gd name="T31" fmla="*/ 87 h 143"/>
                <a:gd name="T32" fmla="*/ 126 w 143"/>
                <a:gd name="T33" fmla="*/ 90 h 143"/>
                <a:gd name="T34" fmla="*/ 134 w 143"/>
                <a:gd name="T35" fmla="*/ 107 h 143"/>
                <a:gd name="T36" fmla="*/ 111 w 143"/>
                <a:gd name="T37" fmla="*/ 130 h 143"/>
                <a:gd name="T38" fmla="*/ 94 w 143"/>
                <a:gd name="T39" fmla="*/ 123 h 143"/>
                <a:gd name="T40" fmla="*/ 92 w 143"/>
                <a:gd name="T41" fmla="*/ 122 h 143"/>
                <a:gd name="T42" fmla="*/ 75 w 143"/>
                <a:gd name="T43" fmla="*/ 138 h 143"/>
                <a:gd name="T44" fmla="*/ 5 w 143"/>
                <a:gd name="T45" fmla="*/ 73 h 143"/>
                <a:gd name="T46" fmla="*/ 5 w 143"/>
                <a:gd name="T47" fmla="*/ 68 h 143"/>
                <a:gd name="T48" fmla="*/ 35 w 143"/>
                <a:gd name="T49" fmla="*/ 64 h 143"/>
                <a:gd name="T50" fmla="*/ 64 w 143"/>
                <a:gd name="T51" fmla="*/ 35 h 143"/>
                <a:gd name="T52" fmla="*/ 67 w 143"/>
                <a:gd name="T53" fmla="*/ 5 h 143"/>
                <a:gd name="T54" fmla="*/ 87 w 143"/>
                <a:gd name="T55" fmla="*/ 20 h 143"/>
                <a:gd name="T56" fmla="*/ 90 w 143"/>
                <a:gd name="T57" fmla="*/ 20 h 143"/>
                <a:gd name="T58" fmla="*/ 109 w 143"/>
                <a:gd name="T59" fmla="*/ 10 h 143"/>
                <a:gd name="T60" fmla="*/ 127 w 143"/>
                <a:gd name="T61" fmla="*/ 52 h 143"/>
                <a:gd name="T62" fmla="*/ 124 w 143"/>
                <a:gd name="T63" fmla="*/ 56 h 143"/>
                <a:gd name="T64" fmla="*/ 138 w 143"/>
                <a:gd name="T6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43">
                  <a:moveTo>
                    <a:pt x="140" y="68"/>
                  </a:move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41" y="44"/>
                    <a:pt x="141" y="26"/>
                    <a:pt x="130" y="14"/>
                  </a:cubicBezTo>
                  <a:cubicBezTo>
                    <a:pt x="124" y="9"/>
                    <a:pt x="117" y="6"/>
                    <a:pt x="109" y="6"/>
                  </a:cubicBezTo>
                  <a:cubicBezTo>
                    <a:pt x="102" y="6"/>
                    <a:pt x="94" y="9"/>
                    <a:pt x="89" y="14"/>
                  </a:cubicBezTo>
                  <a:cubicBezTo>
                    <a:pt x="89" y="15"/>
                    <a:pt x="88" y="15"/>
                    <a:pt x="88" y="15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0"/>
                    <a:pt x="68" y="0"/>
                    <a:pt x="65" y="3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6"/>
                    <a:pt x="52" y="16"/>
                  </a:cubicBezTo>
                  <a:cubicBezTo>
                    <a:pt x="52" y="17"/>
                    <a:pt x="52" y="17"/>
                    <a:pt x="52" y="18"/>
                  </a:cubicBezTo>
                  <a:cubicBezTo>
                    <a:pt x="57" y="22"/>
                    <a:pt x="60" y="29"/>
                    <a:pt x="60" y="35"/>
                  </a:cubicBezTo>
                  <a:cubicBezTo>
                    <a:pt x="60" y="42"/>
                    <a:pt x="57" y="48"/>
                    <a:pt x="52" y="53"/>
                  </a:cubicBezTo>
                  <a:cubicBezTo>
                    <a:pt x="48" y="57"/>
                    <a:pt x="42" y="60"/>
                    <a:pt x="35" y="60"/>
                  </a:cubicBezTo>
                  <a:cubicBezTo>
                    <a:pt x="28" y="60"/>
                    <a:pt x="22" y="57"/>
                    <a:pt x="17" y="53"/>
                  </a:cubicBezTo>
                  <a:cubicBezTo>
                    <a:pt x="17" y="52"/>
                    <a:pt x="15" y="52"/>
                    <a:pt x="15" y="53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72"/>
                    <a:pt x="1" y="74"/>
                    <a:pt x="2" y="76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42"/>
                    <a:pt x="71" y="143"/>
                    <a:pt x="73" y="143"/>
                  </a:cubicBezTo>
                  <a:cubicBezTo>
                    <a:pt x="75" y="143"/>
                    <a:pt x="77" y="142"/>
                    <a:pt x="78" y="141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97" y="131"/>
                    <a:pt x="104" y="134"/>
                    <a:pt x="111" y="134"/>
                  </a:cubicBezTo>
                  <a:cubicBezTo>
                    <a:pt x="118" y="134"/>
                    <a:pt x="125" y="131"/>
                    <a:pt x="130" y="126"/>
                  </a:cubicBezTo>
                  <a:cubicBezTo>
                    <a:pt x="135" y="121"/>
                    <a:pt x="138" y="114"/>
                    <a:pt x="138" y="107"/>
                  </a:cubicBezTo>
                  <a:cubicBezTo>
                    <a:pt x="138" y="100"/>
                    <a:pt x="135" y="93"/>
                    <a:pt x="130" y="8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3" y="75"/>
                    <a:pt x="143" y="71"/>
                    <a:pt x="140" y="68"/>
                  </a:cubicBezTo>
                  <a:close/>
                  <a:moveTo>
                    <a:pt x="138" y="76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8"/>
                    <a:pt x="126" y="88"/>
                  </a:cubicBezTo>
                  <a:cubicBezTo>
                    <a:pt x="126" y="89"/>
                    <a:pt x="126" y="89"/>
                    <a:pt x="126" y="90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31" y="95"/>
                    <a:pt x="134" y="101"/>
                    <a:pt x="134" y="107"/>
                  </a:cubicBezTo>
                  <a:cubicBezTo>
                    <a:pt x="134" y="113"/>
                    <a:pt x="131" y="119"/>
                    <a:pt x="127" y="123"/>
                  </a:cubicBezTo>
                  <a:cubicBezTo>
                    <a:pt x="123" y="128"/>
                    <a:pt x="117" y="130"/>
                    <a:pt x="111" y="130"/>
                  </a:cubicBezTo>
                  <a:cubicBezTo>
                    <a:pt x="105" y="130"/>
                    <a:pt x="99" y="128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2"/>
                  </a:cubicBezTo>
                  <a:cubicBezTo>
                    <a:pt x="92" y="122"/>
                    <a:pt x="91" y="122"/>
                    <a:pt x="91" y="122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4" y="139"/>
                    <a:pt x="71" y="139"/>
                    <a:pt x="70" y="138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2"/>
                    <a:pt x="4" y="71"/>
                    <a:pt x="4" y="70"/>
                  </a:cubicBezTo>
                  <a:cubicBezTo>
                    <a:pt x="4" y="69"/>
                    <a:pt x="4" y="68"/>
                    <a:pt x="5" y="6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1" y="61"/>
                    <a:pt x="28" y="64"/>
                    <a:pt x="35" y="64"/>
                  </a:cubicBezTo>
                  <a:cubicBezTo>
                    <a:pt x="43" y="64"/>
                    <a:pt x="50" y="61"/>
                    <a:pt x="55" y="56"/>
                  </a:cubicBezTo>
                  <a:cubicBezTo>
                    <a:pt x="61" y="50"/>
                    <a:pt x="64" y="43"/>
                    <a:pt x="64" y="35"/>
                  </a:cubicBezTo>
                  <a:cubicBezTo>
                    <a:pt x="64" y="28"/>
                    <a:pt x="61" y="21"/>
                    <a:pt x="57" y="16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9" y="4"/>
                    <a:pt x="71" y="4"/>
                    <a:pt x="73" y="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8" y="20"/>
                    <a:pt x="88" y="20"/>
                  </a:cubicBezTo>
                  <a:cubicBezTo>
                    <a:pt x="89" y="20"/>
                    <a:pt x="90" y="20"/>
                    <a:pt x="90" y="20"/>
                  </a:cubicBezTo>
                  <a:cubicBezTo>
                    <a:pt x="90" y="19"/>
                    <a:pt x="91" y="18"/>
                    <a:pt x="92" y="17"/>
                  </a:cubicBezTo>
                  <a:cubicBezTo>
                    <a:pt x="97" y="13"/>
                    <a:pt x="103" y="10"/>
                    <a:pt x="109" y="10"/>
                  </a:cubicBezTo>
                  <a:cubicBezTo>
                    <a:pt x="116" y="10"/>
                    <a:pt x="122" y="13"/>
                    <a:pt x="127" y="17"/>
                  </a:cubicBezTo>
                  <a:cubicBezTo>
                    <a:pt x="137" y="27"/>
                    <a:pt x="137" y="43"/>
                    <a:pt x="127" y="52"/>
                  </a:cubicBezTo>
                  <a:cubicBezTo>
                    <a:pt x="126" y="53"/>
                    <a:pt x="125" y="54"/>
                    <a:pt x="125" y="54"/>
                  </a:cubicBezTo>
                  <a:cubicBezTo>
                    <a:pt x="124" y="55"/>
                    <a:pt x="124" y="55"/>
                    <a:pt x="124" y="56"/>
                  </a:cubicBezTo>
                  <a:cubicBezTo>
                    <a:pt x="124" y="56"/>
                    <a:pt x="124" y="57"/>
                    <a:pt x="124" y="57"/>
                  </a:cubicBezTo>
                  <a:cubicBezTo>
                    <a:pt x="138" y="70"/>
                    <a:pt x="138" y="70"/>
                    <a:pt x="138" y="70"/>
                  </a:cubicBezTo>
                  <a:cubicBezTo>
                    <a:pt x="139" y="72"/>
                    <a:pt x="139" y="74"/>
                    <a:pt x="13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3"/>
            <p:cNvSpPr/>
            <p:nvPr/>
          </p:nvSpPr>
          <p:spPr bwMode="auto">
            <a:xfrm>
              <a:off x="4403725" y="2635250"/>
              <a:ext cx="390525" cy="17463"/>
            </a:xfrm>
            <a:custGeom>
              <a:avLst/>
              <a:gdLst>
                <a:gd name="T0" fmla="*/ 90 w 92"/>
                <a:gd name="T1" fmla="*/ 4 h 4"/>
                <a:gd name="T2" fmla="*/ 2 w 92"/>
                <a:gd name="T3" fmla="*/ 4 h 4"/>
                <a:gd name="T4" fmla="*/ 0 w 92"/>
                <a:gd name="T5" fmla="*/ 2 h 4"/>
                <a:gd name="T6" fmla="*/ 2 w 92"/>
                <a:gd name="T7" fmla="*/ 0 h 4"/>
                <a:gd name="T8" fmla="*/ 90 w 92"/>
                <a:gd name="T9" fmla="*/ 0 h 4"/>
                <a:gd name="T10" fmla="*/ 92 w 92"/>
                <a:gd name="T11" fmla="*/ 2 h 4"/>
                <a:gd name="T12" fmla="*/ 90 w 9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4"/>
            <p:cNvSpPr/>
            <p:nvPr/>
          </p:nvSpPr>
          <p:spPr bwMode="auto">
            <a:xfrm>
              <a:off x="4557713" y="2725738"/>
              <a:ext cx="368300" cy="15875"/>
            </a:xfrm>
            <a:custGeom>
              <a:avLst/>
              <a:gdLst>
                <a:gd name="T0" fmla="*/ 85 w 87"/>
                <a:gd name="T1" fmla="*/ 4 h 4"/>
                <a:gd name="T2" fmla="*/ 2 w 87"/>
                <a:gd name="T3" fmla="*/ 4 h 4"/>
                <a:gd name="T4" fmla="*/ 0 w 87"/>
                <a:gd name="T5" fmla="*/ 2 h 4"/>
                <a:gd name="T6" fmla="*/ 2 w 87"/>
                <a:gd name="T7" fmla="*/ 0 h 4"/>
                <a:gd name="T8" fmla="*/ 85 w 87"/>
                <a:gd name="T9" fmla="*/ 0 h 4"/>
                <a:gd name="T10" fmla="*/ 87 w 87"/>
                <a:gd name="T11" fmla="*/ 2 h 4"/>
                <a:gd name="T12" fmla="*/ 85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8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82965" y="5707047"/>
            <a:ext cx="89535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2014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03433" y="5707047"/>
            <a:ext cx="89535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2015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77252" y="5707047"/>
            <a:ext cx="89535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2016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02608" y="5707047"/>
            <a:ext cx="89535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2017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89088" y="3856673"/>
            <a:ext cx="22558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576264" y="345596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844924" y="3352801"/>
            <a:ext cx="23571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975887" y="29520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141085" y="2772201"/>
            <a:ext cx="22558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202045" y="23714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336279" y="2161561"/>
            <a:ext cx="23874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打造最实用，最具个性的演示方案，让你的演示卓越非凡。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478691" y="176084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207" y="62817"/>
            <a:ext cx="12043317" cy="67353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90671" y="165666"/>
            <a:ext cx="498951" cy="4986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ED38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ED38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765969" y="165666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1980932" y="6651256"/>
            <a:ext cx="151253" cy="151253"/>
          </a:xfrm>
          <a:prstGeom prst="rect">
            <a:avLst/>
          </a:prstGeom>
          <a:solidFill>
            <a:srgbClr val="F7B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6105" y="6651255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8</a:t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901679" y="2393479"/>
            <a:ext cx="3695700" cy="3698875"/>
          </a:xfrm>
          <a:custGeom>
            <a:avLst/>
            <a:gdLst>
              <a:gd name="T0" fmla="*/ 445 w 872"/>
              <a:gd name="T1" fmla="*/ 872 h 872"/>
              <a:gd name="T2" fmla="*/ 481 w 872"/>
              <a:gd name="T3" fmla="*/ 870 h 872"/>
              <a:gd name="T4" fmla="*/ 506 w 872"/>
              <a:gd name="T5" fmla="*/ 865 h 872"/>
              <a:gd name="T6" fmla="*/ 528 w 872"/>
              <a:gd name="T7" fmla="*/ 859 h 872"/>
              <a:gd name="T8" fmla="*/ 539 w 872"/>
              <a:gd name="T9" fmla="*/ 856 h 872"/>
              <a:gd name="T10" fmla="*/ 561 w 872"/>
              <a:gd name="T11" fmla="*/ 852 h 872"/>
              <a:gd name="T12" fmla="*/ 586 w 872"/>
              <a:gd name="T13" fmla="*/ 845 h 872"/>
              <a:gd name="T14" fmla="*/ 269 w 872"/>
              <a:gd name="T15" fmla="*/ 839 h 872"/>
              <a:gd name="T16" fmla="*/ 249 w 872"/>
              <a:gd name="T17" fmla="*/ 828 h 872"/>
              <a:gd name="T18" fmla="*/ 227 w 872"/>
              <a:gd name="T19" fmla="*/ 815 h 872"/>
              <a:gd name="T20" fmla="*/ 196 w 872"/>
              <a:gd name="T21" fmla="*/ 797 h 872"/>
              <a:gd name="T22" fmla="*/ 174 w 872"/>
              <a:gd name="T23" fmla="*/ 783 h 872"/>
              <a:gd name="T24" fmla="*/ 156 w 872"/>
              <a:gd name="T25" fmla="*/ 770 h 872"/>
              <a:gd name="T26" fmla="*/ 147 w 872"/>
              <a:gd name="T27" fmla="*/ 762 h 872"/>
              <a:gd name="T28" fmla="*/ 130 w 872"/>
              <a:gd name="T29" fmla="*/ 746 h 872"/>
              <a:gd name="T30" fmla="*/ 745 w 872"/>
              <a:gd name="T31" fmla="*/ 742 h 872"/>
              <a:gd name="T32" fmla="*/ 763 w 872"/>
              <a:gd name="T33" fmla="*/ 724 h 872"/>
              <a:gd name="T34" fmla="*/ 786 w 872"/>
              <a:gd name="T35" fmla="*/ 696 h 872"/>
              <a:gd name="T36" fmla="*/ 799 w 872"/>
              <a:gd name="T37" fmla="*/ 674 h 872"/>
              <a:gd name="T38" fmla="*/ 810 w 872"/>
              <a:gd name="T39" fmla="*/ 654 h 872"/>
              <a:gd name="T40" fmla="*/ 815 w 872"/>
              <a:gd name="T41" fmla="*/ 644 h 872"/>
              <a:gd name="T42" fmla="*/ 827 w 872"/>
              <a:gd name="T43" fmla="*/ 625 h 872"/>
              <a:gd name="T44" fmla="*/ 838 w 872"/>
              <a:gd name="T45" fmla="*/ 603 h 872"/>
              <a:gd name="T46" fmla="*/ 27 w 872"/>
              <a:gd name="T47" fmla="*/ 586 h 872"/>
              <a:gd name="T48" fmla="*/ 20 w 872"/>
              <a:gd name="T49" fmla="*/ 563 h 872"/>
              <a:gd name="T50" fmla="*/ 15 w 872"/>
              <a:gd name="T51" fmla="*/ 539 h 872"/>
              <a:gd name="T52" fmla="*/ 8 w 872"/>
              <a:gd name="T53" fmla="*/ 503 h 872"/>
              <a:gd name="T54" fmla="*/ 3 w 872"/>
              <a:gd name="T55" fmla="*/ 478 h 872"/>
              <a:gd name="T56" fmla="*/ 0 w 872"/>
              <a:gd name="T57" fmla="*/ 456 h 872"/>
              <a:gd name="T58" fmla="*/ 0 w 872"/>
              <a:gd name="T59" fmla="*/ 444 h 872"/>
              <a:gd name="T60" fmla="*/ 870 w 872"/>
              <a:gd name="T61" fmla="*/ 424 h 872"/>
              <a:gd name="T62" fmla="*/ 867 w 872"/>
              <a:gd name="T63" fmla="*/ 402 h 872"/>
              <a:gd name="T64" fmla="*/ 866 w 872"/>
              <a:gd name="T65" fmla="*/ 390 h 872"/>
              <a:gd name="T66" fmla="*/ 864 w 872"/>
              <a:gd name="T67" fmla="*/ 367 h 872"/>
              <a:gd name="T68" fmla="*/ 10 w 872"/>
              <a:gd name="T69" fmla="*/ 350 h 872"/>
              <a:gd name="T70" fmla="*/ 17 w 872"/>
              <a:gd name="T71" fmla="*/ 326 h 872"/>
              <a:gd name="T72" fmla="*/ 27 w 872"/>
              <a:gd name="T73" fmla="*/ 291 h 872"/>
              <a:gd name="T74" fmla="*/ 35 w 872"/>
              <a:gd name="T75" fmla="*/ 267 h 872"/>
              <a:gd name="T76" fmla="*/ 43 w 872"/>
              <a:gd name="T77" fmla="*/ 246 h 872"/>
              <a:gd name="T78" fmla="*/ 49 w 872"/>
              <a:gd name="T79" fmla="*/ 235 h 872"/>
              <a:gd name="T80" fmla="*/ 61 w 872"/>
              <a:gd name="T81" fmla="*/ 216 h 872"/>
              <a:gd name="T82" fmla="*/ 75 w 872"/>
              <a:gd name="T83" fmla="*/ 196 h 872"/>
              <a:gd name="T84" fmla="*/ 793 w 872"/>
              <a:gd name="T85" fmla="*/ 191 h 872"/>
              <a:gd name="T86" fmla="*/ 780 w 872"/>
              <a:gd name="T87" fmla="*/ 171 h 872"/>
              <a:gd name="T88" fmla="*/ 765 w 872"/>
              <a:gd name="T89" fmla="*/ 150 h 872"/>
              <a:gd name="T90" fmla="*/ 740 w 872"/>
              <a:gd name="T91" fmla="*/ 124 h 872"/>
              <a:gd name="T92" fmla="*/ 720 w 872"/>
              <a:gd name="T93" fmla="*/ 108 h 872"/>
              <a:gd name="T94" fmla="*/ 702 w 872"/>
              <a:gd name="T95" fmla="*/ 95 h 872"/>
              <a:gd name="T96" fmla="*/ 693 w 872"/>
              <a:gd name="T97" fmla="*/ 88 h 872"/>
              <a:gd name="T98" fmla="*/ 674 w 872"/>
              <a:gd name="T99" fmla="*/ 74 h 872"/>
              <a:gd name="T100" fmla="*/ 212 w 872"/>
              <a:gd name="T101" fmla="*/ 65 h 872"/>
              <a:gd name="T102" fmla="*/ 234 w 872"/>
              <a:gd name="T103" fmla="*/ 53 h 872"/>
              <a:gd name="T104" fmla="*/ 266 w 872"/>
              <a:gd name="T105" fmla="*/ 37 h 872"/>
              <a:gd name="T106" fmla="*/ 289 w 872"/>
              <a:gd name="T107" fmla="*/ 27 h 872"/>
              <a:gd name="T108" fmla="*/ 310 w 872"/>
              <a:gd name="T109" fmla="*/ 18 h 872"/>
              <a:gd name="T110" fmla="*/ 322 w 872"/>
              <a:gd name="T111" fmla="*/ 15 h 872"/>
              <a:gd name="T112" fmla="*/ 344 w 872"/>
              <a:gd name="T113" fmla="*/ 11 h 872"/>
              <a:gd name="T114" fmla="*/ 369 w 872"/>
              <a:gd name="T115" fmla="*/ 8 h 872"/>
              <a:gd name="T116" fmla="*/ 495 w 872"/>
              <a:gd name="T117" fmla="*/ 7 h 872"/>
              <a:gd name="T118" fmla="*/ 473 w 872"/>
              <a:gd name="T119" fmla="*/ 3 h 872"/>
              <a:gd name="T120" fmla="*/ 448 w 872"/>
              <a:gd name="T121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2" h="872">
                <a:moveTo>
                  <a:pt x="433" y="872"/>
                </a:moveTo>
                <a:cubicBezTo>
                  <a:pt x="433" y="872"/>
                  <a:pt x="433" y="872"/>
                  <a:pt x="433" y="872"/>
                </a:cubicBezTo>
                <a:cubicBezTo>
                  <a:pt x="429" y="872"/>
                  <a:pt x="425" y="872"/>
                  <a:pt x="421" y="872"/>
                </a:cubicBezTo>
                <a:cubicBezTo>
                  <a:pt x="420" y="872"/>
                  <a:pt x="419" y="871"/>
                  <a:pt x="419" y="870"/>
                </a:cubicBezTo>
                <a:cubicBezTo>
                  <a:pt x="419" y="869"/>
                  <a:pt x="420" y="869"/>
                  <a:pt x="421" y="869"/>
                </a:cubicBezTo>
                <a:cubicBezTo>
                  <a:pt x="425" y="869"/>
                  <a:pt x="429" y="869"/>
                  <a:pt x="433" y="869"/>
                </a:cubicBezTo>
                <a:cubicBezTo>
                  <a:pt x="434" y="869"/>
                  <a:pt x="434" y="870"/>
                  <a:pt x="434" y="870"/>
                </a:cubicBezTo>
                <a:cubicBezTo>
                  <a:pt x="434" y="871"/>
                  <a:pt x="434" y="872"/>
                  <a:pt x="433" y="872"/>
                </a:cubicBezTo>
                <a:close/>
                <a:moveTo>
                  <a:pt x="445" y="872"/>
                </a:moveTo>
                <a:cubicBezTo>
                  <a:pt x="444" y="872"/>
                  <a:pt x="443" y="871"/>
                  <a:pt x="443" y="870"/>
                </a:cubicBezTo>
                <a:cubicBezTo>
                  <a:pt x="443" y="870"/>
                  <a:pt x="444" y="869"/>
                  <a:pt x="445" y="869"/>
                </a:cubicBezTo>
                <a:cubicBezTo>
                  <a:pt x="449" y="869"/>
                  <a:pt x="453" y="869"/>
                  <a:pt x="457" y="868"/>
                </a:cubicBezTo>
                <a:cubicBezTo>
                  <a:pt x="458" y="868"/>
                  <a:pt x="458" y="869"/>
                  <a:pt x="458" y="870"/>
                </a:cubicBezTo>
                <a:cubicBezTo>
                  <a:pt x="458" y="871"/>
                  <a:pt x="458" y="871"/>
                  <a:pt x="457" y="871"/>
                </a:cubicBezTo>
                <a:cubicBezTo>
                  <a:pt x="453" y="872"/>
                  <a:pt x="449" y="872"/>
                  <a:pt x="445" y="872"/>
                </a:cubicBezTo>
                <a:cubicBezTo>
                  <a:pt x="445" y="872"/>
                  <a:pt x="445" y="872"/>
                  <a:pt x="445" y="872"/>
                </a:cubicBezTo>
                <a:close/>
                <a:moveTo>
                  <a:pt x="409" y="871"/>
                </a:moveTo>
                <a:cubicBezTo>
                  <a:pt x="409" y="871"/>
                  <a:pt x="409" y="871"/>
                  <a:pt x="409" y="871"/>
                </a:cubicBezTo>
                <a:cubicBezTo>
                  <a:pt x="405" y="871"/>
                  <a:pt x="401" y="871"/>
                  <a:pt x="397" y="870"/>
                </a:cubicBezTo>
                <a:cubicBezTo>
                  <a:pt x="396" y="870"/>
                  <a:pt x="395" y="869"/>
                  <a:pt x="395" y="869"/>
                </a:cubicBezTo>
                <a:cubicBezTo>
                  <a:pt x="395" y="868"/>
                  <a:pt x="396" y="867"/>
                  <a:pt x="397" y="867"/>
                </a:cubicBezTo>
                <a:cubicBezTo>
                  <a:pt x="401" y="868"/>
                  <a:pt x="405" y="868"/>
                  <a:pt x="409" y="868"/>
                </a:cubicBezTo>
                <a:cubicBezTo>
                  <a:pt x="410" y="868"/>
                  <a:pt x="410" y="869"/>
                  <a:pt x="410" y="870"/>
                </a:cubicBezTo>
                <a:cubicBezTo>
                  <a:pt x="410" y="871"/>
                  <a:pt x="410" y="871"/>
                  <a:pt x="409" y="871"/>
                </a:cubicBezTo>
                <a:close/>
                <a:moveTo>
                  <a:pt x="469" y="871"/>
                </a:moveTo>
                <a:cubicBezTo>
                  <a:pt x="468" y="871"/>
                  <a:pt x="467" y="870"/>
                  <a:pt x="467" y="869"/>
                </a:cubicBezTo>
                <a:cubicBezTo>
                  <a:pt x="467" y="868"/>
                  <a:pt x="468" y="868"/>
                  <a:pt x="469" y="868"/>
                </a:cubicBezTo>
                <a:cubicBezTo>
                  <a:pt x="473" y="867"/>
                  <a:pt x="477" y="867"/>
                  <a:pt x="481" y="867"/>
                </a:cubicBezTo>
                <a:cubicBezTo>
                  <a:pt x="481" y="867"/>
                  <a:pt x="482" y="867"/>
                  <a:pt x="482" y="868"/>
                </a:cubicBezTo>
                <a:cubicBezTo>
                  <a:pt x="482" y="869"/>
                  <a:pt x="482" y="870"/>
                  <a:pt x="481" y="870"/>
                </a:cubicBezTo>
                <a:cubicBezTo>
                  <a:pt x="477" y="870"/>
                  <a:pt x="473" y="870"/>
                  <a:pt x="469" y="871"/>
                </a:cubicBezTo>
                <a:cubicBezTo>
                  <a:pt x="469" y="871"/>
                  <a:pt x="469" y="871"/>
                  <a:pt x="469" y="871"/>
                </a:cubicBezTo>
                <a:close/>
                <a:moveTo>
                  <a:pt x="385" y="869"/>
                </a:moveTo>
                <a:cubicBezTo>
                  <a:pt x="385" y="869"/>
                  <a:pt x="385" y="869"/>
                  <a:pt x="385" y="869"/>
                </a:cubicBezTo>
                <a:cubicBezTo>
                  <a:pt x="381" y="869"/>
                  <a:pt x="377" y="868"/>
                  <a:pt x="373" y="867"/>
                </a:cubicBezTo>
                <a:cubicBezTo>
                  <a:pt x="372" y="867"/>
                  <a:pt x="371" y="867"/>
                  <a:pt x="372" y="866"/>
                </a:cubicBezTo>
                <a:cubicBezTo>
                  <a:pt x="372" y="865"/>
                  <a:pt x="372" y="864"/>
                  <a:pt x="373" y="864"/>
                </a:cubicBezTo>
                <a:cubicBezTo>
                  <a:pt x="377" y="865"/>
                  <a:pt x="381" y="866"/>
                  <a:pt x="385" y="866"/>
                </a:cubicBezTo>
                <a:cubicBezTo>
                  <a:pt x="386" y="866"/>
                  <a:pt x="387" y="867"/>
                  <a:pt x="386" y="868"/>
                </a:cubicBezTo>
                <a:cubicBezTo>
                  <a:pt x="386" y="868"/>
                  <a:pt x="386" y="869"/>
                  <a:pt x="385" y="869"/>
                </a:cubicBezTo>
                <a:close/>
                <a:moveTo>
                  <a:pt x="493" y="868"/>
                </a:moveTo>
                <a:cubicBezTo>
                  <a:pt x="492" y="868"/>
                  <a:pt x="491" y="868"/>
                  <a:pt x="491" y="867"/>
                </a:cubicBezTo>
                <a:cubicBezTo>
                  <a:pt x="491" y="866"/>
                  <a:pt x="492" y="865"/>
                  <a:pt x="492" y="865"/>
                </a:cubicBezTo>
                <a:cubicBezTo>
                  <a:pt x="496" y="865"/>
                  <a:pt x="500" y="864"/>
                  <a:pt x="504" y="864"/>
                </a:cubicBezTo>
                <a:cubicBezTo>
                  <a:pt x="505" y="863"/>
                  <a:pt x="506" y="864"/>
                  <a:pt x="506" y="865"/>
                </a:cubicBezTo>
                <a:cubicBezTo>
                  <a:pt x="506" y="866"/>
                  <a:pt x="506" y="866"/>
                  <a:pt x="505" y="866"/>
                </a:cubicBezTo>
                <a:cubicBezTo>
                  <a:pt x="501" y="867"/>
                  <a:pt x="497" y="868"/>
                  <a:pt x="493" y="868"/>
                </a:cubicBezTo>
                <a:cubicBezTo>
                  <a:pt x="493" y="868"/>
                  <a:pt x="493" y="868"/>
                  <a:pt x="493" y="868"/>
                </a:cubicBezTo>
                <a:close/>
                <a:moveTo>
                  <a:pt x="361" y="866"/>
                </a:moveTo>
                <a:cubicBezTo>
                  <a:pt x="361" y="866"/>
                  <a:pt x="361" y="866"/>
                  <a:pt x="361" y="866"/>
                </a:cubicBezTo>
                <a:cubicBezTo>
                  <a:pt x="357" y="865"/>
                  <a:pt x="353" y="864"/>
                  <a:pt x="349" y="863"/>
                </a:cubicBezTo>
                <a:cubicBezTo>
                  <a:pt x="348" y="863"/>
                  <a:pt x="348" y="862"/>
                  <a:pt x="348" y="862"/>
                </a:cubicBezTo>
                <a:cubicBezTo>
                  <a:pt x="348" y="861"/>
                  <a:pt x="349" y="860"/>
                  <a:pt x="350" y="860"/>
                </a:cubicBezTo>
                <a:cubicBezTo>
                  <a:pt x="354" y="861"/>
                  <a:pt x="358" y="862"/>
                  <a:pt x="361" y="863"/>
                </a:cubicBezTo>
                <a:cubicBezTo>
                  <a:pt x="362" y="863"/>
                  <a:pt x="363" y="864"/>
                  <a:pt x="363" y="864"/>
                </a:cubicBezTo>
                <a:cubicBezTo>
                  <a:pt x="363" y="865"/>
                  <a:pt x="362" y="866"/>
                  <a:pt x="361" y="866"/>
                </a:cubicBezTo>
                <a:close/>
                <a:moveTo>
                  <a:pt x="516" y="864"/>
                </a:moveTo>
                <a:cubicBezTo>
                  <a:pt x="516" y="864"/>
                  <a:pt x="515" y="864"/>
                  <a:pt x="515" y="863"/>
                </a:cubicBezTo>
                <a:cubicBezTo>
                  <a:pt x="515" y="862"/>
                  <a:pt x="515" y="862"/>
                  <a:pt x="516" y="861"/>
                </a:cubicBezTo>
                <a:cubicBezTo>
                  <a:pt x="520" y="861"/>
                  <a:pt x="524" y="860"/>
                  <a:pt x="528" y="859"/>
                </a:cubicBezTo>
                <a:cubicBezTo>
                  <a:pt x="529" y="859"/>
                  <a:pt x="529" y="859"/>
                  <a:pt x="530" y="860"/>
                </a:cubicBezTo>
                <a:cubicBezTo>
                  <a:pt x="530" y="861"/>
                  <a:pt x="529" y="862"/>
                  <a:pt x="528" y="862"/>
                </a:cubicBezTo>
                <a:cubicBezTo>
                  <a:pt x="525" y="863"/>
                  <a:pt x="521" y="864"/>
                  <a:pt x="517" y="864"/>
                </a:cubicBezTo>
                <a:cubicBezTo>
                  <a:pt x="517" y="864"/>
                  <a:pt x="516" y="864"/>
                  <a:pt x="516" y="864"/>
                </a:cubicBezTo>
                <a:close/>
                <a:moveTo>
                  <a:pt x="338" y="861"/>
                </a:moveTo>
                <a:cubicBezTo>
                  <a:pt x="338" y="861"/>
                  <a:pt x="337" y="861"/>
                  <a:pt x="337" y="861"/>
                </a:cubicBezTo>
                <a:cubicBezTo>
                  <a:pt x="333" y="860"/>
                  <a:pt x="330" y="859"/>
                  <a:pt x="326" y="858"/>
                </a:cubicBezTo>
                <a:cubicBezTo>
                  <a:pt x="325" y="858"/>
                  <a:pt x="324" y="857"/>
                  <a:pt x="325" y="856"/>
                </a:cubicBezTo>
                <a:cubicBezTo>
                  <a:pt x="325" y="855"/>
                  <a:pt x="326" y="855"/>
                  <a:pt x="326" y="855"/>
                </a:cubicBezTo>
                <a:cubicBezTo>
                  <a:pt x="330" y="856"/>
                  <a:pt x="334" y="857"/>
                  <a:pt x="338" y="858"/>
                </a:cubicBezTo>
                <a:cubicBezTo>
                  <a:pt x="339" y="858"/>
                  <a:pt x="339" y="859"/>
                  <a:pt x="339" y="860"/>
                </a:cubicBezTo>
                <a:cubicBezTo>
                  <a:pt x="339" y="860"/>
                  <a:pt x="338" y="861"/>
                  <a:pt x="338" y="861"/>
                </a:cubicBezTo>
                <a:close/>
                <a:moveTo>
                  <a:pt x="540" y="859"/>
                </a:moveTo>
                <a:cubicBezTo>
                  <a:pt x="539" y="859"/>
                  <a:pt x="539" y="859"/>
                  <a:pt x="538" y="858"/>
                </a:cubicBezTo>
                <a:cubicBezTo>
                  <a:pt x="538" y="857"/>
                  <a:pt x="539" y="857"/>
                  <a:pt x="539" y="856"/>
                </a:cubicBezTo>
                <a:cubicBezTo>
                  <a:pt x="543" y="855"/>
                  <a:pt x="547" y="854"/>
                  <a:pt x="551" y="853"/>
                </a:cubicBezTo>
                <a:cubicBezTo>
                  <a:pt x="552" y="853"/>
                  <a:pt x="553" y="854"/>
                  <a:pt x="553" y="854"/>
                </a:cubicBezTo>
                <a:cubicBezTo>
                  <a:pt x="553" y="855"/>
                  <a:pt x="553" y="856"/>
                  <a:pt x="552" y="856"/>
                </a:cubicBezTo>
                <a:cubicBezTo>
                  <a:pt x="548" y="857"/>
                  <a:pt x="544" y="858"/>
                  <a:pt x="540" y="859"/>
                </a:cubicBezTo>
                <a:cubicBezTo>
                  <a:pt x="540" y="859"/>
                  <a:pt x="540" y="859"/>
                  <a:pt x="540" y="859"/>
                </a:cubicBezTo>
                <a:close/>
                <a:moveTo>
                  <a:pt x="314" y="855"/>
                </a:moveTo>
                <a:cubicBezTo>
                  <a:pt x="314" y="855"/>
                  <a:pt x="314" y="855"/>
                  <a:pt x="314" y="855"/>
                </a:cubicBezTo>
                <a:cubicBezTo>
                  <a:pt x="310" y="854"/>
                  <a:pt x="306" y="852"/>
                  <a:pt x="303" y="851"/>
                </a:cubicBezTo>
                <a:cubicBezTo>
                  <a:pt x="302" y="851"/>
                  <a:pt x="301" y="850"/>
                  <a:pt x="302" y="849"/>
                </a:cubicBezTo>
                <a:cubicBezTo>
                  <a:pt x="302" y="849"/>
                  <a:pt x="303" y="848"/>
                  <a:pt x="303" y="848"/>
                </a:cubicBezTo>
                <a:cubicBezTo>
                  <a:pt x="307" y="850"/>
                  <a:pt x="311" y="851"/>
                  <a:pt x="315" y="852"/>
                </a:cubicBezTo>
                <a:cubicBezTo>
                  <a:pt x="316" y="852"/>
                  <a:pt x="316" y="853"/>
                  <a:pt x="316" y="854"/>
                </a:cubicBezTo>
                <a:cubicBezTo>
                  <a:pt x="316" y="854"/>
                  <a:pt x="315" y="855"/>
                  <a:pt x="314" y="855"/>
                </a:cubicBezTo>
                <a:close/>
                <a:moveTo>
                  <a:pt x="563" y="853"/>
                </a:moveTo>
                <a:cubicBezTo>
                  <a:pt x="562" y="853"/>
                  <a:pt x="562" y="853"/>
                  <a:pt x="561" y="852"/>
                </a:cubicBezTo>
                <a:cubicBezTo>
                  <a:pt x="561" y="851"/>
                  <a:pt x="562" y="850"/>
                  <a:pt x="562" y="850"/>
                </a:cubicBezTo>
                <a:cubicBezTo>
                  <a:pt x="566" y="849"/>
                  <a:pt x="570" y="848"/>
                  <a:pt x="574" y="846"/>
                </a:cubicBezTo>
                <a:cubicBezTo>
                  <a:pt x="575" y="846"/>
                  <a:pt x="576" y="847"/>
                  <a:pt x="576" y="847"/>
                </a:cubicBezTo>
                <a:cubicBezTo>
                  <a:pt x="576" y="848"/>
                  <a:pt x="576" y="849"/>
                  <a:pt x="575" y="849"/>
                </a:cubicBezTo>
                <a:cubicBezTo>
                  <a:pt x="571" y="850"/>
                  <a:pt x="567" y="852"/>
                  <a:pt x="563" y="853"/>
                </a:cubicBezTo>
                <a:cubicBezTo>
                  <a:pt x="563" y="853"/>
                  <a:pt x="563" y="853"/>
                  <a:pt x="563" y="853"/>
                </a:cubicBezTo>
                <a:close/>
                <a:moveTo>
                  <a:pt x="292" y="847"/>
                </a:moveTo>
                <a:cubicBezTo>
                  <a:pt x="291" y="847"/>
                  <a:pt x="291" y="847"/>
                  <a:pt x="291" y="847"/>
                </a:cubicBezTo>
                <a:cubicBezTo>
                  <a:pt x="287" y="846"/>
                  <a:pt x="284" y="845"/>
                  <a:pt x="280" y="843"/>
                </a:cubicBezTo>
                <a:cubicBezTo>
                  <a:pt x="279" y="843"/>
                  <a:pt x="279" y="842"/>
                  <a:pt x="279" y="841"/>
                </a:cubicBezTo>
                <a:cubicBezTo>
                  <a:pt x="279" y="841"/>
                  <a:pt x="280" y="840"/>
                  <a:pt x="281" y="840"/>
                </a:cubicBezTo>
                <a:cubicBezTo>
                  <a:pt x="285" y="842"/>
                  <a:pt x="288" y="843"/>
                  <a:pt x="292" y="845"/>
                </a:cubicBezTo>
                <a:cubicBezTo>
                  <a:pt x="293" y="845"/>
                  <a:pt x="293" y="846"/>
                  <a:pt x="293" y="846"/>
                </a:cubicBezTo>
                <a:cubicBezTo>
                  <a:pt x="293" y="847"/>
                  <a:pt x="292" y="847"/>
                  <a:pt x="292" y="847"/>
                </a:cubicBezTo>
                <a:close/>
                <a:moveTo>
                  <a:pt x="586" y="845"/>
                </a:moveTo>
                <a:cubicBezTo>
                  <a:pt x="585" y="845"/>
                  <a:pt x="584" y="845"/>
                  <a:pt x="584" y="844"/>
                </a:cubicBezTo>
                <a:cubicBezTo>
                  <a:pt x="584" y="844"/>
                  <a:pt x="584" y="843"/>
                  <a:pt x="585" y="842"/>
                </a:cubicBezTo>
                <a:cubicBezTo>
                  <a:pt x="589" y="841"/>
                  <a:pt x="593" y="840"/>
                  <a:pt x="596" y="838"/>
                </a:cubicBezTo>
                <a:cubicBezTo>
                  <a:pt x="597" y="838"/>
                  <a:pt x="598" y="838"/>
                  <a:pt x="598" y="839"/>
                </a:cubicBezTo>
                <a:cubicBezTo>
                  <a:pt x="599" y="840"/>
                  <a:pt x="598" y="841"/>
                  <a:pt x="597" y="841"/>
                </a:cubicBezTo>
                <a:cubicBezTo>
                  <a:pt x="594" y="842"/>
                  <a:pt x="590" y="844"/>
                  <a:pt x="586" y="845"/>
                </a:cubicBezTo>
                <a:cubicBezTo>
                  <a:pt x="586" y="845"/>
                  <a:pt x="586" y="845"/>
                  <a:pt x="586" y="845"/>
                </a:cubicBezTo>
                <a:close/>
                <a:moveTo>
                  <a:pt x="269" y="839"/>
                </a:moveTo>
                <a:cubicBezTo>
                  <a:pt x="269" y="839"/>
                  <a:pt x="269" y="839"/>
                  <a:pt x="269" y="839"/>
                </a:cubicBezTo>
                <a:cubicBezTo>
                  <a:pt x="265" y="837"/>
                  <a:pt x="261" y="836"/>
                  <a:pt x="257" y="834"/>
                </a:cubicBezTo>
                <a:cubicBezTo>
                  <a:pt x="257" y="834"/>
                  <a:pt x="256" y="833"/>
                  <a:pt x="257" y="832"/>
                </a:cubicBezTo>
                <a:cubicBezTo>
                  <a:pt x="257" y="831"/>
                  <a:pt x="258" y="831"/>
                  <a:pt x="259" y="831"/>
                </a:cubicBezTo>
                <a:cubicBezTo>
                  <a:pt x="262" y="833"/>
                  <a:pt x="266" y="834"/>
                  <a:pt x="270" y="836"/>
                </a:cubicBezTo>
                <a:cubicBezTo>
                  <a:pt x="270" y="836"/>
                  <a:pt x="271" y="837"/>
                  <a:pt x="270" y="838"/>
                </a:cubicBezTo>
                <a:cubicBezTo>
                  <a:pt x="270" y="839"/>
                  <a:pt x="270" y="839"/>
                  <a:pt x="269" y="839"/>
                </a:cubicBezTo>
                <a:close/>
                <a:moveTo>
                  <a:pt x="608" y="836"/>
                </a:moveTo>
                <a:cubicBezTo>
                  <a:pt x="607" y="836"/>
                  <a:pt x="607" y="836"/>
                  <a:pt x="607" y="836"/>
                </a:cubicBezTo>
                <a:cubicBezTo>
                  <a:pt x="606" y="835"/>
                  <a:pt x="607" y="834"/>
                  <a:pt x="607" y="834"/>
                </a:cubicBezTo>
                <a:cubicBezTo>
                  <a:pt x="611" y="832"/>
                  <a:pt x="615" y="830"/>
                  <a:pt x="618" y="829"/>
                </a:cubicBezTo>
                <a:cubicBezTo>
                  <a:pt x="619" y="828"/>
                  <a:pt x="620" y="829"/>
                  <a:pt x="620" y="829"/>
                </a:cubicBezTo>
                <a:cubicBezTo>
                  <a:pt x="621" y="830"/>
                  <a:pt x="620" y="831"/>
                  <a:pt x="619" y="831"/>
                </a:cubicBezTo>
                <a:cubicBezTo>
                  <a:pt x="616" y="833"/>
                  <a:pt x="612" y="835"/>
                  <a:pt x="608" y="836"/>
                </a:cubicBezTo>
                <a:cubicBezTo>
                  <a:pt x="608" y="836"/>
                  <a:pt x="608" y="836"/>
                  <a:pt x="608" y="836"/>
                </a:cubicBezTo>
                <a:close/>
                <a:moveTo>
                  <a:pt x="247" y="829"/>
                </a:moveTo>
                <a:cubicBezTo>
                  <a:pt x="247" y="829"/>
                  <a:pt x="247" y="829"/>
                  <a:pt x="247" y="829"/>
                </a:cubicBezTo>
                <a:cubicBezTo>
                  <a:pt x="243" y="827"/>
                  <a:pt x="239" y="825"/>
                  <a:pt x="236" y="824"/>
                </a:cubicBezTo>
                <a:cubicBezTo>
                  <a:pt x="235" y="823"/>
                  <a:pt x="235" y="822"/>
                  <a:pt x="235" y="821"/>
                </a:cubicBezTo>
                <a:cubicBezTo>
                  <a:pt x="235" y="821"/>
                  <a:pt x="236" y="820"/>
                  <a:pt x="237" y="821"/>
                </a:cubicBezTo>
                <a:cubicBezTo>
                  <a:pt x="241" y="823"/>
                  <a:pt x="244" y="824"/>
                  <a:pt x="248" y="826"/>
                </a:cubicBezTo>
                <a:cubicBezTo>
                  <a:pt x="249" y="827"/>
                  <a:pt x="249" y="827"/>
                  <a:pt x="249" y="828"/>
                </a:cubicBezTo>
                <a:cubicBezTo>
                  <a:pt x="248" y="829"/>
                  <a:pt x="248" y="829"/>
                  <a:pt x="247" y="829"/>
                </a:cubicBezTo>
                <a:close/>
                <a:moveTo>
                  <a:pt x="630" y="826"/>
                </a:moveTo>
                <a:cubicBezTo>
                  <a:pt x="629" y="826"/>
                  <a:pt x="629" y="826"/>
                  <a:pt x="628" y="825"/>
                </a:cubicBezTo>
                <a:cubicBezTo>
                  <a:pt x="628" y="825"/>
                  <a:pt x="628" y="824"/>
                  <a:pt x="629" y="823"/>
                </a:cubicBezTo>
                <a:cubicBezTo>
                  <a:pt x="632" y="822"/>
                  <a:pt x="636" y="820"/>
                  <a:pt x="640" y="818"/>
                </a:cubicBezTo>
                <a:cubicBezTo>
                  <a:pt x="640" y="818"/>
                  <a:pt x="641" y="818"/>
                  <a:pt x="642" y="819"/>
                </a:cubicBezTo>
                <a:cubicBezTo>
                  <a:pt x="642" y="819"/>
                  <a:pt x="642" y="820"/>
                  <a:pt x="641" y="821"/>
                </a:cubicBezTo>
                <a:cubicBezTo>
                  <a:pt x="637" y="823"/>
                  <a:pt x="634" y="824"/>
                  <a:pt x="630" y="826"/>
                </a:cubicBezTo>
                <a:cubicBezTo>
                  <a:pt x="630" y="826"/>
                  <a:pt x="630" y="826"/>
                  <a:pt x="630" y="826"/>
                </a:cubicBezTo>
                <a:close/>
                <a:moveTo>
                  <a:pt x="226" y="818"/>
                </a:moveTo>
                <a:cubicBezTo>
                  <a:pt x="226" y="818"/>
                  <a:pt x="225" y="818"/>
                  <a:pt x="225" y="818"/>
                </a:cubicBezTo>
                <a:cubicBezTo>
                  <a:pt x="222" y="816"/>
                  <a:pt x="218" y="814"/>
                  <a:pt x="215" y="812"/>
                </a:cubicBezTo>
                <a:cubicBezTo>
                  <a:pt x="214" y="811"/>
                  <a:pt x="214" y="811"/>
                  <a:pt x="214" y="810"/>
                </a:cubicBezTo>
                <a:cubicBezTo>
                  <a:pt x="214" y="809"/>
                  <a:pt x="215" y="809"/>
                  <a:pt x="216" y="809"/>
                </a:cubicBezTo>
                <a:cubicBezTo>
                  <a:pt x="220" y="811"/>
                  <a:pt x="223" y="813"/>
                  <a:pt x="227" y="815"/>
                </a:cubicBezTo>
                <a:cubicBezTo>
                  <a:pt x="227" y="816"/>
                  <a:pt x="228" y="817"/>
                  <a:pt x="227" y="817"/>
                </a:cubicBezTo>
                <a:cubicBezTo>
                  <a:pt x="227" y="818"/>
                  <a:pt x="226" y="818"/>
                  <a:pt x="226" y="818"/>
                </a:cubicBezTo>
                <a:close/>
                <a:moveTo>
                  <a:pt x="651" y="815"/>
                </a:moveTo>
                <a:cubicBezTo>
                  <a:pt x="650" y="815"/>
                  <a:pt x="650" y="815"/>
                  <a:pt x="649" y="814"/>
                </a:cubicBezTo>
                <a:cubicBezTo>
                  <a:pt x="649" y="814"/>
                  <a:pt x="649" y="813"/>
                  <a:pt x="650" y="812"/>
                </a:cubicBezTo>
                <a:cubicBezTo>
                  <a:pt x="653" y="810"/>
                  <a:pt x="657" y="808"/>
                  <a:pt x="660" y="806"/>
                </a:cubicBezTo>
                <a:cubicBezTo>
                  <a:pt x="661" y="806"/>
                  <a:pt x="662" y="806"/>
                  <a:pt x="662" y="807"/>
                </a:cubicBezTo>
                <a:cubicBezTo>
                  <a:pt x="663" y="807"/>
                  <a:pt x="662" y="808"/>
                  <a:pt x="662" y="809"/>
                </a:cubicBezTo>
                <a:cubicBezTo>
                  <a:pt x="658" y="811"/>
                  <a:pt x="655" y="813"/>
                  <a:pt x="651" y="815"/>
                </a:cubicBezTo>
                <a:cubicBezTo>
                  <a:pt x="651" y="815"/>
                  <a:pt x="651" y="815"/>
                  <a:pt x="651" y="815"/>
                </a:cubicBezTo>
                <a:close/>
                <a:moveTo>
                  <a:pt x="205" y="806"/>
                </a:moveTo>
                <a:cubicBezTo>
                  <a:pt x="205" y="806"/>
                  <a:pt x="205" y="806"/>
                  <a:pt x="204" y="806"/>
                </a:cubicBezTo>
                <a:cubicBezTo>
                  <a:pt x="201" y="803"/>
                  <a:pt x="198" y="801"/>
                  <a:pt x="194" y="799"/>
                </a:cubicBezTo>
                <a:cubicBezTo>
                  <a:pt x="193" y="799"/>
                  <a:pt x="193" y="798"/>
                  <a:pt x="194" y="797"/>
                </a:cubicBezTo>
                <a:cubicBezTo>
                  <a:pt x="194" y="796"/>
                  <a:pt x="195" y="796"/>
                  <a:pt x="196" y="797"/>
                </a:cubicBezTo>
                <a:cubicBezTo>
                  <a:pt x="199" y="799"/>
                  <a:pt x="203" y="801"/>
                  <a:pt x="206" y="803"/>
                </a:cubicBezTo>
                <a:cubicBezTo>
                  <a:pt x="207" y="803"/>
                  <a:pt x="207" y="804"/>
                  <a:pt x="206" y="805"/>
                </a:cubicBezTo>
                <a:cubicBezTo>
                  <a:pt x="206" y="806"/>
                  <a:pt x="206" y="806"/>
                  <a:pt x="205" y="806"/>
                </a:cubicBezTo>
                <a:close/>
                <a:moveTo>
                  <a:pt x="671" y="803"/>
                </a:moveTo>
                <a:cubicBezTo>
                  <a:pt x="671" y="803"/>
                  <a:pt x="670" y="802"/>
                  <a:pt x="670" y="802"/>
                </a:cubicBezTo>
                <a:cubicBezTo>
                  <a:pt x="669" y="801"/>
                  <a:pt x="670" y="800"/>
                  <a:pt x="670" y="800"/>
                </a:cubicBezTo>
                <a:cubicBezTo>
                  <a:pt x="674" y="798"/>
                  <a:pt x="677" y="795"/>
                  <a:pt x="680" y="793"/>
                </a:cubicBezTo>
                <a:cubicBezTo>
                  <a:pt x="681" y="793"/>
                  <a:pt x="682" y="793"/>
                  <a:pt x="682" y="794"/>
                </a:cubicBezTo>
                <a:cubicBezTo>
                  <a:pt x="683" y="794"/>
                  <a:pt x="683" y="795"/>
                  <a:pt x="682" y="796"/>
                </a:cubicBezTo>
                <a:cubicBezTo>
                  <a:pt x="679" y="798"/>
                  <a:pt x="675" y="800"/>
                  <a:pt x="672" y="802"/>
                </a:cubicBezTo>
                <a:cubicBezTo>
                  <a:pt x="672" y="802"/>
                  <a:pt x="671" y="803"/>
                  <a:pt x="671" y="803"/>
                </a:cubicBezTo>
                <a:close/>
                <a:moveTo>
                  <a:pt x="185" y="793"/>
                </a:moveTo>
                <a:cubicBezTo>
                  <a:pt x="185" y="793"/>
                  <a:pt x="185" y="792"/>
                  <a:pt x="184" y="792"/>
                </a:cubicBezTo>
                <a:cubicBezTo>
                  <a:pt x="181" y="790"/>
                  <a:pt x="178" y="788"/>
                  <a:pt x="175" y="785"/>
                </a:cubicBezTo>
                <a:cubicBezTo>
                  <a:pt x="174" y="785"/>
                  <a:pt x="174" y="784"/>
                  <a:pt x="174" y="783"/>
                </a:cubicBezTo>
                <a:cubicBezTo>
                  <a:pt x="175" y="782"/>
                  <a:pt x="176" y="782"/>
                  <a:pt x="176" y="783"/>
                </a:cubicBezTo>
                <a:cubicBezTo>
                  <a:pt x="179" y="785"/>
                  <a:pt x="183" y="787"/>
                  <a:pt x="186" y="790"/>
                </a:cubicBezTo>
                <a:cubicBezTo>
                  <a:pt x="187" y="790"/>
                  <a:pt x="187" y="791"/>
                  <a:pt x="186" y="792"/>
                </a:cubicBezTo>
                <a:cubicBezTo>
                  <a:pt x="186" y="792"/>
                  <a:pt x="186" y="793"/>
                  <a:pt x="185" y="793"/>
                </a:cubicBezTo>
                <a:close/>
                <a:moveTo>
                  <a:pt x="691" y="789"/>
                </a:moveTo>
                <a:cubicBezTo>
                  <a:pt x="690" y="789"/>
                  <a:pt x="690" y="789"/>
                  <a:pt x="690" y="788"/>
                </a:cubicBezTo>
                <a:cubicBezTo>
                  <a:pt x="689" y="788"/>
                  <a:pt x="689" y="787"/>
                  <a:pt x="690" y="786"/>
                </a:cubicBezTo>
                <a:cubicBezTo>
                  <a:pt x="693" y="784"/>
                  <a:pt x="696" y="782"/>
                  <a:pt x="700" y="779"/>
                </a:cubicBezTo>
                <a:cubicBezTo>
                  <a:pt x="700" y="779"/>
                  <a:pt x="701" y="779"/>
                  <a:pt x="702" y="779"/>
                </a:cubicBezTo>
                <a:cubicBezTo>
                  <a:pt x="702" y="780"/>
                  <a:pt x="702" y="781"/>
                  <a:pt x="701" y="782"/>
                </a:cubicBezTo>
                <a:cubicBezTo>
                  <a:pt x="698" y="784"/>
                  <a:pt x="695" y="786"/>
                  <a:pt x="692" y="789"/>
                </a:cubicBezTo>
                <a:cubicBezTo>
                  <a:pt x="692" y="789"/>
                  <a:pt x="691" y="789"/>
                  <a:pt x="691" y="789"/>
                </a:cubicBezTo>
                <a:close/>
                <a:moveTo>
                  <a:pt x="166" y="778"/>
                </a:moveTo>
                <a:cubicBezTo>
                  <a:pt x="166" y="778"/>
                  <a:pt x="165" y="778"/>
                  <a:pt x="165" y="778"/>
                </a:cubicBezTo>
                <a:cubicBezTo>
                  <a:pt x="162" y="775"/>
                  <a:pt x="159" y="773"/>
                  <a:pt x="156" y="770"/>
                </a:cubicBezTo>
                <a:cubicBezTo>
                  <a:pt x="155" y="770"/>
                  <a:pt x="155" y="769"/>
                  <a:pt x="155" y="768"/>
                </a:cubicBezTo>
                <a:cubicBezTo>
                  <a:pt x="156" y="767"/>
                  <a:pt x="157" y="767"/>
                  <a:pt x="158" y="768"/>
                </a:cubicBezTo>
                <a:cubicBezTo>
                  <a:pt x="161" y="770"/>
                  <a:pt x="164" y="773"/>
                  <a:pt x="167" y="775"/>
                </a:cubicBezTo>
                <a:cubicBezTo>
                  <a:pt x="167" y="776"/>
                  <a:pt x="168" y="777"/>
                  <a:pt x="167" y="778"/>
                </a:cubicBezTo>
                <a:cubicBezTo>
                  <a:pt x="167" y="778"/>
                  <a:pt x="166" y="778"/>
                  <a:pt x="166" y="778"/>
                </a:cubicBezTo>
                <a:close/>
                <a:moveTo>
                  <a:pt x="710" y="774"/>
                </a:moveTo>
                <a:cubicBezTo>
                  <a:pt x="709" y="774"/>
                  <a:pt x="709" y="774"/>
                  <a:pt x="709" y="774"/>
                </a:cubicBezTo>
                <a:cubicBezTo>
                  <a:pt x="708" y="773"/>
                  <a:pt x="708" y="772"/>
                  <a:pt x="709" y="772"/>
                </a:cubicBezTo>
                <a:cubicBezTo>
                  <a:pt x="712" y="769"/>
                  <a:pt x="715" y="767"/>
                  <a:pt x="718" y="764"/>
                </a:cubicBezTo>
                <a:cubicBezTo>
                  <a:pt x="719" y="764"/>
                  <a:pt x="720" y="764"/>
                  <a:pt x="720" y="764"/>
                </a:cubicBezTo>
                <a:cubicBezTo>
                  <a:pt x="721" y="765"/>
                  <a:pt x="721" y="766"/>
                  <a:pt x="720" y="766"/>
                </a:cubicBezTo>
                <a:cubicBezTo>
                  <a:pt x="717" y="769"/>
                  <a:pt x="714" y="772"/>
                  <a:pt x="711" y="774"/>
                </a:cubicBezTo>
                <a:cubicBezTo>
                  <a:pt x="711" y="774"/>
                  <a:pt x="710" y="774"/>
                  <a:pt x="710" y="774"/>
                </a:cubicBezTo>
                <a:close/>
                <a:moveTo>
                  <a:pt x="147" y="763"/>
                </a:moveTo>
                <a:cubicBezTo>
                  <a:pt x="147" y="763"/>
                  <a:pt x="147" y="763"/>
                  <a:pt x="147" y="762"/>
                </a:cubicBezTo>
                <a:cubicBezTo>
                  <a:pt x="143" y="760"/>
                  <a:pt x="141" y="757"/>
                  <a:pt x="138" y="754"/>
                </a:cubicBezTo>
                <a:cubicBezTo>
                  <a:pt x="137" y="754"/>
                  <a:pt x="137" y="753"/>
                  <a:pt x="138" y="752"/>
                </a:cubicBezTo>
                <a:cubicBezTo>
                  <a:pt x="138" y="751"/>
                  <a:pt x="139" y="751"/>
                  <a:pt x="140" y="752"/>
                </a:cubicBezTo>
                <a:cubicBezTo>
                  <a:pt x="143" y="755"/>
                  <a:pt x="146" y="757"/>
                  <a:pt x="148" y="760"/>
                </a:cubicBezTo>
                <a:cubicBezTo>
                  <a:pt x="149" y="761"/>
                  <a:pt x="149" y="762"/>
                  <a:pt x="149" y="762"/>
                </a:cubicBezTo>
                <a:cubicBezTo>
                  <a:pt x="148" y="763"/>
                  <a:pt x="148" y="763"/>
                  <a:pt x="147" y="763"/>
                </a:cubicBezTo>
                <a:close/>
                <a:moveTo>
                  <a:pt x="728" y="759"/>
                </a:moveTo>
                <a:cubicBezTo>
                  <a:pt x="728" y="759"/>
                  <a:pt x="727" y="759"/>
                  <a:pt x="727" y="758"/>
                </a:cubicBezTo>
                <a:cubicBezTo>
                  <a:pt x="726" y="758"/>
                  <a:pt x="726" y="757"/>
                  <a:pt x="727" y="756"/>
                </a:cubicBezTo>
                <a:cubicBezTo>
                  <a:pt x="730" y="753"/>
                  <a:pt x="733" y="751"/>
                  <a:pt x="736" y="748"/>
                </a:cubicBezTo>
                <a:cubicBezTo>
                  <a:pt x="736" y="747"/>
                  <a:pt x="737" y="747"/>
                  <a:pt x="738" y="748"/>
                </a:cubicBezTo>
                <a:cubicBezTo>
                  <a:pt x="738" y="749"/>
                  <a:pt x="738" y="750"/>
                  <a:pt x="738" y="750"/>
                </a:cubicBezTo>
                <a:cubicBezTo>
                  <a:pt x="735" y="753"/>
                  <a:pt x="732" y="756"/>
                  <a:pt x="729" y="758"/>
                </a:cubicBezTo>
                <a:cubicBezTo>
                  <a:pt x="729" y="759"/>
                  <a:pt x="728" y="759"/>
                  <a:pt x="728" y="759"/>
                </a:cubicBezTo>
                <a:close/>
                <a:moveTo>
                  <a:pt x="130" y="746"/>
                </a:moveTo>
                <a:cubicBezTo>
                  <a:pt x="130" y="746"/>
                  <a:pt x="129" y="746"/>
                  <a:pt x="129" y="746"/>
                </a:cubicBezTo>
                <a:cubicBezTo>
                  <a:pt x="126" y="743"/>
                  <a:pt x="123" y="740"/>
                  <a:pt x="120" y="737"/>
                </a:cubicBezTo>
                <a:cubicBezTo>
                  <a:pt x="120" y="737"/>
                  <a:pt x="120" y="736"/>
                  <a:pt x="121" y="735"/>
                </a:cubicBezTo>
                <a:cubicBezTo>
                  <a:pt x="121" y="735"/>
                  <a:pt x="122" y="735"/>
                  <a:pt x="123" y="735"/>
                </a:cubicBezTo>
                <a:cubicBezTo>
                  <a:pt x="125" y="738"/>
                  <a:pt x="128" y="741"/>
                  <a:pt x="131" y="744"/>
                </a:cubicBezTo>
                <a:cubicBezTo>
                  <a:pt x="132" y="744"/>
                  <a:pt x="132" y="745"/>
                  <a:pt x="131" y="746"/>
                </a:cubicBezTo>
                <a:cubicBezTo>
                  <a:pt x="131" y="746"/>
                  <a:pt x="130" y="746"/>
                  <a:pt x="130" y="746"/>
                </a:cubicBezTo>
                <a:close/>
                <a:moveTo>
                  <a:pt x="745" y="742"/>
                </a:moveTo>
                <a:cubicBezTo>
                  <a:pt x="745" y="742"/>
                  <a:pt x="745" y="742"/>
                  <a:pt x="744" y="742"/>
                </a:cubicBezTo>
                <a:cubicBezTo>
                  <a:pt x="744" y="741"/>
                  <a:pt x="744" y="740"/>
                  <a:pt x="744" y="740"/>
                </a:cubicBezTo>
                <a:cubicBezTo>
                  <a:pt x="747" y="737"/>
                  <a:pt x="750" y="734"/>
                  <a:pt x="753" y="731"/>
                </a:cubicBezTo>
                <a:cubicBezTo>
                  <a:pt x="753" y="730"/>
                  <a:pt x="754" y="730"/>
                  <a:pt x="755" y="731"/>
                </a:cubicBezTo>
                <a:cubicBezTo>
                  <a:pt x="755" y="731"/>
                  <a:pt x="755" y="732"/>
                  <a:pt x="755" y="733"/>
                </a:cubicBezTo>
                <a:cubicBezTo>
                  <a:pt x="752" y="736"/>
                  <a:pt x="749" y="739"/>
                  <a:pt x="746" y="742"/>
                </a:cubicBezTo>
                <a:cubicBezTo>
                  <a:pt x="746" y="742"/>
                  <a:pt x="746" y="742"/>
                  <a:pt x="745" y="742"/>
                </a:cubicBezTo>
                <a:close/>
                <a:moveTo>
                  <a:pt x="113" y="729"/>
                </a:moveTo>
                <a:cubicBezTo>
                  <a:pt x="113" y="729"/>
                  <a:pt x="113" y="729"/>
                  <a:pt x="112" y="728"/>
                </a:cubicBezTo>
                <a:cubicBezTo>
                  <a:pt x="110" y="725"/>
                  <a:pt x="107" y="722"/>
                  <a:pt x="104" y="719"/>
                </a:cubicBezTo>
                <a:cubicBezTo>
                  <a:pt x="104" y="719"/>
                  <a:pt x="104" y="718"/>
                  <a:pt x="105" y="717"/>
                </a:cubicBezTo>
                <a:cubicBezTo>
                  <a:pt x="105" y="717"/>
                  <a:pt x="106" y="717"/>
                  <a:pt x="107" y="717"/>
                </a:cubicBezTo>
                <a:cubicBezTo>
                  <a:pt x="109" y="721"/>
                  <a:pt x="112" y="723"/>
                  <a:pt x="115" y="726"/>
                </a:cubicBezTo>
                <a:cubicBezTo>
                  <a:pt x="115" y="727"/>
                  <a:pt x="115" y="728"/>
                  <a:pt x="114" y="729"/>
                </a:cubicBezTo>
                <a:cubicBezTo>
                  <a:pt x="114" y="729"/>
                  <a:pt x="114" y="729"/>
                  <a:pt x="113" y="729"/>
                </a:cubicBezTo>
                <a:close/>
                <a:moveTo>
                  <a:pt x="762" y="725"/>
                </a:moveTo>
                <a:cubicBezTo>
                  <a:pt x="761" y="725"/>
                  <a:pt x="761" y="724"/>
                  <a:pt x="761" y="724"/>
                </a:cubicBezTo>
                <a:cubicBezTo>
                  <a:pt x="760" y="724"/>
                  <a:pt x="760" y="723"/>
                  <a:pt x="761" y="722"/>
                </a:cubicBezTo>
                <a:cubicBezTo>
                  <a:pt x="763" y="719"/>
                  <a:pt x="766" y="716"/>
                  <a:pt x="768" y="713"/>
                </a:cubicBezTo>
                <a:cubicBezTo>
                  <a:pt x="769" y="712"/>
                  <a:pt x="770" y="712"/>
                  <a:pt x="770" y="713"/>
                </a:cubicBezTo>
                <a:cubicBezTo>
                  <a:pt x="771" y="713"/>
                  <a:pt x="771" y="714"/>
                  <a:pt x="771" y="715"/>
                </a:cubicBezTo>
                <a:cubicBezTo>
                  <a:pt x="768" y="718"/>
                  <a:pt x="765" y="721"/>
                  <a:pt x="763" y="724"/>
                </a:cubicBezTo>
                <a:cubicBezTo>
                  <a:pt x="763" y="724"/>
                  <a:pt x="762" y="725"/>
                  <a:pt x="762" y="725"/>
                </a:cubicBezTo>
                <a:close/>
                <a:moveTo>
                  <a:pt x="98" y="711"/>
                </a:moveTo>
                <a:cubicBezTo>
                  <a:pt x="97" y="711"/>
                  <a:pt x="97" y="711"/>
                  <a:pt x="97" y="710"/>
                </a:cubicBezTo>
                <a:cubicBezTo>
                  <a:pt x="94" y="707"/>
                  <a:pt x="92" y="704"/>
                  <a:pt x="89" y="701"/>
                </a:cubicBezTo>
                <a:cubicBezTo>
                  <a:pt x="89" y="700"/>
                  <a:pt x="89" y="699"/>
                  <a:pt x="89" y="699"/>
                </a:cubicBezTo>
                <a:cubicBezTo>
                  <a:pt x="90" y="698"/>
                  <a:pt x="91" y="698"/>
                  <a:pt x="92" y="699"/>
                </a:cubicBezTo>
                <a:cubicBezTo>
                  <a:pt x="94" y="702"/>
                  <a:pt x="96" y="705"/>
                  <a:pt x="99" y="708"/>
                </a:cubicBezTo>
                <a:cubicBezTo>
                  <a:pt x="99" y="709"/>
                  <a:pt x="99" y="710"/>
                  <a:pt x="99" y="710"/>
                </a:cubicBezTo>
                <a:cubicBezTo>
                  <a:pt x="98" y="711"/>
                  <a:pt x="98" y="711"/>
                  <a:pt x="98" y="711"/>
                </a:cubicBezTo>
                <a:close/>
                <a:moveTo>
                  <a:pt x="777" y="706"/>
                </a:moveTo>
                <a:cubicBezTo>
                  <a:pt x="777" y="706"/>
                  <a:pt x="776" y="706"/>
                  <a:pt x="776" y="706"/>
                </a:cubicBezTo>
                <a:cubicBezTo>
                  <a:pt x="775" y="705"/>
                  <a:pt x="775" y="704"/>
                  <a:pt x="776" y="704"/>
                </a:cubicBezTo>
                <a:cubicBezTo>
                  <a:pt x="778" y="701"/>
                  <a:pt x="781" y="697"/>
                  <a:pt x="783" y="694"/>
                </a:cubicBezTo>
                <a:cubicBezTo>
                  <a:pt x="784" y="693"/>
                  <a:pt x="785" y="693"/>
                  <a:pt x="785" y="694"/>
                </a:cubicBezTo>
                <a:cubicBezTo>
                  <a:pt x="786" y="694"/>
                  <a:pt x="786" y="695"/>
                  <a:pt x="786" y="696"/>
                </a:cubicBezTo>
                <a:cubicBezTo>
                  <a:pt x="783" y="699"/>
                  <a:pt x="781" y="702"/>
                  <a:pt x="778" y="706"/>
                </a:cubicBezTo>
                <a:cubicBezTo>
                  <a:pt x="778" y="706"/>
                  <a:pt x="777" y="706"/>
                  <a:pt x="777" y="706"/>
                </a:cubicBezTo>
                <a:close/>
                <a:moveTo>
                  <a:pt x="83" y="692"/>
                </a:moveTo>
                <a:cubicBezTo>
                  <a:pt x="83" y="692"/>
                  <a:pt x="82" y="691"/>
                  <a:pt x="82" y="691"/>
                </a:cubicBezTo>
                <a:cubicBezTo>
                  <a:pt x="80" y="688"/>
                  <a:pt x="77" y="685"/>
                  <a:pt x="75" y="681"/>
                </a:cubicBezTo>
                <a:cubicBezTo>
                  <a:pt x="75" y="681"/>
                  <a:pt x="75" y="680"/>
                  <a:pt x="76" y="679"/>
                </a:cubicBezTo>
                <a:cubicBezTo>
                  <a:pt x="76" y="679"/>
                  <a:pt x="77" y="679"/>
                  <a:pt x="78" y="680"/>
                </a:cubicBezTo>
                <a:cubicBezTo>
                  <a:pt x="80" y="683"/>
                  <a:pt x="82" y="686"/>
                  <a:pt x="84" y="689"/>
                </a:cubicBezTo>
                <a:cubicBezTo>
                  <a:pt x="85" y="690"/>
                  <a:pt x="85" y="691"/>
                  <a:pt x="84" y="691"/>
                </a:cubicBezTo>
                <a:cubicBezTo>
                  <a:pt x="84" y="692"/>
                  <a:pt x="84" y="692"/>
                  <a:pt x="83" y="692"/>
                </a:cubicBezTo>
                <a:close/>
                <a:moveTo>
                  <a:pt x="791" y="687"/>
                </a:moveTo>
                <a:cubicBezTo>
                  <a:pt x="791" y="687"/>
                  <a:pt x="791" y="687"/>
                  <a:pt x="791" y="687"/>
                </a:cubicBezTo>
                <a:cubicBezTo>
                  <a:pt x="790" y="686"/>
                  <a:pt x="790" y="685"/>
                  <a:pt x="790" y="684"/>
                </a:cubicBezTo>
                <a:cubicBezTo>
                  <a:pt x="792" y="681"/>
                  <a:pt x="795" y="678"/>
                  <a:pt x="797" y="675"/>
                </a:cubicBezTo>
                <a:cubicBezTo>
                  <a:pt x="797" y="674"/>
                  <a:pt x="798" y="674"/>
                  <a:pt x="799" y="674"/>
                </a:cubicBezTo>
                <a:cubicBezTo>
                  <a:pt x="800" y="675"/>
                  <a:pt x="800" y="676"/>
                  <a:pt x="799" y="676"/>
                </a:cubicBezTo>
                <a:cubicBezTo>
                  <a:pt x="797" y="680"/>
                  <a:pt x="795" y="683"/>
                  <a:pt x="793" y="686"/>
                </a:cubicBezTo>
                <a:cubicBezTo>
                  <a:pt x="792" y="687"/>
                  <a:pt x="792" y="687"/>
                  <a:pt x="791" y="687"/>
                </a:cubicBezTo>
                <a:close/>
                <a:moveTo>
                  <a:pt x="70" y="672"/>
                </a:moveTo>
                <a:cubicBezTo>
                  <a:pt x="69" y="672"/>
                  <a:pt x="69" y="672"/>
                  <a:pt x="68" y="671"/>
                </a:cubicBezTo>
                <a:cubicBezTo>
                  <a:pt x="66" y="668"/>
                  <a:pt x="64" y="664"/>
                  <a:pt x="62" y="661"/>
                </a:cubicBezTo>
                <a:cubicBezTo>
                  <a:pt x="62" y="660"/>
                  <a:pt x="62" y="659"/>
                  <a:pt x="63" y="659"/>
                </a:cubicBezTo>
                <a:cubicBezTo>
                  <a:pt x="63" y="659"/>
                  <a:pt x="64" y="659"/>
                  <a:pt x="65" y="659"/>
                </a:cubicBezTo>
                <a:cubicBezTo>
                  <a:pt x="67" y="663"/>
                  <a:pt x="69" y="666"/>
                  <a:pt x="71" y="670"/>
                </a:cubicBezTo>
                <a:cubicBezTo>
                  <a:pt x="71" y="670"/>
                  <a:pt x="71" y="671"/>
                  <a:pt x="71" y="672"/>
                </a:cubicBezTo>
                <a:cubicBezTo>
                  <a:pt x="70" y="672"/>
                  <a:pt x="70" y="672"/>
                  <a:pt x="70" y="672"/>
                </a:cubicBezTo>
                <a:close/>
                <a:moveTo>
                  <a:pt x="805" y="667"/>
                </a:moveTo>
                <a:cubicBezTo>
                  <a:pt x="804" y="667"/>
                  <a:pt x="804" y="667"/>
                  <a:pt x="804" y="667"/>
                </a:cubicBezTo>
                <a:cubicBezTo>
                  <a:pt x="803" y="666"/>
                  <a:pt x="803" y="665"/>
                  <a:pt x="803" y="665"/>
                </a:cubicBezTo>
                <a:cubicBezTo>
                  <a:pt x="805" y="661"/>
                  <a:pt x="808" y="658"/>
                  <a:pt x="810" y="654"/>
                </a:cubicBezTo>
                <a:cubicBezTo>
                  <a:pt x="810" y="654"/>
                  <a:pt x="811" y="653"/>
                  <a:pt x="812" y="654"/>
                </a:cubicBezTo>
                <a:cubicBezTo>
                  <a:pt x="812" y="654"/>
                  <a:pt x="813" y="655"/>
                  <a:pt x="812" y="656"/>
                </a:cubicBezTo>
                <a:cubicBezTo>
                  <a:pt x="810" y="659"/>
                  <a:pt x="808" y="663"/>
                  <a:pt x="806" y="666"/>
                </a:cubicBezTo>
                <a:cubicBezTo>
                  <a:pt x="806" y="667"/>
                  <a:pt x="805" y="667"/>
                  <a:pt x="805" y="667"/>
                </a:cubicBezTo>
                <a:close/>
                <a:moveTo>
                  <a:pt x="57" y="651"/>
                </a:moveTo>
                <a:cubicBezTo>
                  <a:pt x="57" y="651"/>
                  <a:pt x="56" y="651"/>
                  <a:pt x="56" y="651"/>
                </a:cubicBezTo>
                <a:cubicBezTo>
                  <a:pt x="54" y="647"/>
                  <a:pt x="52" y="644"/>
                  <a:pt x="50" y="640"/>
                </a:cubicBezTo>
                <a:cubicBezTo>
                  <a:pt x="50" y="639"/>
                  <a:pt x="50" y="638"/>
                  <a:pt x="51" y="638"/>
                </a:cubicBezTo>
                <a:cubicBezTo>
                  <a:pt x="52" y="638"/>
                  <a:pt x="53" y="638"/>
                  <a:pt x="53" y="639"/>
                </a:cubicBezTo>
                <a:cubicBezTo>
                  <a:pt x="55" y="642"/>
                  <a:pt x="57" y="646"/>
                  <a:pt x="59" y="649"/>
                </a:cubicBezTo>
                <a:cubicBezTo>
                  <a:pt x="59" y="650"/>
                  <a:pt x="59" y="651"/>
                  <a:pt x="58" y="651"/>
                </a:cubicBezTo>
                <a:cubicBezTo>
                  <a:pt x="58" y="651"/>
                  <a:pt x="58" y="651"/>
                  <a:pt x="57" y="651"/>
                </a:cubicBezTo>
                <a:close/>
                <a:moveTo>
                  <a:pt x="817" y="646"/>
                </a:moveTo>
                <a:cubicBezTo>
                  <a:pt x="817" y="646"/>
                  <a:pt x="816" y="646"/>
                  <a:pt x="816" y="646"/>
                </a:cubicBezTo>
                <a:cubicBezTo>
                  <a:pt x="815" y="645"/>
                  <a:pt x="815" y="645"/>
                  <a:pt x="815" y="644"/>
                </a:cubicBezTo>
                <a:cubicBezTo>
                  <a:pt x="817" y="640"/>
                  <a:pt x="819" y="637"/>
                  <a:pt x="821" y="633"/>
                </a:cubicBezTo>
                <a:cubicBezTo>
                  <a:pt x="821" y="633"/>
                  <a:pt x="822" y="632"/>
                  <a:pt x="823" y="633"/>
                </a:cubicBezTo>
                <a:cubicBezTo>
                  <a:pt x="824" y="633"/>
                  <a:pt x="824" y="634"/>
                  <a:pt x="824" y="635"/>
                </a:cubicBezTo>
                <a:cubicBezTo>
                  <a:pt x="822" y="638"/>
                  <a:pt x="820" y="642"/>
                  <a:pt x="818" y="645"/>
                </a:cubicBezTo>
                <a:cubicBezTo>
                  <a:pt x="818" y="646"/>
                  <a:pt x="817" y="646"/>
                  <a:pt x="817" y="646"/>
                </a:cubicBezTo>
                <a:close/>
                <a:moveTo>
                  <a:pt x="46" y="630"/>
                </a:moveTo>
                <a:cubicBezTo>
                  <a:pt x="46" y="630"/>
                  <a:pt x="45" y="630"/>
                  <a:pt x="45" y="629"/>
                </a:cubicBezTo>
                <a:cubicBezTo>
                  <a:pt x="43" y="626"/>
                  <a:pt x="41" y="622"/>
                  <a:pt x="40" y="619"/>
                </a:cubicBezTo>
                <a:cubicBezTo>
                  <a:pt x="39" y="618"/>
                  <a:pt x="40" y="617"/>
                  <a:pt x="40" y="617"/>
                </a:cubicBezTo>
                <a:cubicBezTo>
                  <a:pt x="41" y="616"/>
                  <a:pt x="42" y="617"/>
                  <a:pt x="42" y="617"/>
                </a:cubicBezTo>
                <a:cubicBezTo>
                  <a:pt x="44" y="621"/>
                  <a:pt x="46" y="625"/>
                  <a:pt x="47" y="628"/>
                </a:cubicBezTo>
                <a:cubicBezTo>
                  <a:pt x="48" y="629"/>
                  <a:pt x="48" y="630"/>
                  <a:pt x="47" y="630"/>
                </a:cubicBezTo>
                <a:cubicBezTo>
                  <a:pt x="47" y="630"/>
                  <a:pt x="46" y="630"/>
                  <a:pt x="46" y="630"/>
                </a:cubicBezTo>
                <a:close/>
                <a:moveTo>
                  <a:pt x="828" y="625"/>
                </a:moveTo>
                <a:cubicBezTo>
                  <a:pt x="828" y="625"/>
                  <a:pt x="827" y="625"/>
                  <a:pt x="827" y="625"/>
                </a:cubicBezTo>
                <a:cubicBezTo>
                  <a:pt x="826" y="624"/>
                  <a:pt x="826" y="623"/>
                  <a:pt x="826" y="623"/>
                </a:cubicBezTo>
                <a:cubicBezTo>
                  <a:pt x="828" y="619"/>
                  <a:pt x="830" y="615"/>
                  <a:pt x="831" y="612"/>
                </a:cubicBezTo>
                <a:cubicBezTo>
                  <a:pt x="832" y="611"/>
                  <a:pt x="833" y="611"/>
                  <a:pt x="833" y="611"/>
                </a:cubicBezTo>
                <a:cubicBezTo>
                  <a:pt x="834" y="611"/>
                  <a:pt x="834" y="612"/>
                  <a:pt x="834" y="613"/>
                </a:cubicBezTo>
                <a:cubicBezTo>
                  <a:pt x="833" y="617"/>
                  <a:pt x="831" y="620"/>
                  <a:pt x="829" y="624"/>
                </a:cubicBezTo>
                <a:cubicBezTo>
                  <a:pt x="829" y="624"/>
                  <a:pt x="828" y="625"/>
                  <a:pt x="828" y="625"/>
                </a:cubicBezTo>
                <a:close/>
                <a:moveTo>
                  <a:pt x="36" y="609"/>
                </a:moveTo>
                <a:cubicBezTo>
                  <a:pt x="36" y="609"/>
                  <a:pt x="35" y="608"/>
                  <a:pt x="35" y="608"/>
                </a:cubicBezTo>
                <a:cubicBezTo>
                  <a:pt x="33" y="604"/>
                  <a:pt x="32" y="600"/>
                  <a:pt x="30" y="597"/>
                </a:cubicBezTo>
                <a:cubicBezTo>
                  <a:pt x="30" y="596"/>
                  <a:pt x="30" y="595"/>
                  <a:pt x="31" y="595"/>
                </a:cubicBezTo>
                <a:cubicBezTo>
                  <a:pt x="32" y="594"/>
                  <a:pt x="33" y="595"/>
                  <a:pt x="33" y="595"/>
                </a:cubicBezTo>
                <a:cubicBezTo>
                  <a:pt x="34" y="599"/>
                  <a:pt x="36" y="603"/>
                  <a:pt x="37" y="606"/>
                </a:cubicBezTo>
                <a:cubicBezTo>
                  <a:pt x="38" y="607"/>
                  <a:pt x="37" y="608"/>
                  <a:pt x="37" y="608"/>
                </a:cubicBezTo>
                <a:cubicBezTo>
                  <a:pt x="37" y="609"/>
                  <a:pt x="36" y="609"/>
                  <a:pt x="36" y="609"/>
                </a:cubicBezTo>
                <a:close/>
                <a:moveTo>
                  <a:pt x="838" y="603"/>
                </a:moveTo>
                <a:cubicBezTo>
                  <a:pt x="837" y="603"/>
                  <a:pt x="837" y="603"/>
                  <a:pt x="837" y="603"/>
                </a:cubicBezTo>
                <a:cubicBezTo>
                  <a:pt x="836" y="602"/>
                  <a:pt x="836" y="601"/>
                  <a:pt x="836" y="601"/>
                </a:cubicBezTo>
                <a:cubicBezTo>
                  <a:pt x="838" y="597"/>
                  <a:pt x="839" y="593"/>
                  <a:pt x="841" y="589"/>
                </a:cubicBezTo>
                <a:cubicBezTo>
                  <a:pt x="841" y="589"/>
                  <a:pt x="842" y="588"/>
                  <a:pt x="842" y="589"/>
                </a:cubicBezTo>
                <a:cubicBezTo>
                  <a:pt x="843" y="589"/>
                  <a:pt x="844" y="590"/>
                  <a:pt x="843" y="591"/>
                </a:cubicBezTo>
                <a:cubicBezTo>
                  <a:pt x="842" y="594"/>
                  <a:pt x="840" y="598"/>
                  <a:pt x="839" y="602"/>
                </a:cubicBezTo>
                <a:cubicBezTo>
                  <a:pt x="839" y="602"/>
                  <a:pt x="838" y="603"/>
                  <a:pt x="838" y="603"/>
                </a:cubicBezTo>
                <a:close/>
                <a:moveTo>
                  <a:pt x="27" y="586"/>
                </a:moveTo>
                <a:cubicBezTo>
                  <a:pt x="27" y="586"/>
                  <a:pt x="26" y="586"/>
                  <a:pt x="26" y="585"/>
                </a:cubicBezTo>
                <a:cubicBezTo>
                  <a:pt x="25" y="582"/>
                  <a:pt x="23" y="578"/>
                  <a:pt x="22" y="574"/>
                </a:cubicBezTo>
                <a:cubicBezTo>
                  <a:pt x="22" y="573"/>
                  <a:pt x="22" y="572"/>
                  <a:pt x="23" y="572"/>
                </a:cubicBezTo>
                <a:cubicBezTo>
                  <a:pt x="24" y="572"/>
                  <a:pt x="24" y="572"/>
                  <a:pt x="25" y="573"/>
                </a:cubicBezTo>
                <a:cubicBezTo>
                  <a:pt x="26" y="577"/>
                  <a:pt x="27" y="581"/>
                  <a:pt x="29" y="584"/>
                </a:cubicBezTo>
                <a:cubicBezTo>
                  <a:pt x="29" y="585"/>
                  <a:pt x="29" y="586"/>
                  <a:pt x="28" y="586"/>
                </a:cubicBezTo>
                <a:cubicBezTo>
                  <a:pt x="28" y="586"/>
                  <a:pt x="27" y="586"/>
                  <a:pt x="27" y="586"/>
                </a:cubicBezTo>
                <a:close/>
                <a:moveTo>
                  <a:pt x="846" y="580"/>
                </a:moveTo>
                <a:cubicBezTo>
                  <a:pt x="846" y="580"/>
                  <a:pt x="846" y="580"/>
                  <a:pt x="846" y="580"/>
                </a:cubicBezTo>
                <a:cubicBezTo>
                  <a:pt x="845" y="580"/>
                  <a:pt x="844" y="579"/>
                  <a:pt x="845" y="578"/>
                </a:cubicBezTo>
                <a:cubicBezTo>
                  <a:pt x="846" y="574"/>
                  <a:pt x="847" y="571"/>
                  <a:pt x="848" y="567"/>
                </a:cubicBezTo>
                <a:cubicBezTo>
                  <a:pt x="849" y="566"/>
                  <a:pt x="850" y="566"/>
                  <a:pt x="850" y="566"/>
                </a:cubicBezTo>
                <a:cubicBezTo>
                  <a:pt x="851" y="566"/>
                  <a:pt x="852" y="567"/>
                  <a:pt x="851" y="568"/>
                </a:cubicBezTo>
                <a:cubicBezTo>
                  <a:pt x="850" y="572"/>
                  <a:pt x="849" y="575"/>
                  <a:pt x="847" y="579"/>
                </a:cubicBezTo>
                <a:cubicBezTo>
                  <a:pt x="847" y="580"/>
                  <a:pt x="847" y="580"/>
                  <a:pt x="846" y="580"/>
                </a:cubicBezTo>
                <a:close/>
                <a:moveTo>
                  <a:pt x="20" y="564"/>
                </a:moveTo>
                <a:cubicBezTo>
                  <a:pt x="19" y="564"/>
                  <a:pt x="18" y="563"/>
                  <a:pt x="18" y="562"/>
                </a:cubicBezTo>
                <a:cubicBezTo>
                  <a:pt x="17" y="559"/>
                  <a:pt x="16" y="555"/>
                  <a:pt x="15" y="551"/>
                </a:cubicBezTo>
                <a:cubicBezTo>
                  <a:pt x="15" y="550"/>
                  <a:pt x="15" y="549"/>
                  <a:pt x="16" y="549"/>
                </a:cubicBezTo>
                <a:cubicBezTo>
                  <a:pt x="17" y="549"/>
                  <a:pt x="18" y="549"/>
                  <a:pt x="18" y="550"/>
                </a:cubicBezTo>
                <a:cubicBezTo>
                  <a:pt x="19" y="554"/>
                  <a:pt x="20" y="558"/>
                  <a:pt x="21" y="562"/>
                </a:cubicBezTo>
                <a:cubicBezTo>
                  <a:pt x="21" y="562"/>
                  <a:pt x="21" y="563"/>
                  <a:pt x="20" y="563"/>
                </a:cubicBezTo>
                <a:cubicBezTo>
                  <a:pt x="20" y="564"/>
                  <a:pt x="20" y="564"/>
                  <a:pt x="20" y="564"/>
                </a:cubicBezTo>
                <a:close/>
                <a:moveTo>
                  <a:pt x="853" y="557"/>
                </a:moveTo>
                <a:cubicBezTo>
                  <a:pt x="853" y="557"/>
                  <a:pt x="853" y="557"/>
                  <a:pt x="853" y="557"/>
                </a:cubicBezTo>
                <a:cubicBezTo>
                  <a:pt x="852" y="557"/>
                  <a:pt x="852" y="556"/>
                  <a:pt x="852" y="555"/>
                </a:cubicBezTo>
                <a:cubicBezTo>
                  <a:pt x="853" y="552"/>
                  <a:pt x="854" y="548"/>
                  <a:pt x="855" y="544"/>
                </a:cubicBezTo>
                <a:cubicBezTo>
                  <a:pt x="855" y="543"/>
                  <a:pt x="856" y="543"/>
                  <a:pt x="857" y="543"/>
                </a:cubicBezTo>
                <a:cubicBezTo>
                  <a:pt x="858" y="543"/>
                  <a:pt x="858" y="544"/>
                  <a:pt x="858" y="545"/>
                </a:cubicBezTo>
                <a:cubicBezTo>
                  <a:pt x="857" y="548"/>
                  <a:pt x="856" y="552"/>
                  <a:pt x="855" y="556"/>
                </a:cubicBezTo>
                <a:cubicBezTo>
                  <a:pt x="855" y="557"/>
                  <a:pt x="854" y="557"/>
                  <a:pt x="853" y="557"/>
                </a:cubicBezTo>
                <a:close/>
                <a:moveTo>
                  <a:pt x="13" y="540"/>
                </a:moveTo>
                <a:cubicBezTo>
                  <a:pt x="13" y="540"/>
                  <a:pt x="12" y="540"/>
                  <a:pt x="12" y="539"/>
                </a:cubicBezTo>
                <a:cubicBezTo>
                  <a:pt x="11" y="535"/>
                  <a:pt x="10" y="531"/>
                  <a:pt x="9" y="527"/>
                </a:cubicBezTo>
                <a:cubicBezTo>
                  <a:pt x="9" y="527"/>
                  <a:pt x="10" y="526"/>
                  <a:pt x="10" y="526"/>
                </a:cubicBezTo>
                <a:cubicBezTo>
                  <a:pt x="11" y="526"/>
                  <a:pt x="12" y="526"/>
                  <a:pt x="12" y="527"/>
                </a:cubicBezTo>
                <a:cubicBezTo>
                  <a:pt x="13" y="531"/>
                  <a:pt x="14" y="535"/>
                  <a:pt x="15" y="539"/>
                </a:cubicBezTo>
                <a:cubicBezTo>
                  <a:pt x="15" y="539"/>
                  <a:pt x="15" y="540"/>
                  <a:pt x="14" y="540"/>
                </a:cubicBezTo>
                <a:cubicBezTo>
                  <a:pt x="14" y="540"/>
                  <a:pt x="14" y="540"/>
                  <a:pt x="13" y="540"/>
                </a:cubicBezTo>
                <a:close/>
                <a:moveTo>
                  <a:pt x="859" y="534"/>
                </a:moveTo>
                <a:cubicBezTo>
                  <a:pt x="859" y="534"/>
                  <a:pt x="859" y="534"/>
                  <a:pt x="859" y="534"/>
                </a:cubicBezTo>
                <a:cubicBezTo>
                  <a:pt x="858" y="534"/>
                  <a:pt x="858" y="533"/>
                  <a:pt x="858" y="532"/>
                </a:cubicBezTo>
                <a:cubicBezTo>
                  <a:pt x="859" y="528"/>
                  <a:pt x="860" y="524"/>
                  <a:pt x="860" y="521"/>
                </a:cubicBezTo>
                <a:cubicBezTo>
                  <a:pt x="860" y="520"/>
                  <a:pt x="861" y="519"/>
                  <a:pt x="862" y="519"/>
                </a:cubicBezTo>
                <a:cubicBezTo>
                  <a:pt x="863" y="519"/>
                  <a:pt x="863" y="520"/>
                  <a:pt x="863" y="521"/>
                </a:cubicBezTo>
                <a:cubicBezTo>
                  <a:pt x="862" y="525"/>
                  <a:pt x="862" y="529"/>
                  <a:pt x="861" y="533"/>
                </a:cubicBezTo>
                <a:cubicBezTo>
                  <a:pt x="861" y="534"/>
                  <a:pt x="860" y="534"/>
                  <a:pt x="859" y="534"/>
                </a:cubicBezTo>
                <a:close/>
                <a:moveTo>
                  <a:pt x="8" y="517"/>
                </a:moveTo>
                <a:cubicBezTo>
                  <a:pt x="8" y="517"/>
                  <a:pt x="7" y="516"/>
                  <a:pt x="7" y="516"/>
                </a:cubicBezTo>
                <a:cubicBezTo>
                  <a:pt x="6" y="512"/>
                  <a:pt x="6" y="508"/>
                  <a:pt x="5" y="504"/>
                </a:cubicBezTo>
                <a:cubicBezTo>
                  <a:pt x="5" y="503"/>
                  <a:pt x="5" y="502"/>
                  <a:pt x="6" y="502"/>
                </a:cubicBezTo>
                <a:cubicBezTo>
                  <a:pt x="7" y="502"/>
                  <a:pt x="8" y="503"/>
                  <a:pt x="8" y="503"/>
                </a:cubicBezTo>
                <a:cubicBezTo>
                  <a:pt x="8" y="507"/>
                  <a:pt x="9" y="511"/>
                  <a:pt x="10" y="515"/>
                </a:cubicBezTo>
                <a:cubicBezTo>
                  <a:pt x="10" y="516"/>
                  <a:pt x="9" y="517"/>
                  <a:pt x="9" y="517"/>
                </a:cubicBezTo>
                <a:cubicBezTo>
                  <a:pt x="9" y="517"/>
                  <a:pt x="8" y="517"/>
                  <a:pt x="8" y="517"/>
                </a:cubicBezTo>
                <a:close/>
                <a:moveTo>
                  <a:pt x="864" y="510"/>
                </a:moveTo>
                <a:cubicBezTo>
                  <a:pt x="864" y="510"/>
                  <a:pt x="864" y="510"/>
                  <a:pt x="864" y="510"/>
                </a:cubicBezTo>
                <a:cubicBezTo>
                  <a:pt x="863" y="510"/>
                  <a:pt x="862" y="510"/>
                  <a:pt x="862" y="509"/>
                </a:cubicBezTo>
                <a:cubicBezTo>
                  <a:pt x="863" y="505"/>
                  <a:pt x="864" y="501"/>
                  <a:pt x="864" y="497"/>
                </a:cubicBezTo>
                <a:cubicBezTo>
                  <a:pt x="864" y="496"/>
                  <a:pt x="865" y="496"/>
                  <a:pt x="866" y="496"/>
                </a:cubicBezTo>
                <a:cubicBezTo>
                  <a:pt x="867" y="496"/>
                  <a:pt x="867" y="497"/>
                  <a:pt x="867" y="497"/>
                </a:cubicBezTo>
                <a:cubicBezTo>
                  <a:pt x="867" y="501"/>
                  <a:pt x="866" y="505"/>
                  <a:pt x="865" y="509"/>
                </a:cubicBezTo>
                <a:cubicBezTo>
                  <a:pt x="865" y="510"/>
                  <a:pt x="865" y="510"/>
                  <a:pt x="864" y="510"/>
                </a:cubicBezTo>
                <a:close/>
                <a:moveTo>
                  <a:pt x="5" y="493"/>
                </a:moveTo>
                <a:cubicBezTo>
                  <a:pt x="4" y="493"/>
                  <a:pt x="3" y="493"/>
                  <a:pt x="3" y="492"/>
                </a:cubicBezTo>
                <a:cubicBezTo>
                  <a:pt x="3" y="488"/>
                  <a:pt x="2" y="484"/>
                  <a:pt x="2" y="480"/>
                </a:cubicBezTo>
                <a:cubicBezTo>
                  <a:pt x="2" y="479"/>
                  <a:pt x="2" y="478"/>
                  <a:pt x="3" y="478"/>
                </a:cubicBezTo>
                <a:cubicBezTo>
                  <a:pt x="4" y="478"/>
                  <a:pt x="5" y="479"/>
                  <a:pt x="5" y="480"/>
                </a:cubicBezTo>
                <a:cubicBezTo>
                  <a:pt x="5" y="484"/>
                  <a:pt x="6" y="488"/>
                  <a:pt x="6" y="492"/>
                </a:cubicBezTo>
                <a:cubicBezTo>
                  <a:pt x="6" y="492"/>
                  <a:pt x="6" y="493"/>
                  <a:pt x="5" y="493"/>
                </a:cubicBezTo>
                <a:cubicBezTo>
                  <a:pt x="5" y="493"/>
                  <a:pt x="5" y="493"/>
                  <a:pt x="5" y="493"/>
                </a:cubicBezTo>
                <a:close/>
                <a:moveTo>
                  <a:pt x="867" y="487"/>
                </a:moveTo>
                <a:cubicBezTo>
                  <a:pt x="867" y="487"/>
                  <a:pt x="867" y="487"/>
                  <a:pt x="867" y="487"/>
                </a:cubicBezTo>
                <a:cubicBezTo>
                  <a:pt x="866" y="487"/>
                  <a:pt x="866" y="486"/>
                  <a:pt x="866" y="485"/>
                </a:cubicBezTo>
                <a:cubicBezTo>
                  <a:pt x="866" y="481"/>
                  <a:pt x="867" y="477"/>
                  <a:pt x="867" y="473"/>
                </a:cubicBezTo>
                <a:cubicBezTo>
                  <a:pt x="867" y="472"/>
                  <a:pt x="868" y="472"/>
                  <a:pt x="869" y="472"/>
                </a:cubicBezTo>
                <a:cubicBezTo>
                  <a:pt x="869" y="472"/>
                  <a:pt x="870" y="473"/>
                  <a:pt x="870" y="473"/>
                </a:cubicBezTo>
                <a:cubicBezTo>
                  <a:pt x="870" y="477"/>
                  <a:pt x="869" y="481"/>
                  <a:pt x="869" y="485"/>
                </a:cubicBezTo>
                <a:cubicBezTo>
                  <a:pt x="869" y="486"/>
                  <a:pt x="868" y="487"/>
                  <a:pt x="867" y="487"/>
                </a:cubicBezTo>
                <a:close/>
                <a:moveTo>
                  <a:pt x="2" y="469"/>
                </a:moveTo>
                <a:cubicBezTo>
                  <a:pt x="1" y="469"/>
                  <a:pt x="1" y="469"/>
                  <a:pt x="1" y="468"/>
                </a:cubicBezTo>
                <a:cubicBezTo>
                  <a:pt x="0" y="464"/>
                  <a:pt x="0" y="460"/>
                  <a:pt x="0" y="456"/>
                </a:cubicBezTo>
                <a:cubicBezTo>
                  <a:pt x="0" y="455"/>
                  <a:pt x="1" y="454"/>
                  <a:pt x="2" y="454"/>
                </a:cubicBezTo>
                <a:cubicBezTo>
                  <a:pt x="2" y="454"/>
                  <a:pt x="3" y="455"/>
                  <a:pt x="3" y="456"/>
                </a:cubicBezTo>
                <a:cubicBezTo>
                  <a:pt x="3" y="460"/>
                  <a:pt x="3" y="464"/>
                  <a:pt x="4" y="468"/>
                </a:cubicBezTo>
                <a:cubicBezTo>
                  <a:pt x="4" y="469"/>
                  <a:pt x="3" y="469"/>
                  <a:pt x="2" y="469"/>
                </a:cubicBezTo>
                <a:cubicBezTo>
                  <a:pt x="2" y="469"/>
                  <a:pt x="2" y="469"/>
                  <a:pt x="2" y="469"/>
                </a:cubicBezTo>
                <a:close/>
                <a:moveTo>
                  <a:pt x="869" y="463"/>
                </a:moveTo>
                <a:cubicBezTo>
                  <a:pt x="869" y="463"/>
                  <a:pt x="869" y="463"/>
                  <a:pt x="869" y="463"/>
                </a:cubicBezTo>
                <a:cubicBezTo>
                  <a:pt x="868" y="463"/>
                  <a:pt x="868" y="462"/>
                  <a:pt x="868" y="461"/>
                </a:cubicBezTo>
                <a:cubicBezTo>
                  <a:pt x="868" y="457"/>
                  <a:pt x="868" y="453"/>
                  <a:pt x="868" y="449"/>
                </a:cubicBezTo>
                <a:cubicBezTo>
                  <a:pt x="868" y="448"/>
                  <a:pt x="869" y="448"/>
                  <a:pt x="870" y="448"/>
                </a:cubicBezTo>
                <a:cubicBezTo>
                  <a:pt x="871" y="448"/>
                  <a:pt x="871" y="449"/>
                  <a:pt x="871" y="449"/>
                </a:cubicBezTo>
                <a:cubicBezTo>
                  <a:pt x="871" y="453"/>
                  <a:pt x="871" y="457"/>
                  <a:pt x="871" y="461"/>
                </a:cubicBezTo>
                <a:cubicBezTo>
                  <a:pt x="871" y="462"/>
                  <a:pt x="870" y="463"/>
                  <a:pt x="869" y="463"/>
                </a:cubicBezTo>
                <a:close/>
                <a:moveTo>
                  <a:pt x="1" y="445"/>
                </a:moveTo>
                <a:cubicBezTo>
                  <a:pt x="0" y="445"/>
                  <a:pt x="0" y="445"/>
                  <a:pt x="0" y="444"/>
                </a:cubicBezTo>
                <a:cubicBezTo>
                  <a:pt x="0" y="441"/>
                  <a:pt x="0" y="439"/>
                  <a:pt x="0" y="436"/>
                </a:cubicBezTo>
                <a:cubicBezTo>
                  <a:pt x="0" y="435"/>
                  <a:pt x="0" y="433"/>
                  <a:pt x="0" y="432"/>
                </a:cubicBezTo>
                <a:cubicBezTo>
                  <a:pt x="0" y="431"/>
                  <a:pt x="0" y="430"/>
                  <a:pt x="1" y="430"/>
                </a:cubicBezTo>
                <a:cubicBezTo>
                  <a:pt x="1" y="430"/>
                  <a:pt x="1" y="430"/>
                  <a:pt x="1" y="430"/>
                </a:cubicBezTo>
                <a:cubicBezTo>
                  <a:pt x="2" y="430"/>
                  <a:pt x="3" y="431"/>
                  <a:pt x="3" y="432"/>
                </a:cubicBezTo>
                <a:cubicBezTo>
                  <a:pt x="3" y="433"/>
                  <a:pt x="3" y="435"/>
                  <a:pt x="3" y="436"/>
                </a:cubicBezTo>
                <a:cubicBezTo>
                  <a:pt x="3" y="439"/>
                  <a:pt x="3" y="441"/>
                  <a:pt x="3" y="444"/>
                </a:cubicBezTo>
                <a:cubicBezTo>
                  <a:pt x="3" y="445"/>
                  <a:pt x="2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lose/>
                <a:moveTo>
                  <a:pt x="870" y="439"/>
                </a:moveTo>
                <a:cubicBezTo>
                  <a:pt x="870" y="439"/>
                  <a:pt x="870" y="439"/>
                  <a:pt x="870" y="439"/>
                </a:cubicBezTo>
                <a:cubicBezTo>
                  <a:pt x="869" y="439"/>
                  <a:pt x="869" y="438"/>
                  <a:pt x="869" y="437"/>
                </a:cubicBezTo>
                <a:cubicBezTo>
                  <a:pt x="869" y="436"/>
                  <a:pt x="869" y="436"/>
                  <a:pt x="869" y="436"/>
                </a:cubicBezTo>
                <a:cubicBezTo>
                  <a:pt x="869" y="432"/>
                  <a:pt x="868" y="429"/>
                  <a:pt x="868" y="425"/>
                </a:cubicBezTo>
                <a:cubicBezTo>
                  <a:pt x="868" y="425"/>
                  <a:pt x="869" y="424"/>
                  <a:pt x="870" y="424"/>
                </a:cubicBezTo>
                <a:cubicBezTo>
                  <a:pt x="871" y="424"/>
                  <a:pt x="871" y="424"/>
                  <a:pt x="871" y="425"/>
                </a:cubicBezTo>
                <a:cubicBezTo>
                  <a:pt x="871" y="429"/>
                  <a:pt x="872" y="432"/>
                  <a:pt x="872" y="436"/>
                </a:cubicBezTo>
                <a:cubicBezTo>
                  <a:pt x="872" y="437"/>
                  <a:pt x="872" y="437"/>
                  <a:pt x="872" y="437"/>
                </a:cubicBezTo>
                <a:cubicBezTo>
                  <a:pt x="872" y="438"/>
                  <a:pt x="871" y="439"/>
                  <a:pt x="870" y="439"/>
                </a:cubicBezTo>
                <a:close/>
                <a:moveTo>
                  <a:pt x="1" y="421"/>
                </a:moveTo>
                <a:cubicBezTo>
                  <a:pt x="1" y="421"/>
                  <a:pt x="1" y="421"/>
                  <a:pt x="1" y="421"/>
                </a:cubicBezTo>
                <a:cubicBezTo>
                  <a:pt x="1" y="421"/>
                  <a:pt x="0" y="421"/>
                  <a:pt x="0" y="420"/>
                </a:cubicBezTo>
                <a:cubicBezTo>
                  <a:pt x="0" y="416"/>
                  <a:pt x="0" y="412"/>
                  <a:pt x="1" y="408"/>
                </a:cubicBezTo>
                <a:cubicBezTo>
                  <a:pt x="1" y="407"/>
                  <a:pt x="1" y="406"/>
                  <a:pt x="2" y="406"/>
                </a:cubicBezTo>
                <a:cubicBezTo>
                  <a:pt x="3" y="406"/>
                  <a:pt x="4" y="407"/>
                  <a:pt x="4" y="408"/>
                </a:cubicBezTo>
                <a:cubicBezTo>
                  <a:pt x="3" y="412"/>
                  <a:pt x="3" y="416"/>
                  <a:pt x="3" y="420"/>
                </a:cubicBezTo>
                <a:cubicBezTo>
                  <a:pt x="3" y="421"/>
                  <a:pt x="2" y="421"/>
                  <a:pt x="1" y="421"/>
                </a:cubicBezTo>
                <a:close/>
                <a:moveTo>
                  <a:pt x="869" y="415"/>
                </a:moveTo>
                <a:cubicBezTo>
                  <a:pt x="869" y="415"/>
                  <a:pt x="868" y="414"/>
                  <a:pt x="868" y="413"/>
                </a:cubicBezTo>
                <a:cubicBezTo>
                  <a:pt x="868" y="409"/>
                  <a:pt x="867" y="405"/>
                  <a:pt x="867" y="402"/>
                </a:cubicBezTo>
                <a:cubicBezTo>
                  <a:pt x="867" y="401"/>
                  <a:pt x="868" y="400"/>
                  <a:pt x="869" y="400"/>
                </a:cubicBezTo>
                <a:cubicBezTo>
                  <a:pt x="869" y="400"/>
                  <a:pt x="870" y="400"/>
                  <a:pt x="870" y="401"/>
                </a:cubicBezTo>
                <a:cubicBezTo>
                  <a:pt x="870" y="405"/>
                  <a:pt x="871" y="409"/>
                  <a:pt x="871" y="413"/>
                </a:cubicBezTo>
                <a:cubicBezTo>
                  <a:pt x="871" y="414"/>
                  <a:pt x="870" y="415"/>
                  <a:pt x="870" y="415"/>
                </a:cubicBezTo>
                <a:cubicBezTo>
                  <a:pt x="869" y="415"/>
                  <a:pt x="869" y="415"/>
                  <a:pt x="869" y="415"/>
                </a:cubicBezTo>
                <a:close/>
                <a:moveTo>
                  <a:pt x="3" y="397"/>
                </a:moveTo>
                <a:cubicBezTo>
                  <a:pt x="3" y="397"/>
                  <a:pt x="3" y="397"/>
                  <a:pt x="3" y="397"/>
                </a:cubicBezTo>
                <a:cubicBezTo>
                  <a:pt x="2" y="397"/>
                  <a:pt x="1" y="397"/>
                  <a:pt x="1" y="396"/>
                </a:cubicBezTo>
                <a:cubicBezTo>
                  <a:pt x="2" y="392"/>
                  <a:pt x="2" y="388"/>
                  <a:pt x="3" y="384"/>
                </a:cubicBezTo>
                <a:cubicBezTo>
                  <a:pt x="3" y="383"/>
                  <a:pt x="4" y="382"/>
                  <a:pt x="4" y="383"/>
                </a:cubicBezTo>
                <a:cubicBezTo>
                  <a:pt x="5" y="383"/>
                  <a:pt x="6" y="383"/>
                  <a:pt x="6" y="384"/>
                </a:cubicBezTo>
                <a:cubicBezTo>
                  <a:pt x="5" y="388"/>
                  <a:pt x="5" y="392"/>
                  <a:pt x="4" y="396"/>
                </a:cubicBezTo>
                <a:cubicBezTo>
                  <a:pt x="4" y="397"/>
                  <a:pt x="4" y="397"/>
                  <a:pt x="3" y="397"/>
                </a:cubicBezTo>
                <a:close/>
                <a:moveTo>
                  <a:pt x="868" y="391"/>
                </a:moveTo>
                <a:cubicBezTo>
                  <a:pt x="867" y="391"/>
                  <a:pt x="866" y="390"/>
                  <a:pt x="866" y="390"/>
                </a:cubicBezTo>
                <a:cubicBezTo>
                  <a:pt x="866" y="386"/>
                  <a:pt x="865" y="382"/>
                  <a:pt x="865" y="378"/>
                </a:cubicBezTo>
                <a:cubicBezTo>
                  <a:pt x="865" y="377"/>
                  <a:pt x="865" y="376"/>
                  <a:pt x="866" y="376"/>
                </a:cubicBezTo>
                <a:cubicBezTo>
                  <a:pt x="867" y="376"/>
                  <a:pt x="868" y="377"/>
                  <a:pt x="868" y="377"/>
                </a:cubicBezTo>
                <a:cubicBezTo>
                  <a:pt x="868" y="381"/>
                  <a:pt x="869" y="385"/>
                  <a:pt x="869" y="389"/>
                </a:cubicBezTo>
                <a:cubicBezTo>
                  <a:pt x="869" y="390"/>
                  <a:pt x="869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lose/>
                <a:moveTo>
                  <a:pt x="6" y="374"/>
                </a:moveTo>
                <a:cubicBezTo>
                  <a:pt x="6" y="374"/>
                  <a:pt x="6" y="374"/>
                  <a:pt x="6" y="374"/>
                </a:cubicBezTo>
                <a:cubicBezTo>
                  <a:pt x="5" y="373"/>
                  <a:pt x="4" y="373"/>
                  <a:pt x="4" y="372"/>
                </a:cubicBezTo>
                <a:cubicBezTo>
                  <a:pt x="5" y="368"/>
                  <a:pt x="6" y="364"/>
                  <a:pt x="6" y="360"/>
                </a:cubicBezTo>
                <a:cubicBezTo>
                  <a:pt x="6" y="359"/>
                  <a:pt x="7" y="359"/>
                  <a:pt x="8" y="359"/>
                </a:cubicBezTo>
                <a:cubicBezTo>
                  <a:pt x="9" y="359"/>
                  <a:pt x="9" y="360"/>
                  <a:pt x="9" y="361"/>
                </a:cubicBezTo>
                <a:cubicBezTo>
                  <a:pt x="8" y="364"/>
                  <a:pt x="8" y="368"/>
                  <a:pt x="7" y="372"/>
                </a:cubicBezTo>
                <a:cubicBezTo>
                  <a:pt x="7" y="373"/>
                  <a:pt x="7" y="374"/>
                  <a:pt x="6" y="374"/>
                </a:cubicBezTo>
                <a:close/>
                <a:moveTo>
                  <a:pt x="864" y="367"/>
                </a:moveTo>
                <a:cubicBezTo>
                  <a:pt x="864" y="367"/>
                  <a:pt x="863" y="367"/>
                  <a:pt x="863" y="366"/>
                </a:cubicBezTo>
                <a:cubicBezTo>
                  <a:pt x="862" y="362"/>
                  <a:pt x="862" y="358"/>
                  <a:pt x="861" y="354"/>
                </a:cubicBezTo>
                <a:cubicBezTo>
                  <a:pt x="861" y="353"/>
                  <a:pt x="861" y="353"/>
                  <a:pt x="862" y="352"/>
                </a:cubicBezTo>
                <a:cubicBezTo>
                  <a:pt x="863" y="352"/>
                  <a:pt x="864" y="353"/>
                  <a:pt x="864" y="354"/>
                </a:cubicBezTo>
                <a:cubicBezTo>
                  <a:pt x="865" y="358"/>
                  <a:pt x="865" y="361"/>
                  <a:pt x="866" y="365"/>
                </a:cubicBezTo>
                <a:cubicBezTo>
                  <a:pt x="866" y="366"/>
                  <a:pt x="865" y="367"/>
                  <a:pt x="865" y="367"/>
                </a:cubicBezTo>
                <a:cubicBezTo>
                  <a:pt x="865" y="367"/>
                  <a:pt x="864" y="367"/>
                  <a:pt x="864" y="367"/>
                </a:cubicBezTo>
                <a:close/>
                <a:moveTo>
                  <a:pt x="10" y="350"/>
                </a:moveTo>
                <a:cubicBezTo>
                  <a:pt x="10" y="350"/>
                  <a:pt x="10" y="350"/>
                  <a:pt x="10" y="350"/>
                </a:cubicBezTo>
                <a:cubicBezTo>
                  <a:pt x="9" y="350"/>
                  <a:pt x="8" y="349"/>
                  <a:pt x="8" y="348"/>
                </a:cubicBezTo>
                <a:cubicBezTo>
                  <a:pt x="9" y="344"/>
                  <a:pt x="10" y="340"/>
                  <a:pt x="11" y="336"/>
                </a:cubicBezTo>
                <a:cubicBezTo>
                  <a:pt x="11" y="336"/>
                  <a:pt x="12" y="335"/>
                  <a:pt x="13" y="335"/>
                </a:cubicBezTo>
                <a:cubicBezTo>
                  <a:pt x="14" y="335"/>
                  <a:pt x="14" y="336"/>
                  <a:pt x="14" y="337"/>
                </a:cubicBezTo>
                <a:cubicBezTo>
                  <a:pt x="13" y="341"/>
                  <a:pt x="12" y="345"/>
                  <a:pt x="11" y="349"/>
                </a:cubicBezTo>
                <a:cubicBezTo>
                  <a:pt x="11" y="350"/>
                  <a:pt x="11" y="350"/>
                  <a:pt x="10" y="350"/>
                </a:cubicBezTo>
                <a:close/>
                <a:moveTo>
                  <a:pt x="860" y="344"/>
                </a:moveTo>
                <a:cubicBezTo>
                  <a:pt x="859" y="344"/>
                  <a:pt x="859" y="343"/>
                  <a:pt x="858" y="342"/>
                </a:cubicBezTo>
                <a:cubicBezTo>
                  <a:pt x="858" y="339"/>
                  <a:pt x="857" y="335"/>
                  <a:pt x="856" y="331"/>
                </a:cubicBezTo>
                <a:cubicBezTo>
                  <a:pt x="855" y="330"/>
                  <a:pt x="856" y="329"/>
                  <a:pt x="857" y="329"/>
                </a:cubicBezTo>
                <a:cubicBezTo>
                  <a:pt x="858" y="329"/>
                  <a:pt x="858" y="329"/>
                  <a:pt x="859" y="330"/>
                </a:cubicBezTo>
                <a:cubicBezTo>
                  <a:pt x="860" y="334"/>
                  <a:pt x="860" y="338"/>
                  <a:pt x="861" y="342"/>
                </a:cubicBezTo>
                <a:cubicBezTo>
                  <a:pt x="862" y="343"/>
                  <a:pt x="861" y="343"/>
                  <a:pt x="860" y="344"/>
                </a:cubicBezTo>
                <a:cubicBezTo>
                  <a:pt x="860" y="344"/>
                  <a:pt x="860" y="344"/>
                  <a:pt x="860" y="344"/>
                </a:cubicBezTo>
                <a:close/>
                <a:moveTo>
                  <a:pt x="15" y="327"/>
                </a:moveTo>
                <a:cubicBezTo>
                  <a:pt x="15" y="327"/>
                  <a:pt x="15" y="327"/>
                  <a:pt x="15" y="327"/>
                </a:cubicBezTo>
                <a:cubicBezTo>
                  <a:pt x="14" y="326"/>
                  <a:pt x="14" y="326"/>
                  <a:pt x="14" y="325"/>
                </a:cubicBezTo>
                <a:cubicBezTo>
                  <a:pt x="15" y="321"/>
                  <a:pt x="16" y="317"/>
                  <a:pt x="17" y="313"/>
                </a:cubicBezTo>
                <a:cubicBezTo>
                  <a:pt x="17" y="312"/>
                  <a:pt x="18" y="312"/>
                  <a:pt x="19" y="312"/>
                </a:cubicBezTo>
                <a:cubicBezTo>
                  <a:pt x="20" y="312"/>
                  <a:pt x="20" y="313"/>
                  <a:pt x="20" y="314"/>
                </a:cubicBezTo>
                <a:cubicBezTo>
                  <a:pt x="19" y="318"/>
                  <a:pt x="18" y="322"/>
                  <a:pt x="17" y="326"/>
                </a:cubicBezTo>
                <a:cubicBezTo>
                  <a:pt x="17" y="326"/>
                  <a:pt x="16" y="327"/>
                  <a:pt x="15" y="327"/>
                </a:cubicBezTo>
                <a:close/>
                <a:moveTo>
                  <a:pt x="854" y="320"/>
                </a:moveTo>
                <a:cubicBezTo>
                  <a:pt x="853" y="320"/>
                  <a:pt x="853" y="320"/>
                  <a:pt x="853" y="319"/>
                </a:cubicBezTo>
                <a:cubicBezTo>
                  <a:pt x="852" y="315"/>
                  <a:pt x="850" y="312"/>
                  <a:pt x="849" y="308"/>
                </a:cubicBezTo>
                <a:cubicBezTo>
                  <a:pt x="849" y="307"/>
                  <a:pt x="849" y="306"/>
                  <a:pt x="850" y="306"/>
                </a:cubicBezTo>
                <a:cubicBezTo>
                  <a:pt x="851" y="306"/>
                  <a:pt x="852" y="306"/>
                  <a:pt x="852" y="307"/>
                </a:cubicBezTo>
                <a:cubicBezTo>
                  <a:pt x="853" y="311"/>
                  <a:pt x="854" y="315"/>
                  <a:pt x="855" y="318"/>
                </a:cubicBezTo>
                <a:cubicBezTo>
                  <a:pt x="856" y="319"/>
                  <a:pt x="855" y="320"/>
                  <a:pt x="854" y="320"/>
                </a:cubicBezTo>
                <a:cubicBezTo>
                  <a:pt x="854" y="320"/>
                  <a:pt x="854" y="320"/>
                  <a:pt x="854" y="320"/>
                </a:cubicBezTo>
                <a:close/>
                <a:moveTo>
                  <a:pt x="22" y="304"/>
                </a:moveTo>
                <a:cubicBezTo>
                  <a:pt x="22" y="304"/>
                  <a:pt x="22" y="304"/>
                  <a:pt x="22" y="304"/>
                </a:cubicBezTo>
                <a:cubicBezTo>
                  <a:pt x="21" y="303"/>
                  <a:pt x="20" y="302"/>
                  <a:pt x="21" y="302"/>
                </a:cubicBezTo>
                <a:cubicBezTo>
                  <a:pt x="22" y="298"/>
                  <a:pt x="23" y="294"/>
                  <a:pt x="25" y="290"/>
                </a:cubicBezTo>
                <a:cubicBezTo>
                  <a:pt x="25" y="289"/>
                  <a:pt x="26" y="289"/>
                  <a:pt x="27" y="289"/>
                </a:cubicBezTo>
                <a:cubicBezTo>
                  <a:pt x="27" y="290"/>
                  <a:pt x="28" y="290"/>
                  <a:pt x="27" y="291"/>
                </a:cubicBezTo>
                <a:cubicBezTo>
                  <a:pt x="26" y="295"/>
                  <a:pt x="25" y="299"/>
                  <a:pt x="24" y="303"/>
                </a:cubicBezTo>
                <a:cubicBezTo>
                  <a:pt x="23" y="303"/>
                  <a:pt x="23" y="304"/>
                  <a:pt x="22" y="304"/>
                </a:cubicBezTo>
                <a:close/>
                <a:moveTo>
                  <a:pt x="847" y="297"/>
                </a:moveTo>
                <a:cubicBezTo>
                  <a:pt x="846" y="297"/>
                  <a:pt x="846" y="297"/>
                  <a:pt x="846" y="296"/>
                </a:cubicBezTo>
                <a:cubicBezTo>
                  <a:pt x="844" y="293"/>
                  <a:pt x="843" y="289"/>
                  <a:pt x="842" y="285"/>
                </a:cubicBezTo>
                <a:cubicBezTo>
                  <a:pt x="841" y="284"/>
                  <a:pt x="842" y="283"/>
                  <a:pt x="842" y="283"/>
                </a:cubicBezTo>
                <a:cubicBezTo>
                  <a:pt x="843" y="283"/>
                  <a:pt x="844" y="283"/>
                  <a:pt x="844" y="284"/>
                </a:cubicBezTo>
                <a:cubicBezTo>
                  <a:pt x="846" y="288"/>
                  <a:pt x="847" y="292"/>
                  <a:pt x="848" y="295"/>
                </a:cubicBezTo>
                <a:cubicBezTo>
                  <a:pt x="849" y="296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lose/>
                <a:moveTo>
                  <a:pt x="30" y="281"/>
                </a:moveTo>
                <a:cubicBezTo>
                  <a:pt x="30" y="281"/>
                  <a:pt x="30" y="281"/>
                  <a:pt x="30" y="281"/>
                </a:cubicBezTo>
                <a:cubicBezTo>
                  <a:pt x="29" y="281"/>
                  <a:pt x="28" y="280"/>
                  <a:pt x="29" y="279"/>
                </a:cubicBezTo>
                <a:cubicBezTo>
                  <a:pt x="30" y="275"/>
                  <a:pt x="32" y="271"/>
                  <a:pt x="33" y="268"/>
                </a:cubicBezTo>
                <a:cubicBezTo>
                  <a:pt x="34" y="267"/>
                  <a:pt x="35" y="267"/>
                  <a:pt x="35" y="267"/>
                </a:cubicBezTo>
                <a:cubicBezTo>
                  <a:pt x="36" y="267"/>
                  <a:pt x="36" y="268"/>
                  <a:pt x="36" y="269"/>
                </a:cubicBezTo>
                <a:cubicBezTo>
                  <a:pt x="35" y="273"/>
                  <a:pt x="33" y="276"/>
                  <a:pt x="32" y="280"/>
                </a:cubicBezTo>
                <a:cubicBezTo>
                  <a:pt x="31" y="281"/>
                  <a:pt x="31" y="281"/>
                  <a:pt x="30" y="281"/>
                </a:cubicBezTo>
                <a:close/>
                <a:moveTo>
                  <a:pt x="839" y="275"/>
                </a:moveTo>
                <a:cubicBezTo>
                  <a:pt x="838" y="275"/>
                  <a:pt x="837" y="275"/>
                  <a:pt x="837" y="274"/>
                </a:cubicBezTo>
                <a:cubicBezTo>
                  <a:pt x="836" y="270"/>
                  <a:pt x="834" y="267"/>
                  <a:pt x="833" y="263"/>
                </a:cubicBezTo>
                <a:cubicBezTo>
                  <a:pt x="832" y="262"/>
                  <a:pt x="833" y="261"/>
                  <a:pt x="833" y="261"/>
                </a:cubicBezTo>
                <a:cubicBezTo>
                  <a:pt x="834" y="261"/>
                  <a:pt x="835" y="261"/>
                  <a:pt x="835" y="262"/>
                </a:cubicBezTo>
                <a:cubicBezTo>
                  <a:pt x="837" y="265"/>
                  <a:pt x="838" y="269"/>
                  <a:pt x="840" y="273"/>
                </a:cubicBezTo>
                <a:cubicBezTo>
                  <a:pt x="840" y="274"/>
                  <a:pt x="840" y="275"/>
                  <a:pt x="839" y="275"/>
                </a:cubicBezTo>
                <a:cubicBezTo>
                  <a:pt x="839" y="275"/>
                  <a:pt x="839" y="275"/>
                  <a:pt x="839" y="275"/>
                </a:cubicBezTo>
                <a:close/>
                <a:moveTo>
                  <a:pt x="39" y="259"/>
                </a:moveTo>
                <a:cubicBezTo>
                  <a:pt x="39" y="259"/>
                  <a:pt x="39" y="259"/>
                  <a:pt x="39" y="259"/>
                </a:cubicBezTo>
                <a:cubicBezTo>
                  <a:pt x="38" y="258"/>
                  <a:pt x="38" y="257"/>
                  <a:pt x="38" y="257"/>
                </a:cubicBezTo>
                <a:cubicBezTo>
                  <a:pt x="40" y="253"/>
                  <a:pt x="41" y="249"/>
                  <a:pt x="43" y="246"/>
                </a:cubicBezTo>
                <a:cubicBezTo>
                  <a:pt x="44" y="245"/>
                  <a:pt x="45" y="245"/>
                  <a:pt x="45" y="245"/>
                </a:cubicBezTo>
                <a:cubicBezTo>
                  <a:pt x="46" y="245"/>
                  <a:pt x="46" y="246"/>
                  <a:pt x="46" y="247"/>
                </a:cubicBezTo>
                <a:cubicBezTo>
                  <a:pt x="44" y="251"/>
                  <a:pt x="43" y="254"/>
                  <a:pt x="41" y="258"/>
                </a:cubicBezTo>
                <a:cubicBezTo>
                  <a:pt x="41" y="258"/>
                  <a:pt x="40" y="259"/>
                  <a:pt x="39" y="259"/>
                </a:cubicBezTo>
                <a:close/>
                <a:moveTo>
                  <a:pt x="829" y="253"/>
                </a:moveTo>
                <a:cubicBezTo>
                  <a:pt x="828" y="253"/>
                  <a:pt x="828" y="253"/>
                  <a:pt x="828" y="252"/>
                </a:cubicBezTo>
                <a:cubicBezTo>
                  <a:pt x="826" y="249"/>
                  <a:pt x="824" y="245"/>
                  <a:pt x="822" y="241"/>
                </a:cubicBezTo>
                <a:cubicBezTo>
                  <a:pt x="822" y="241"/>
                  <a:pt x="822" y="240"/>
                  <a:pt x="823" y="239"/>
                </a:cubicBezTo>
                <a:cubicBezTo>
                  <a:pt x="824" y="239"/>
                  <a:pt x="825" y="239"/>
                  <a:pt x="825" y="240"/>
                </a:cubicBezTo>
                <a:cubicBezTo>
                  <a:pt x="827" y="244"/>
                  <a:pt x="829" y="247"/>
                  <a:pt x="830" y="251"/>
                </a:cubicBezTo>
                <a:cubicBezTo>
                  <a:pt x="831" y="252"/>
                  <a:pt x="830" y="253"/>
                  <a:pt x="830" y="253"/>
                </a:cubicBezTo>
                <a:cubicBezTo>
                  <a:pt x="829" y="253"/>
                  <a:pt x="829" y="253"/>
                  <a:pt x="829" y="253"/>
                </a:cubicBezTo>
                <a:close/>
                <a:moveTo>
                  <a:pt x="50" y="237"/>
                </a:moveTo>
                <a:cubicBezTo>
                  <a:pt x="50" y="237"/>
                  <a:pt x="50" y="237"/>
                  <a:pt x="49" y="237"/>
                </a:cubicBezTo>
                <a:cubicBezTo>
                  <a:pt x="49" y="237"/>
                  <a:pt x="48" y="236"/>
                  <a:pt x="49" y="235"/>
                </a:cubicBezTo>
                <a:cubicBezTo>
                  <a:pt x="51" y="231"/>
                  <a:pt x="52" y="228"/>
                  <a:pt x="54" y="224"/>
                </a:cubicBezTo>
                <a:cubicBezTo>
                  <a:pt x="55" y="224"/>
                  <a:pt x="56" y="223"/>
                  <a:pt x="56" y="224"/>
                </a:cubicBezTo>
                <a:cubicBezTo>
                  <a:pt x="57" y="224"/>
                  <a:pt x="57" y="225"/>
                  <a:pt x="57" y="226"/>
                </a:cubicBezTo>
                <a:cubicBezTo>
                  <a:pt x="55" y="229"/>
                  <a:pt x="53" y="233"/>
                  <a:pt x="51" y="236"/>
                </a:cubicBezTo>
                <a:cubicBezTo>
                  <a:pt x="51" y="237"/>
                  <a:pt x="51" y="237"/>
                  <a:pt x="50" y="237"/>
                </a:cubicBezTo>
                <a:close/>
                <a:moveTo>
                  <a:pt x="818" y="232"/>
                </a:moveTo>
                <a:cubicBezTo>
                  <a:pt x="818" y="232"/>
                  <a:pt x="817" y="231"/>
                  <a:pt x="817" y="231"/>
                </a:cubicBezTo>
                <a:cubicBezTo>
                  <a:pt x="815" y="227"/>
                  <a:pt x="813" y="224"/>
                  <a:pt x="811" y="220"/>
                </a:cubicBezTo>
                <a:cubicBezTo>
                  <a:pt x="811" y="220"/>
                  <a:pt x="811" y="219"/>
                  <a:pt x="812" y="218"/>
                </a:cubicBezTo>
                <a:cubicBezTo>
                  <a:pt x="812" y="218"/>
                  <a:pt x="813" y="218"/>
                  <a:pt x="814" y="219"/>
                </a:cubicBezTo>
                <a:cubicBezTo>
                  <a:pt x="816" y="222"/>
                  <a:pt x="818" y="226"/>
                  <a:pt x="820" y="229"/>
                </a:cubicBezTo>
                <a:cubicBezTo>
                  <a:pt x="820" y="230"/>
                  <a:pt x="820" y="231"/>
                  <a:pt x="819" y="231"/>
                </a:cubicBezTo>
                <a:cubicBezTo>
                  <a:pt x="819" y="232"/>
                  <a:pt x="819" y="232"/>
                  <a:pt x="818" y="232"/>
                </a:cubicBezTo>
                <a:close/>
                <a:moveTo>
                  <a:pt x="62" y="216"/>
                </a:moveTo>
                <a:cubicBezTo>
                  <a:pt x="61" y="216"/>
                  <a:pt x="61" y="216"/>
                  <a:pt x="61" y="216"/>
                </a:cubicBezTo>
                <a:cubicBezTo>
                  <a:pt x="60" y="215"/>
                  <a:pt x="60" y="215"/>
                  <a:pt x="60" y="214"/>
                </a:cubicBezTo>
                <a:cubicBezTo>
                  <a:pt x="62" y="210"/>
                  <a:pt x="65" y="207"/>
                  <a:pt x="67" y="204"/>
                </a:cubicBezTo>
                <a:cubicBezTo>
                  <a:pt x="67" y="203"/>
                  <a:pt x="68" y="203"/>
                  <a:pt x="69" y="203"/>
                </a:cubicBezTo>
                <a:cubicBezTo>
                  <a:pt x="69" y="204"/>
                  <a:pt x="70" y="204"/>
                  <a:pt x="69" y="205"/>
                </a:cubicBezTo>
                <a:cubicBezTo>
                  <a:pt x="67" y="209"/>
                  <a:pt x="65" y="212"/>
                  <a:pt x="63" y="215"/>
                </a:cubicBezTo>
                <a:cubicBezTo>
                  <a:pt x="63" y="216"/>
                  <a:pt x="62" y="216"/>
                  <a:pt x="62" y="216"/>
                </a:cubicBezTo>
                <a:close/>
                <a:moveTo>
                  <a:pt x="806" y="211"/>
                </a:moveTo>
                <a:cubicBezTo>
                  <a:pt x="806" y="211"/>
                  <a:pt x="805" y="211"/>
                  <a:pt x="805" y="210"/>
                </a:cubicBezTo>
                <a:cubicBezTo>
                  <a:pt x="803" y="207"/>
                  <a:pt x="801" y="203"/>
                  <a:pt x="799" y="200"/>
                </a:cubicBezTo>
                <a:cubicBezTo>
                  <a:pt x="798" y="199"/>
                  <a:pt x="798" y="198"/>
                  <a:pt x="799" y="198"/>
                </a:cubicBezTo>
                <a:cubicBezTo>
                  <a:pt x="800" y="198"/>
                  <a:pt x="801" y="198"/>
                  <a:pt x="801" y="198"/>
                </a:cubicBezTo>
                <a:cubicBezTo>
                  <a:pt x="803" y="202"/>
                  <a:pt x="806" y="205"/>
                  <a:pt x="808" y="209"/>
                </a:cubicBezTo>
                <a:cubicBezTo>
                  <a:pt x="808" y="209"/>
                  <a:pt x="808" y="210"/>
                  <a:pt x="807" y="211"/>
                </a:cubicBezTo>
                <a:cubicBezTo>
                  <a:pt x="807" y="211"/>
                  <a:pt x="807" y="211"/>
                  <a:pt x="806" y="211"/>
                </a:cubicBezTo>
                <a:close/>
                <a:moveTo>
                  <a:pt x="75" y="196"/>
                </a:moveTo>
                <a:cubicBezTo>
                  <a:pt x="74" y="196"/>
                  <a:pt x="74" y="196"/>
                  <a:pt x="74" y="196"/>
                </a:cubicBezTo>
                <a:cubicBezTo>
                  <a:pt x="73" y="195"/>
                  <a:pt x="73" y="194"/>
                  <a:pt x="73" y="193"/>
                </a:cubicBezTo>
                <a:cubicBezTo>
                  <a:pt x="76" y="190"/>
                  <a:pt x="78" y="187"/>
                  <a:pt x="80" y="184"/>
                </a:cubicBezTo>
                <a:cubicBezTo>
                  <a:pt x="81" y="183"/>
                  <a:pt x="82" y="183"/>
                  <a:pt x="82" y="183"/>
                </a:cubicBezTo>
                <a:cubicBezTo>
                  <a:pt x="83" y="184"/>
                  <a:pt x="83" y="185"/>
                  <a:pt x="83" y="185"/>
                </a:cubicBezTo>
                <a:cubicBezTo>
                  <a:pt x="80" y="189"/>
                  <a:pt x="78" y="192"/>
                  <a:pt x="76" y="195"/>
                </a:cubicBezTo>
                <a:cubicBezTo>
                  <a:pt x="75" y="196"/>
                  <a:pt x="75" y="196"/>
                  <a:pt x="75" y="196"/>
                </a:cubicBezTo>
                <a:close/>
                <a:moveTo>
                  <a:pt x="793" y="191"/>
                </a:moveTo>
                <a:cubicBezTo>
                  <a:pt x="793" y="191"/>
                  <a:pt x="792" y="191"/>
                  <a:pt x="792" y="190"/>
                </a:cubicBezTo>
                <a:cubicBezTo>
                  <a:pt x="790" y="187"/>
                  <a:pt x="787" y="184"/>
                  <a:pt x="785" y="180"/>
                </a:cubicBezTo>
                <a:cubicBezTo>
                  <a:pt x="785" y="180"/>
                  <a:pt x="785" y="179"/>
                  <a:pt x="785" y="178"/>
                </a:cubicBezTo>
                <a:cubicBezTo>
                  <a:pt x="786" y="178"/>
                  <a:pt x="787" y="178"/>
                  <a:pt x="788" y="179"/>
                </a:cubicBezTo>
                <a:cubicBezTo>
                  <a:pt x="790" y="182"/>
                  <a:pt x="792" y="185"/>
                  <a:pt x="794" y="188"/>
                </a:cubicBezTo>
                <a:cubicBezTo>
                  <a:pt x="795" y="189"/>
                  <a:pt x="795" y="190"/>
                  <a:pt x="794" y="191"/>
                </a:cubicBezTo>
                <a:cubicBezTo>
                  <a:pt x="794" y="191"/>
                  <a:pt x="794" y="191"/>
                  <a:pt x="793" y="191"/>
                </a:cubicBezTo>
                <a:close/>
                <a:moveTo>
                  <a:pt x="88" y="176"/>
                </a:moveTo>
                <a:cubicBezTo>
                  <a:pt x="88" y="176"/>
                  <a:pt x="88" y="176"/>
                  <a:pt x="88" y="176"/>
                </a:cubicBezTo>
                <a:cubicBezTo>
                  <a:pt x="87" y="175"/>
                  <a:pt x="87" y="174"/>
                  <a:pt x="87" y="174"/>
                </a:cubicBezTo>
                <a:cubicBezTo>
                  <a:pt x="90" y="171"/>
                  <a:pt x="92" y="167"/>
                  <a:pt x="95" y="164"/>
                </a:cubicBezTo>
                <a:cubicBezTo>
                  <a:pt x="95" y="164"/>
                  <a:pt x="96" y="164"/>
                  <a:pt x="97" y="164"/>
                </a:cubicBezTo>
                <a:cubicBezTo>
                  <a:pt x="97" y="165"/>
                  <a:pt x="97" y="166"/>
                  <a:pt x="97" y="166"/>
                </a:cubicBezTo>
                <a:cubicBezTo>
                  <a:pt x="94" y="169"/>
                  <a:pt x="92" y="172"/>
                  <a:pt x="90" y="176"/>
                </a:cubicBezTo>
                <a:cubicBezTo>
                  <a:pt x="89" y="176"/>
                  <a:pt x="89" y="176"/>
                  <a:pt x="88" y="176"/>
                </a:cubicBezTo>
                <a:close/>
                <a:moveTo>
                  <a:pt x="779" y="171"/>
                </a:moveTo>
                <a:cubicBezTo>
                  <a:pt x="779" y="171"/>
                  <a:pt x="778" y="171"/>
                  <a:pt x="778" y="171"/>
                </a:cubicBezTo>
                <a:cubicBezTo>
                  <a:pt x="775" y="168"/>
                  <a:pt x="773" y="165"/>
                  <a:pt x="770" y="162"/>
                </a:cubicBezTo>
                <a:cubicBezTo>
                  <a:pt x="770" y="161"/>
                  <a:pt x="770" y="160"/>
                  <a:pt x="771" y="159"/>
                </a:cubicBezTo>
                <a:cubicBezTo>
                  <a:pt x="771" y="159"/>
                  <a:pt x="772" y="159"/>
                  <a:pt x="773" y="160"/>
                </a:cubicBezTo>
                <a:cubicBezTo>
                  <a:pt x="775" y="163"/>
                  <a:pt x="778" y="166"/>
                  <a:pt x="780" y="169"/>
                </a:cubicBezTo>
                <a:cubicBezTo>
                  <a:pt x="781" y="170"/>
                  <a:pt x="781" y="171"/>
                  <a:pt x="780" y="171"/>
                </a:cubicBezTo>
                <a:cubicBezTo>
                  <a:pt x="780" y="171"/>
                  <a:pt x="779" y="171"/>
                  <a:pt x="779" y="171"/>
                </a:cubicBezTo>
                <a:close/>
                <a:moveTo>
                  <a:pt x="103" y="157"/>
                </a:moveTo>
                <a:cubicBezTo>
                  <a:pt x="103" y="157"/>
                  <a:pt x="103" y="157"/>
                  <a:pt x="102" y="157"/>
                </a:cubicBezTo>
                <a:cubicBezTo>
                  <a:pt x="102" y="157"/>
                  <a:pt x="102" y="156"/>
                  <a:pt x="102" y="155"/>
                </a:cubicBezTo>
                <a:cubicBezTo>
                  <a:pt x="105" y="152"/>
                  <a:pt x="107" y="149"/>
                  <a:pt x="110" y="146"/>
                </a:cubicBezTo>
                <a:cubicBezTo>
                  <a:pt x="111" y="145"/>
                  <a:pt x="112" y="145"/>
                  <a:pt x="112" y="146"/>
                </a:cubicBezTo>
                <a:cubicBezTo>
                  <a:pt x="113" y="146"/>
                  <a:pt x="113" y="147"/>
                  <a:pt x="112" y="148"/>
                </a:cubicBezTo>
                <a:cubicBezTo>
                  <a:pt x="110" y="151"/>
                  <a:pt x="107" y="154"/>
                  <a:pt x="105" y="157"/>
                </a:cubicBezTo>
                <a:cubicBezTo>
                  <a:pt x="104" y="157"/>
                  <a:pt x="104" y="157"/>
                  <a:pt x="103" y="157"/>
                </a:cubicBezTo>
                <a:close/>
                <a:moveTo>
                  <a:pt x="764" y="153"/>
                </a:moveTo>
                <a:cubicBezTo>
                  <a:pt x="763" y="153"/>
                  <a:pt x="763" y="153"/>
                  <a:pt x="763" y="152"/>
                </a:cubicBezTo>
                <a:cubicBezTo>
                  <a:pt x="760" y="149"/>
                  <a:pt x="757" y="146"/>
                  <a:pt x="755" y="144"/>
                </a:cubicBezTo>
                <a:cubicBezTo>
                  <a:pt x="754" y="143"/>
                  <a:pt x="754" y="142"/>
                  <a:pt x="755" y="141"/>
                </a:cubicBezTo>
                <a:cubicBezTo>
                  <a:pt x="756" y="141"/>
                  <a:pt x="756" y="141"/>
                  <a:pt x="757" y="141"/>
                </a:cubicBezTo>
                <a:cubicBezTo>
                  <a:pt x="760" y="144"/>
                  <a:pt x="762" y="147"/>
                  <a:pt x="765" y="150"/>
                </a:cubicBezTo>
                <a:cubicBezTo>
                  <a:pt x="766" y="151"/>
                  <a:pt x="765" y="152"/>
                  <a:pt x="765" y="153"/>
                </a:cubicBezTo>
                <a:cubicBezTo>
                  <a:pt x="765" y="153"/>
                  <a:pt x="764" y="153"/>
                  <a:pt x="764" y="153"/>
                </a:cubicBezTo>
                <a:close/>
                <a:moveTo>
                  <a:pt x="119" y="140"/>
                </a:moveTo>
                <a:cubicBezTo>
                  <a:pt x="119" y="140"/>
                  <a:pt x="119" y="139"/>
                  <a:pt x="118" y="139"/>
                </a:cubicBezTo>
                <a:cubicBezTo>
                  <a:pt x="118" y="139"/>
                  <a:pt x="118" y="138"/>
                  <a:pt x="118" y="137"/>
                </a:cubicBezTo>
                <a:cubicBezTo>
                  <a:pt x="121" y="134"/>
                  <a:pt x="124" y="131"/>
                  <a:pt x="127" y="128"/>
                </a:cubicBezTo>
                <a:cubicBezTo>
                  <a:pt x="127" y="128"/>
                  <a:pt x="128" y="128"/>
                  <a:pt x="129" y="128"/>
                </a:cubicBezTo>
                <a:cubicBezTo>
                  <a:pt x="129" y="129"/>
                  <a:pt x="129" y="130"/>
                  <a:pt x="129" y="130"/>
                </a:cubicBezTo>
                <a:cubicBezTo>
                  <a:pt x="126" y="133"/>
                  <a:pt x="123" y="136"/>
                  <a:pt x="120" y="139"/>
                </a:cubicBezTo>
                <a:cubicBezTo>
                  <a:pt x="120" y="139"/>
                  <a:pt x="120" y="140"/>
                  <a:pt x="119" y="140"/>
                </a:cubicBezTo>
                <a:close/>
                <a:moveTo>
                  <a:pt x="748" y="135"/>
                </a:moveTo>
                <a:cubicBezTo>
                  <a:pt x="747" y="135"/>
                  <a:pt x="747" y="135"/>
                  <a:pt x="747" y="135"/>
                </a:cubicBezTo>
                <a:cubicBezTo>
                  <a:pt x="744" y="132"/>
                  <a:pt x="741" y="129"/>
                  <a:pt x="738" y="126"/>
                </a:cubicBezTo>
                <a:cubicBezTo>
                  <a:pt x="738" y="126"/>
                  <a:pt x="738" y="125"/>
                  <a:pt x="738" y="124"/>
                </a:cubicBezTo>
                <a:cubicBezTo>
                  <a:pt x="739" y="124"/>
                  <a:pt x="740" y="124"/>
                  <a:pt x="740" y="124"/>
                </a:cubicBezTo>
                <a:cubicBezTo>
                  <a:pt x="743" y="127"/>
                  <a:pt x="746" y="130"/>
                  <a:pt x="749" y="133"/>
                </a:cubicBezTo>
                <a:cubicBezTo>
                  <a:pt x="749" y="133"/>
                  <a:pt x="749" y="134"/>
                  <a:pt x="749" y="135"/>
                </a:cubicBezTo>
                <a:cubicBezTo>
                  <a:pt x="748" y="135"/>
                  <a:pt x="748" y="135"/>
                  <a:pt x="748" y="135"/>
                </a:cubicBezTo>
                <a:close/>
                <a:moveTo>
                  <a:pt x="136" y="123"/>
                </a:moveTo>
                <a:cubicBezTo>
                  <a:pt x="136" y="123"/>
                  <a:pt x="136" y="122"/>
                  <a:pt x="135" y="122"/>
                </a:cubicBezTo>
                <a:cubicBezTo>
                  <a:pt x="135" y="121"/>
                  <a:pt x="135" y="121"/>
                  <a:pt x="135" y="120"/>
                </a:cubicBezTo>
                <a:cubicBezTo>
                  <a:pt x="138" y="117"/>
                  <a:pt x="141" y="114"/>
                  <a:pt x="144" y="112"/>
                </a:cubicBezTo>
                <a:cubicBezTo>
                  <a:pt x="145" y="111"/>
                  <a:pt x="146" y="111"/>
                  <a:pt x="146" y="112"/>
                </a:cubicBezTo>
                <a:cubicBezTo>
                  <a:pt x="147" y="113"/>
                  <a:pt x="147" y="113"/>
                  <a:pt x="146" y="114"/>
                </a:cubicBezTo>
                <a:cubicBezTo>
                  <a:pt x="143" y="117"/>
                  <a:pt x="140" y="119"/>
                  <a:pt x="137" y="122"/>
                </a:cubicBezTo>
                <a:cubicBezTo>
                  <a:pt x="137" y="122"/>
                  <a:pt x="137" y="123"/>
                  <a:pt x="136" y="123"/>
                </a:cubicBezTo>
                <a:close/>
                <a:moveTo>
                  <a:pt x="731" y="118"/>
                </a:moveTo>
                <a:cubicBezTo>
                  <a:pt x="730" y="118"/>
                  <a:pt x="730" y="118"/>
                  <a:pt x="730" y="118"/>
                </a:cubicBezTo>
                <a:cubicBezTo>
                  <a:pt x="727" y="115"/>
                  <a:pt x="724" y="113"/>
                  <a:pt x="721" y="110"/>
                </a:cubicBezTo>
                <a:cubicBezTo>
                  <a:pt x="720" y="110"/>
                  <a:pt x="720" y="109"/>
                  <a:pt x="720" y="108"/>
                </a:cubicBezTo>
                <a:cubicBezTo>
                  <a:pt x="721" y="107"/>
                  <a:pt x="722" y="107"/>
                  <a:pt x="723" y="108"/>
                </a:cubicBezTo>
                <a:cubicBezTo>
                  <a:pt x="726" y="110"/>
                  <a:pt x="729" y="113"/>
                  <a:pt x="732" y="116"/>
                </a:cubicBezTo>
                <a:cubicBezTo>
                  <a:pt x="732" y="116"/>
                  <a:pt x="732" y="117"/>
                  <a:pt x="732" y="118"/>
                </a:cubicBezTo>
                <a:cubicBezTo>
                  <a:pt x="731" y="118"/>
                  <a:pt x="731" y="118"/>
                  <a:pt x="731" y="118"/>
                </a:cubicBezTo>
                <a:close/>
                <a:moveTo>
                  <a:pt x="154" y="107"/>
                </a:moveTo>
                <a:cubicBezTo>
                  <a:pt x="154" y="107"/>
                  <a:pt x="153" y="106"/>
                  <a:pt x="153" y="106"/>
                </a:cubicBezTo>
                <a:cubicBezTo>
                  <a:pt x="152" y="105"/>
                  <a:pt x="153" y="104"/>
                  <a:pt x="153" y="104"/>
                </a:cubicBezTo>
                <a:cubicBezTo>
                  <a:pt x="156" y="101"/>
                  <a:pt x="159" y="99"/>
                  <a:pt x="162" y="96"/>
                </a:cubicBezTo>
                <a:cubicBezTo>
                  <a:pt x="163" y="96"/>
                  <a:pt x="164" y="96"/>
                  <a:pt x="165" y="96"/>
                </a:cubicBezTo>
                <a:cubicBezTo>
                  <a:pt x="165" y="97"/>
                  <a:pt x="165" y="98"/>
                  <a:pt x="164" y="99"/>
                </a:cubicBezTo>
                <a:cubicBezTo>
                  <a:pt x="161" y="101"/>
                  <a:pt x="158" y="104"/>
                  <a:pt x="155" y="106"/>
                </a:cubicBezTo>
                <a:cubicBezTo>
                  <a:pt x="155" y="106"/>
                  <a:pt x="154" y="107"/>
                  <a:pt x="154" y="107"/>
                </a:cubicBezTo>
                <a:close/>
                <a:moveTo>
                  <a:pt x="712" y="103"/>
                </a:moveTo>
                <a:cubicBezTo>
                  <a:pt x="712" y="103"/>
                  <a:pt x="712" y="103"/>
                  <a:pt x="712" y="102"/>
                </a:cubicBezTo>
                <a:cubicBezTo>
                  <a:pt x="708" y="100"/>
                  <a:pt x="705" y="97"/>
                  <a:pt x="702" y="95"/>
                </a:cubicBezTo>
                <a:cubicBezTo>
                  <a:pt x="702" y="94"/>
                  <a:pt x="701" y="93"/>
                  <a:pt x="702" y="93"/>
                </a:cubicBezTo>
                <a:cubicBezTo>
                  <a:pt x="702" y="92"/>
                  <a:pt x="703" y="92"/>
                  <a:pt x="704" y="92"/>
                </a:cubicBezTo>
                <a:cubicBezTo>
                  <a:pt x="707" y="95"/>
                  <a:pt x="710" y="97"/>
                  <a:pt x="713" y="100"/>
                </a:cubicBezTo>
                <a:cubicBezTo>
                  <a:pt x="714" y="101"/>
                  <a:pt x="714" y="102"/>
                  <a:pt x="714" y="102"/>
                </a:cubicBezTo>
                <a:cubicBezTo>
                  <a:pt x="713" y="103"/>
                  <a:pt x="713" y="103"/>
                  <a:pt x="712" y="103"/>
                </a:cubicBezTo>
                <a:close/>
                <a:moveTo>
                  <a:pt x="173" y="91"/>
                </a:moveTo>
                <a:cubicBezTo>
                  <a:pt x="172" y="91"/>
                  <a:pt x="172" y="91"/>
                  <a:pt x="172" y="91"/>
                </a:cubicBezTo>
                <a:cubicBezTo>
                  <a:pt x="171" y="90"/>
                  <a:pt x="171" y="89"/>
                  <a:pt x="172" y="89"/>
                </a:cubicBezTo>
                <a:cubicBezTo>
                  <a:pt x="175" y="86"/>
                  <a:pt x="178" y="84"/>
                  <a:pt x="182" y="82"/>
                </a:cubicBezTo>
                <a:cubicBezTo>
                  <a:pt x="182" y="81"/>
                  <a:pt x="183" y="81"/>
                  <a:pt x="184" y="82"/>
                </a:cubicBezTo>
                <a:cubicBezTo>
                  <a:pt x="184" y="83"/>
                  <a:pt x="184" y="84"/>
                  <a:pt x="183" y="84"/>
                </a:cubicBezTo>
                <a:cubicBezTo>
                  <a:pt x="180" y="86"/>
                  <a:pt x="177" y="89"/>
                  <a:pt x="174" y="91"/>
                </a:cubicBezTo>
                <a:cubicBezTo>
                  <a:pt x="173" y="91"/>
                  <a:pt x="173" y="91"/>
                  <a:pt x="173" y="91"/>
                </a:cubicBezTo>
                <a:close/>
                <a:moveTo>
                  <a:pt x="694" y="88"/>
                </a:moveTo>
                <a:cubicBezTo>
                  <a:pt x="693" y="88"/>
                  <a:pt x="693" y="88"/>
                  <a:pt x="693" y="88"/>
                </a:cubicBezTo>
                <a:cubicBezTo>
                  <a:pt x="689" y="85"/>
                  <a:pt x="686" y="83"/>
                  <a:pt x="683" y="81"/>
                </a:cubicBezTo>
                <a:cubicBezTo>
                  <a:pt x="682" y="80"/>
                  <a:pt x="682" y="79"/>
                  <a:pt x="683" y="79"/>
                </a:cubicBezTo>
                <a:cubicBezTo>
                  <a:pt x="683" y="78"/>
                  <a:pt x="684" y="78"/>
                  <a:pt x="685" y="78"/>
                </a:cubicBezTo>
                <a:cubicBezTo>
                  <a:pt x="688" y="80"/>
                  <a:pt x="691" y="83"/>
                  <a:pt x="694" y="85"/>
                </a:cubicBezTo>
                <a:cubicBezTo>
                  <a:pt x="695" y="86"/>
                  <a:pt x="695" y="87"/>
                  <a:pt x="695" y="87"/>
                </a:cubicBezTo>
                <a:cubicBezTo>
                  <a:pt x="694" y="88"/>
                  <a:pt x="694" y="88"/>
                  <a:pt x="694" y="88"/>
                </a:cubicBezTo>
                <a:close/>
                <a:moveTo>
                  <a:pt x="192" y="78"/>
                </a:moveTo>
                <a:cubicBezTo>
                  <a:pt x="192" y="78"/>
                  <a:pt x="191" y="77"/>
                  <a:pt x="191" y="77"/>
                </a:cubicBezTo>
                <a:cubicBezTo>
                  <a:pt x="191" y="76"/>
                  <a:pt x="191" y="75"/>
                  <a:pt x="191" y="75"/>
                </a:cubicBezTo>
                <a:cubicBezTo>
                  <a:pt x="195" y="73"/>
                  <a:pt x="198" y="70"/>
                  <a:pt x="201" y="68"/>
                </a:cubicBezTo>
                <a:cubicBezTo>
                  <a:pt x="202" y="68"/>
                  <a:pt x="203" y="68"/>
                  <a:pt x="204" y="69"/>
                </a:cubicBezTo>
                <a:cubicBezTo>
                  <a:pt x="204" y="69"/>
                  <a:pt x="204" y="70"/>
                  <a:pt x="203" y="71"/>
                </a:cubicBezTo>
                <a:cubicBezTo>
                  <a:pt x="200" y="73"/>
                  <a:pt x="196" y="75"/>
                  <a:pt x="193" y="77"/>
                </a:cubicBezTo>
                <a:cubicBezTo>
                  <a:pt x="193" y="77"/>
                  <a:pt x="193" y="78"/>
                  <a:pt x="192" y="78"/>
                </a:cubicBezTo>
                <a:close/>
                <a:moveTo>
                  <a:pt x="674" y="74"/>
                </a:moveTo>
                <a:cubicBezTo>
                  <a:pt x="674" y="74"/>
                  <a:pt x="673" y="74"/>
                  <a:pt x="673" y="74"/>
                </a:cubicBezTo>
                <a:cubicBezTo>
                  <a:pt x="670" y="72"/>
                  <a:pt x="666" y="70"/>
                  <a:pt x="663" y="67"/>
                </a:cubicBezTo>
                <a:cubicBezTo>
                  <a:pt x="662" y="67"/>
                  <a:pt x="662" y="66"/>
                  <a:pt x="662" y="65"/>
                </a:cubicBezTo>
                <a:cubicBezTo>
                  <a:pt x="663" y="65"/>
                  <a:pt x="664" y="64"/>
                  <a:pt x="665" y="65"/>
                </a:cubicBezTo>
                <a:cubicBezTo>
                  <a:pt x="668" y="67"/>
                  <a:pt x="671" y="69"/>
                  <a:pt x="675" y="71"/>
                </a:cubicBezTo>
                <a:cubicBezTo>
                  <a:pt x="675" y="72"/>
                  <a:pt x="676" y="73"/>
                  <a:pt x="675" y="73"/>
                </a:cubicBezTo>
                <a:cubicBezTo>
                  <a:pt x="675" y="74"/>
                  <a:pt x="674" y="74"/>
                  <a:pt x="674" y="74"/>
                </a:cubicBezTo>
                <a:close/>
                <a:moveTo>
                  <a:pt x="212" y="65"/>
                </a:moveTo>
                <a:cubicBezTo>
                  <a:pt x="212" y="65"/>
                  <a:pt x="211" y="64"/>
                  <a:pt x="211" y="64"/>
                </a:cubicBezTo>
                <a:cubicBezTo>
                  <a:pt x="211" y="63"/>
                  <a:pt x="211" y="62"/>
                  <a:pt x="212" y="62"/>
                </a:cubicBezTo>
                <a:cubicBezTo>
                  <a:pt x="215" y="60"/>
                  <a:pt x="219" y="58"/>
                  <a:pt x="222" y="56"/>
                </a:cubicBezTo>
                <a:cubicBezTo>
                  <a:pt x="223" y="55"/>
                  <a:pt x="224" y="56"/>
                  <a:pt x="224" y="56"/>
                </a:cubicBezTo>
                <a:cubicBezTo>
                  <a:pt x="225" y="57"/>
                  <a:pt x="224" y="58"/>
                  <a:pt x="224" y="58"/>
                </a:cubicBezTo>
                <a:cubicBezTo>
                  <a:pt x="220" y="60"/>
                  <a:pt x="217" y="62"/>
                  <a:pt x="213" y="64"/>
                </a:cubicBezTo>
                <a:cubicBezTo>
                  <a:pt x="213" y="65"/>
                  <a:pt x="213" y="65"/>
                  <a:pt x="212" y="65"/>
                </a:cubicBezTo>
                <a:close/>
                <a:moveTo>
                  <a:pt x="653" y="62"/>
                </a:moveTo>
                <a:cubicBezTo>
                  <a:pt x="653" y="62"/>
                  <a:pt x="653" y="61"/>
                  <a:pt x="653" y="61"/>
                </a:cubicBezTo>
                <a:cubicBezTo>
                  <a:pt x="649" y="59"/>
                  <a:pt x="646" y="57"/>
                  <a:pt x="642" y="55"/>
                </a:cubicBezTo>
                <a:cubicBezTo>
                  <a:pt x="642" y="55"/>
                  <a:pt x="641" y="54"/>
                  <a:pt x="642" y="53"/>
                </a:cubicBezTo>
                <a:cubicBezTo>
                  <a:pt x="642" y="53"/>
                  <a:pt x="643" y="52"/>
                  <a:pt x="644" y="53"/>
                </a:cubicBezTo>
                <a:cubicBezTo>
                  <a:pt x="647" y="55"/>
                  <a:pt x="651" y="57"/>
                  <a:pt x="654" y="59"/>
                </a:cubicBezTo>
                <a:cubicBezTo>
                  <a:pt x="655" y="59"/>
                  <a:pt x="655" y="60"/>
                  <a:pt x="655" y="61"/>
                </a:cubicBezTo>
                <a:cubicBezTo>
                  <a:pt x="654" y="61"/>
                  <a:pt x="654" y="62"/>
                  <a:pt x="653" y="62"/>
                </a:cubicBezTo>
                <a:close/>
                <a:moveTo>
                  <a:pt x="233" y="53"/>
                </a:moveTo>
                <a:cubicBezTo>
                  <a:pt x="233" y="53"/>
                  <a:pt x="232" y="53"/>
                  <a:pt x="232" y="52"/>
                </a:cubicBezTo>
                <a:cubicBezTo>
                  <a:pt x="232" y="51"/>
                  <a:pt x="232" y="50"/>
                  <a:pt x="233" y="50"/>
                </a:cubicBezTo>
                <a:cubicBezTo>
                  <a:pt x="236" y="48"/>
                  <a:pt x="240" y="46"/>
                  <a:pt x="243" y="45"/>
                </a:cubicBezTo>
                <a:cubicBezTo>
                  <a:pt x="244" y="44"/>
                  <a:pt x="245" y="45"/>
                  <a:pt x="245" y="45"/>
                </a:cubicBezTo>
                <a:cubicBezTo>
                  <a:pt x="246" y="46"/>
                  <a:pt x="245" y="47"/>
                  <a:pt x="245" y="47"/>
                </a:cubicBezTo>
                <a:cubicBezTo>
                  <a:pt x="241" y="49"/>
                  <a:pt x="238" y="51"/>
                  <a:pt x="234" y="53"/>
                </a:cubicBezTo>
                <a:cubicBezTo>
                  <a:pt x="234" y="53"/>
                  <a:pt x="234" y="53"/>
                  <a:pt x="233" y="53"/>
                </a:cubicBezTo>
                <a:close/>
                <a:moveTo>
                  <a:pt x="632" y="50"/>
                </a:moveTo>
                <a:cubicBezTo>
                  <a:pt x="632" y="50"/>
                  <a:pt x="632" y="50"/>
                  <a:pt x="632" y="50"/>
                </a:cubicBezTo>
                <a:cubicBezTo>
                  <a:pt x="628" y="48"/>
                  <a:pt x="624" y="46"/>
                  <a:pt x="621" y="45"/>
                </a:cubicBezTo>
                <a:cubicBezTo>
                  <a:pt x="620" y="44"/>
                  <a:pt x="620" y="43"/>
                  <a:pt x="620" y="43"/>
                </a:cubicBezTo>
                <a:cubicBezTo>
                  <a:pt x="621" y="42"/>
                  <a:pt x="621" y="42"/>
                  <a:pt x="622" y="42"/>
                </a:cubicBezTo>
                <a:cubicBezTo>
                  <a:pt x="626" y="44"/>
                  <a:pt x="629" y="45"/>
                  <a:pt x="633" y="47"/>
                </a:cubicBezTo>
                <a:cubicBezTo>
                  <a:pt x="634" y="48"/>
                  <a:pt x="634" y="48"/>
                  <a:pt x="634" y="49"/>
                </a:cubicBezTo>
                <a:cubicBezTo>
                  <a:pt x="633" y="50"/>
                  <a:pt x="633" y="50"/>
                  <a:pt x="632" y="50"/>
                </a:cubicBezTo>
                <a:close/>
                <a:moveTo>
                  <a:pt x="255" y="42"/>
                </a:moveTo>
                <a:cubicBezTo>
                  <a:pt x="254" y="42"/>
                  <a:pt x="254" y="42"/>
                  <a:pt x="253" y="41"/>
                </a:cubicBezTo>
                <a:cubicBezTo>
                  <a:pt x="253" y="41"/>
                  <a:pt x="253" y="40"/>
                  <a:pt x="254" y="39"/>
                </a:cubicBezTo>
                <a:cubicBezTo>
                  <a:pt x="258" y="38"/>
                  <a:pt x="261" y="36"/>
                  <a:pt x="265" y="35"/>
                </a:cubicBezTo>
                <a:cubicBezTo>
                  <a:pt x="266" y="34"/>
                  <a:pt x="267" y="35"/>
                  <a:pt x="267" y="35"/>
                </a:cubicBezTo>
                <a:cubicBezTo>
                  <a:pt x="267" y="36"/>
                  <a:pt x="267" y="37"/>
                  <a:pt x="266" y="37"/>
                </a:cubicBezTo>
                <a:cubicBezTo>
                  <a:pt x="263" y="39"/>
                  <a:pt x="259" y="41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611" y="40"/>
                </a:moveTo>
                <a:cubicBezTo>
                  <a:pt x="610" y="40"/>
                  <a:pt x="610" y="40"/>
                  <a:pt x="610" y="40"/>
                </a:cubicBezTo>
                <a:cubicBezTo>
                  <a:pt x="606" y="38"/>
                  <a:pt x="603" y="36"/>
                  <a:pt x="599" y="35"/>
                </a:cubicBezTo>
                <a:cubicBezTo>
                  <a:pt x="598" y="35"/>
                  <a:pt x="598" y="34"/>
                  <a:pt x="598" y="33"/>
                </a:cubicBezTo>
                <a:cubicBezTo>
                  <a:pt x="598" y="32"/>
                  <a:pt x="599" y="32"/>
                  <a:pt x="600" y="32"/>
                </a:cubicBezTo>
                <a:cubicBezTo>
                  <a:pt x="604" y="34"/>
                  <a:pt x="608" y="35"/>
                  <a:pt x="611" y="37"/>
                </a:cubicBezTo>
                <a:cubicBezTo>
                  <a:pt x="612" y="37"/>
                  <a:pt x="612" y="38"/>
                  <a:pt x="612" y="39"/>
                </a:cubicBezTo>
                <a:cubicBezTo>
                  <a:pt x="612" y="39"/>
                  <a:pt x="611" y="40"/>
                  <a:pt x="611" y="40"/>
                </a:cubicBezTo>
                <a:close/>
                <a:moveTo>
                  <a:pt x="277" y="33"/>
                </a:moveTo>
                <a:cubicBezTo>
                  <a:pt x="276" y="33"/>
                  <a:pt x="276" y="33"/>
                  <a:pt x="275" y="32"/>
                </a:cubicBezTo>
                <a:cubicBezTo>
                  <a:pt x="275" y="31"/>
                  <a:pt x="275" y="30"/>
                  <a:pt x="276" y="30"/>
                </a:cubicBezTo>
                <a:cubicBezTo>
                  <a:pt x="280" y="29"/>
                  <a:pt x="284" y="27"/>
                  <a:pt x="288" y="26"/>
                </a:cubicBezTo>
                <a:cubicBezTo>
                  <a:pt x="288" y="26"/>
                  <a:pt x="289" y="26"/>
                  <a:pt x="289" y="27"/>
                </a:cubicBezTo>
                <a:cubicBezTo>
                  <a:pt x="290" y="27"/>
                  <a:pt x="289" y="28"/>
                  <a:pt x="289" y="29"/>
                </a:cubicBezTo>
                <a:cubicBezTo>
                  <a:pt x="285" y="30"/>
                  <a:pt x="281" y="31"/>
                  <a:pt x="277" y="33"/>
                </a:cubicBezTo>
                <a:cubicBezTo>
                  <a:pt x="277" y="33"/>
                  <a:pt x="277" y="33"/>
                  <a:pt x="277" y="33"/>
                </a:cubicBezTo>
                <a:close/>
                <a:moveTo>
                  <a:pt x="588" y="31"/>
                </a:moveTo>
                <a:cubicBezTo>
                  <a:pt x="588" y="31"/>
                  <a:pt x="588" y="31"/>
                  <a:pt x="588" y="31"/>
                </a:cubicBezTo>
                <a:cubicBezTo>
                  <a:pt x="584" y="29"/>
                  <a:pt x="580" y="28"/>
                  <a:pt x="576" y="26"/>
                </a:cubicBezTo>
                <a:cubicBezTo>
                  <a:pt x="576" y="26"/>
                  <a:pt x="575" y="25"/>
                  <a:pt x="576" y="25"/>
                </a:cubicBezTo>
                <a:cubicBezTo>
                  <a:pt x="576" y="24"/>
                  <a:pt x="577" y="23"/>
                  <a:pt x="577" y="24"/>
                </a:cubicBezTo>
                <a:cubicBezTo>
                  <a:pt x="581" y="25"/>
                  <a:pt x="585" y="26"/>
                  <a:pt x="589" y="28"/>
                </a:cubicBezTo>
                <a:cubicBezTo>
                  <a:pt x="590" y="28"/>
                  <a:pt x="590" y="29"/>
                  <a:pt x="590" y="30"/>
                </a:cubicBezTo>
                <a:cubicBezTo>
                  <a:pt x="589" y="30"/>
                  <a:pt x="589" y="31"/>
                  <a:pt x="588" y="31"/>
                </a:cubicBezTo>
                <a:close/>
                <a:moveTo>
                  <a:pt x="299" y="25"/>
                </a:moveTo>
                <a:cubicBezTo>
                  <a:pt x="299" y="25"/>
                  <a:pt x="298" y="24"/>
                  <a:pt x="298" y="24"/>
                </a:cubicBezTo>
                <a:cubicBezTo>
                  <a:pt x="298" y="23"/>
                  <a:pt x="298" y="22"/>
                  <a:pt x="299" y="22"/>
                </a:cubicBezTo>
                <a:cubicBezTo>
                  <a:pt x="303" y="21"/>
                  <a:pt x="307" y="19"/>
                  <a:pt x="310" y="18"/>
                </a:cubicBezTo>
                <a:cubicBezTo>
                  <a:pt x="311" y="18"/>
                  <a:pt x="312" y="18"/>
                  <a:pt x="312" y="19"/>
                </a:cubicBezTo>
                <a:cubicBezTo>
                  <a:pt x="312" y="20"/>
                  <a:pt x="312" y="21"/>
                  <a:pt x="311" y="21"/>
                </a:cubicBezTo>
                <a:cubicBezTo>
                  <a:pt x="307" y="22"/>
                  <a:pt x="304" y="23"/>
                  <a:pt x="300" y="25"/>
                </a:cubicBezTo>
                <a:cubicBezTo>
                  <a:pt x="300" y="25"/>
                  <a:pt x="300" y="25"/>
                  <a:pt x="299" y="25"/>
                </a:cubicBezTo>
                <a:close/>
                <a:moveTo>
                  <a:pt x="566" y="23"/>
                </a:moveTo>
                <a:cubicBezTo>
                  <a:pt x="565" y="23"/>
                  <a:pt x="565" y="23"/>
                  <a:pt x="565" y="23"/>
                </a:cubicBezTo>
                <a:cubicBezTo>
                  <a:pt x="561" y="22"/>
                  <a:pt x="557" y="20"/>
                  <a:pt x="554" y="19"/>
                </a:cubicBezTo>
                <a:cubicBezTo>
                  <a:pt x="553" y="19"/>
                  <a:pt x="552" y="18"/>
                  <a:pt x="553" y="17"/>
                </a:cubicBezTo>
                <a:cubicBezTo>
                  <a:pt x="553" y="17"/>
                  <a:pt x="554" y="16"/>
                  <a:pt x="554" y="16"/>
                </a:cubicBezTo>
                <a:cubicBezTo>
                  <a:pt x="558" y="18"/>
                  <a:pt x="562" y="19"/>
                  <a:pt x="566" y="20"/>
                </a:cubicBezTo>
                <a:cubicBezTo>
                  <a:pt x="567" y="20"/>
                  <a:pt x="567" y="21"/>
                  <a:pt x="567" y="22"/>
                </a:cubicBezTo>
                <a:cubicBezTo>
                  <a:pt x="567" y="22"/>
                  <a:pt x="566" y="23"/>
                  <a:pt x="566" y="23"/>
                </a:cubicBezTo>
                <a:close/>
                <a:moveTo>
                  <a:pt x="322" y="18"/>
                </a:moveTo>
                <a:cubicBezTo>
                  <a:pt x="322" y="18"/>
                  <a:pt x="321" y="17"/>
                  <a:pt x="321" y="17"/>
                </a:cubicBezTo>
                <a:cubicBezTo>
                  <a:pt x="321" y="16"/>
                  <a:pt x="321" y="15"/>
                  <a:pt x="322" y="15"/>
                </a:cubicBezTo>
                <a:cubicBezTo>
                  <a:pt x="326" y="14"/>
                  <a:pt x="330" y="13"/>
                  <a:pt x="334" y="12"/>
                </a:cubicBezTo>
                <a:cubicBezTo>
                  <a:pt x="334" y="12"/>
                  <a:pt x="335" y="12"/>
                  <a:pt x="335" y="13"/>
                </a:cubicBezTo>
                <a:cubicBezTo>
                  <a:pt x="336" y="14"/>
                  <a:pt x="335" y="15"/>
                  <a:pt x="334" y="15"/>
                </a:cubicBezTo>
                <a:cubicBezTo>
                  <a:pt x="330" y="16"/>
                  <a:pt x="327" y="17"/>
                  <a:pt x="323" y="18"/>
                </a:cubicBezTo>
                <a:cubicBezTo>
                  <a:pt x="323" y="18"/>
                  <a:pt x="322" y="18"/>
                  <a:pt x="322" y="18"/>
                </a:cubicBezTo>
                <a:close/>
                <a:moveTo>
                  <a:pt x="542" y="16"/>
                </a:moveTo>
                <a:cubicBezTo>
                  <a:pt x="542" y="16"/>
                  <a:pt x="542" y="16"/>
                  <a:pt x="542" y="16"/>
                </a:cubicBezTo>
                <a:cubicBezTo>
                  <a:pt x="538" y="15"/>
                  <a:pt x="534" y="14"/>
                  <a:pt x="530" y="13"/>
                </a:cubicBezTo>
                <a:cubicBezTo>
                  <a:pt x="530" y="13"/>
                  <a:pt x="529" y="12"/>
                  <a:pt x="529" y="12"/>
                </a:cubicBezTo>
                <a:cubicBezTo>
                  <a:pt x="530" y="11"/>
                  <a:pt x="530" y="10"/>
                  <a:pt x="531" y="11"/>
                </a:cubicBezTo>
                <a:cubicBezTo>
                  <a:pt x="535" y="11"/>
                  <a:pt x="539" y="12"/>
                  <a:pt x="543" y="13"/>
                </a:cubicBezTo>
                <a:cubicBezTo>
                  <a:pt x="544" y="14"/>
                  <a:pt x="544" y="14"/>
                  <a:pt x="544" y="15"/>
                </a:cubicBezTo>
                <a:cubicBezTo>
                  <a:pt x="544" y="16"/>
                  <a:pt x="543" y="16"/>
                  <a:pt x="542" y="16"/>
                </a:cubicBezTo>
                <a:close/>
                <a:moveTo>
                  <a:pt x="346" y="12"/>
                </a:moveTo>
                <a:cubicBezTo>
                  <a:pt x="345" y="12"/>
                  <a:pt x="344" y="12"/>
                  <a:pt x="344" y="11"/>
                </a:cubicBezTo>
                <a:cubicBezTo>
                  <a:pt x="344" y="10"/>
                  <a:pt x="345" y="10"/>
                  <a:pt x="345" y="9"/>
                </a:cubicBezTo>
                <a:cubicBezTo>
                  <a:pt x="349" y="9"/>
                  <a:pt x="353" y="8"/>
                  <a:pt x="357" y="7"/>
                </a:cubicBezTo>
                <a:cubicBezTo>
                  <a:pt x="358" y="7"/>
                  <a:pt x="359" y="7"/>
                  <a:pt x="359" y="8"/>
                </a:cubicBezTo>
                <a:cubicBezTo>
                  <a:pt x="359" y="9"/>
                  <a:pt x="359" y="10"/>
                  <a:pt x="358" y="10"/>
                </a:cubicBezTo>
                <a:cubicBezTo>
                  <a:pt x="354" y="11"/>
                  <a:pt x="350" y="11"/>
                  <a:pt x="346" y="12"/>
                </a:cubicBezTo>
                <a:cubicBezTo>
                  <a:pt x="346" y="12"/>
                  <a:pt x="346" y="12"/>
                  <a:pt x="346" y="12"/>
                </a:cubicBezTo>
                <a:close/>
                <a:moveTo>
                  <a:pt x="519" y="11"/>
                </a:moveTo>
                <a:cubicBezTo>
                  <a:pt x="519" y="11"/>
                  <a:pt x="519" y="11"/>
                  <a:pt x="519" y="11"/>
                </a:cubicBezTo>
                <a:cubicBezTo>
                  <a:pt x="515" y="10"/>
                  <a:pt x="511" y="10"/>
                  <a:pt x="507" y="9"/>
                </a:cubicBezTo>
                <a:cubicBezTo>
                  <a:pt x="506" y="9"/>
                  <a:pt x="506" y="8"/>
                  <a:pt x="506" y="7"/>
                </a:cubicBezTo>
                <a:cubicBezTo>
                  <a:pt x="506" y="6"/>
                  <a:pt x="507" y="6"/>
                  <a:pt x="507" y="6"/>
                </a:cubicBezTo>
                <a:cubicBezTo>
                  <a:pt x="511" y="7"/>
                  <a:pt x="515" y="7"/>
                  <a:pt x="519" y="8"/>
                </a:cubicBezTo>
                <a:cubicBezTo>
                  <a:pt x="520" y="8"/>
                  <a:pt x="521" y="9"/>
                  <a:pt x="521" y="10"/>
                </a:cubicBezTo>
                <a:cubicBezTo>
                  <a:pt x="520" y="11"/>
                  <a:pt x="520" y="11"/>
                  <a:pt x="519" y="11"/>
                </a:cubicBezTo>
                <a:close/>
                <a:moveTo>
                  <a:pt x="369" y="8"/>
                </a:moveTo>
                <a:cubicBezTo>
                  <a:pt x="369" y="8"/>
                  <a:pt x="368" y="8"/>
                  <a:pt x="368" y="7"/>
                </a:cubicBezTo>
                <a:cubicBezTo>
                  <a:pt x="368" y="6"/>
                  <a:pt x="368" y="5"/>
                  <a:pt x="369" y="5"/>
                </a:cubicBezTo>
                <a:cubicBezTo>
                  <a:pt x="373" y="4"/>
                  <a:pt x="377" y="4"/>
                  <a:pt x="381" y="3"/>
                </a:cubicBezTo>
                <a:cubicBezTo>
                  <a:pt x="382" y="3"/>
                  <a:pt x="383" y="4"/>
                  <a:pt x="383" y="5"/>
                </a:cubicBezTo>
                <a:cubicBezTo>
                  <a:pt x="383" y="6"/>
                  <a:pt x="382" y="6"/>
                  <a:pt x="381" y="6"/>
                </a:cubicBezTo>
                <a:cubicBezTo>
                  <a:pt x="377" y="7"/>
                  <a:pt x="373" y="7"/>
                  <a:pt x="370" y="8"/>
                </a:cubicBezTo>
                <a:cubicBezTo>
                  <a:pt x="369" y="8"/>
                  <a:pt x="369" y="8"/>
                  <a:pt x="369" y="8"/>
                </a:cubicBezTo>
                <a:close/>
                <a:moveTo>
                  <a:pt x="495" y="7"/>
                </a:moveTo>
                <a:cubicBezTo>
                  <a:pt x="495" y="7"/>
                  <a:pt x="495" y="7"/>
                  <a:pt x="495" y="7"/>
                </a:cubicBezTo>
                <a:cubicBezTo>
                  <a:pt x="491" y="7"/>
                  <a:pt x="487" y="6"/>
                  <a:pt x="483" y="6"/>
                </a:cubicBezTo>
                <a:cubicBezTo>
                  <a:pt x="482" y="6"/>
                  <a:pt x="482" y="5"/>
                  <a:pt x="482" y="4"/>
                </a:cubicBezTo>
                <a:cubicBezTo>
                  <a:pt x="482" y="3"/>
                  <a:pt x="483" y="3"/>
                  <a:pt x="484" y="3"/>
                </a:cubicBezTo>
                <a:cubicBezTo>
                  <a:pt x="488" y="3"/>
                  <a:pt x="492" y="4"/>
                  <a:pt x="496" y="4"/>
                </a:cubicBezTo>
                <a:cubicBezTo>
                  <a:pt x="496" y="4"/>
                  <a:pt x="497" y="5"/>
                  <a:pt x="497" y="6"/>
                </a:cubicBezTo>
                <a:cubicBezTo>
                  <a:pt x="497" y="7"/>
                  <a:pt x="496" y="7"/>
                  <a:pt x="495" y="7"/>
                </a:cubicBezTo>
                <a:close/>
                <a:moveTo>
                  <a:pt x="393" y="5"/>
                </a:moveTo>
                <a:cubicBezTo>
                  <a:pt x="392" y="5"/>
                  <a:pt x="392" y="5"/>
                  <a:pt x="392" y="4"/>
                </a:cubicBezTo>
                <a:cubicBezTo>
                  <a:pt x="392" y="3"/>
                  <a:pt x="392" y="2"/>
                  <a:pt x="393" y="2"/>
                </a:cubicBezTo>
                <a:cubicBezTo>
                  <a:pt x="397" y="2"/>
                  <a:pt x="401" y="1"/>
                  <a:pt x="405" y="1"/>
                </a:cubicBezTo>
                <a:cubicBezTo>
                  <a:pt x="406" y="1"/>
                  <a:pt x="406" y="2"/>
                  <a:pt x="407" y="2"/>
                </a:cubicBezTo>
                <a:cubicBezTo>
                  <a:pt x="407" y="3"/>
                  <a:pt x="406" y="4"/>
                  <a:pt x="405" y="4"/>
                </a:cubicBezTo>
                <a:cubicBezTo>
                  <a:pt x="401" y="4"/>
                  <a:pt x="397" y="5"/>
                  <a:pt x="393" y="5"/>
                </a:cubicBezTo>
                <a:cubicBezTo>
                  <a:pt x="393" y="5"/>
                  <a:pt x="393" y="5"/>
                  <a:pt x="393" y="5"/>
                </a:cubicBezTo>
                <a:close/>
                <a:moveTo>
                  <a:pt x="472" y="5"/>
                </a:moveTo>
                <a:cubicBezTo>
                  <a:pt x="471" y="5"/>
                  <a:pt x="471" y="5"/>
                  <a:pt x="471" y="4"/>
                </a:cubicBezTo>
                <a:cubicBezTo>
                  <a:pt x="467" y="4"/>
                  <a:pt x="463" y="4"/>
                  <a:pt x="459" y="4"/>
                </a:cubicBezTo>
                <a:cubicBezTo>
                  <a:pt x="459" y="4"/>
                  <a:pt x="458" y="3"/>
                  <a:pt x="458" y="2"/>
                </a:cubicBezTo>
                <a:cubicBezTo>
                  <a:pt x="458" y="1"/>
                  <a:pt x="459" y="1"/>
                  <a:pt x="460" y="1"/>
                </a:cubicBezTo>
                <a:cubicBezTo>
                  <a:pt x="464" y="1"/>
                  <a:pt x="468" y="1"/>
                  <a:pt x="472" y="2"/>
                </a:cubicBezTo>
                <a:cubicBezTo>
                  <a:pt x="472" y="2"/>
                  <a:pt x="473" y="2"/>
                  <a:pt x="473" y="3"/>
                </a:cubicBezTo>
                <a:cubicBezTo>
                  <a:pt x="473" y="4"/>
                  <a:pt x="472" y="5"/>
                  <a:pt x="472" y="5"/>
                </a:cubicBezTo>
                <a:close/>
                <a:moveTo>
                  <a:pt x="417" y="3"/>
                </a:moveTo>
                <a:cubicBezTo>
                  <a:pt x="416" y="3"/>
                  <a:pt x="416" y="3"/>
                  <a:pt x="416" y="2"/>
                </a:cubicBezTo>
                <a:cubicBezTo>
                  <a:pt x="416" y="1"/>
                  <a:pt x="416" y="0"/>
                  <a:pt x="417" y="0"/>
                </a:cubicBezTo>
                <a:cubicBezTo>
                  <a:pt x="421" y="0"/>
                  <a:pt x="425" y="0"/>
                  <a:pt x="429" y="0"/>
                </a:cubicBezTo>
                <a:cubicBezTo>
                  <a:pt x="430" y="0"/>
                  <a:pt x="430" y="1"/>
                  <a:pt x="431" y="2"/>
                </a:cubicBezTo>
                <a:cubicBezTo>
                  <a:pt x="431" y="2"/>
                  <a:pt x="430" y="3"/>
                  <a:pt x="429" y="3"/>
                </a:cubicBezTo>
                <a:cubicBezTo>
                  <a:pt x="425" y="3"/>
                  <a:pt x="421" y="3"/>
                  <a:pt x="417" y="3"/>
                </a:cubicBezTo>
                <a:cubicBezTo>
                  <a:pt x="417" y="3"/>
                  <a:pt x="417" y="3"/>
                  <a:pt x="417" y="3"/>
                </a:cubicBezTo>
                <a:close/>
                <a:moveTo>
                  <a:pt x="448" y="3"/>
                </a:moveTo>
                <a:cubicBezTo>
                  <a:pt x="448" y="3"/>
                  <a:pt x="448" y="3"/>
                  <a:pt x="448" y="3"/>
                </a:cubicBezTo>
                <a:cubicBezTo>
                  <a:pt x="444" y="3"/>
                  <a:pt x="440" y="3"/>
                  <a:pt x="436" y="3"/>
                </a:cubicBezTo>
                <a:cubicBezTo>
                  <a:pt x="435" y="3"/>
                  <a:pt x="434" y="2"/>
                  <a:pt x="434" y="2"/>
                </a:cubicBezTo>
                <a:cubicBezTo>
                  <a:pt x="434" y="1"/>
                  <a:pt x="435" y="0"/>
                  <a:pt x="436" y="0"/>
                </a:cubicBezTo>
                <a:cubicBezTo>
                  <a:pt x="440" y="0"/>
                  <a:pt x="444" y="0"/>
                  <a:pt x="448" y="0"/>
                </a:cubicBezTo>
                <a:cubicBezTo>
                  <a:pt x="448" y="0"/>
                  <a:pt x="449" y="1"/>
                  <a:pt x="449" y="2"/>
                </a:cubicBezTo>
                <a:cubicBezTo>
                  <a:pt x="449" y="3"/>
                  <a:pt x="448" y="3"/>
                  <a:pt x="448" y="3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741716" y="5633566"/>
            <a:ext cx="220662" cy="220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962379" y="5235104"/>
            <a:ext cx="393700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8208441" y="4582641"/>
            <a:ext cx="563562" cy="563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157641" y="3636491"/>
            <a:ext cx="749300" cy="75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754416" y="2634779"/>
            <a:ext cx="911225" cy="915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627291" y="1828329"/>
            <a:ext cx="1139825" cy="1141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028679" y="1837854"/>
            <a:ext cx="1370012" cy="13700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149157" y="2601138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161857" y="3967976"/>
            <a:ext cx="388937" cy="3905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152332" y="3326626"/>
            <a:ext cx="385762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1157095" y="4629963"/>
            <a:ext cx="385762" cy="3905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00256" y="5373216"/>
            <a:ext cx="2622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最具个性的演示方案，让你的演示卓越非凡。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70103" y="254618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70103" y="3265015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70103" y="391112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70103" y="458264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59390" y="4572034"/>
            <a:ext cx="2622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最具个性的演示方案，让你的演示卓越非凡。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949803" y="3703469"/>
            <a:ext cx="2622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最具个性的演示方案，让你的演示卓越非凡。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24379" y="2769006"/>
            <a:ext cx="2622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最具个性的演示方案，让你的演示卓越非凡。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819577" y="1869028"/>
            <a:ext cx="26228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最具个性的演示方案，让你的演示卓越非凡。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96418" y="2199696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69420" y="2070315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39532" y="2846023"/>
            <a:ext cx="394652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64621" y="3840496"/>
            <a:ext cx="33534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50260" y="4705887"/>
            <a:ext cx="30488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27110" y="5301510"/>
            <a:ext cx="274426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343" y="370114"/>
            <a:ext cx="11495314" cy="6093805"/>
          </a:xfrm>
          <a:prstGeom prst="rect">
            <a:avLst/>
          </a:prstGeom>
          <a:solidFill>
            <a:schemeClr val="bg1">
              <a:alpha val="73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45161" y="4121518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46891" y="612814"/>
            <a:ext cx="2420393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400" dirty="0">
                <a:solidFill>
                  <a:srgbClr val="EF4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rgbClr val="EF4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4737385" y="1656140"/>
            <a:ext cx="4097028" cy="246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SubTitle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3200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清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8E74B"/>
      </a:accent1>
      <a:accent2>
        <a:srgbClr val="595959"/>
      </a:accent2>
      <a:accent3>
        <a:srgbClr val="EF453D"/>
      </a:accent3>
      <a:accent4>
        <a:srgbClr val="F7B13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1577</Words>
  <Application>Microsoft Office PowerPoint</Application>
  <PresentationFormat>自定义</PresentationFormat>
  <Paragraphs>260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2017-05-25T04:19:00Z</dcterms:created>
  <dcterms:modified xsi:type="dcterms:W3CDTF">2017-07-08T16:13:43Z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