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57" r:id="rId4"/>
    <p:sldId id="260" r:id="rId5"/>
    <p:sldId id="261" r:id="rId6"/>
    <p:sldId id="262" r:id="rId7"/>
    <p:sldId id="264" r:id="rId8"/>
    <p:sldId id="263" r:id="rId9"/>
    <p:sldId id="281" r:id="rId10"/>
    <p:sldId id="265" r:id="rId11"/>
    <p:sldId id="266" r:id="rId12"/>
    <p:sldId id="267" r:id="rId13"/>
    <p:sldId id="268" r:id="rId14"/>
    <p:sldId id="282" r:id="rId15"/>
    <p:sldId id="269" r:id="rId16"/>
    <p:sldId id="270" r:id="rId17"/>
    <p:sldId id="272" r:id="rId18"/>
    <p:sldId id="276" r:id="rId19"/>
    <p:sldId id="283" r:id="rId20"/>
    <p:sldId id="273" r:id="rId21"/>
    <p:sldId id="271" r:id="rId22"/>
    <p:sldId id="274" r:id="rId23"/>
    <p:sldId id="275" r:id="rId24"/>
    <p:sldId id="28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B8B"/>
    <a:srgbClr val="FDDF42"/>
    <a:srgbClr val="FAFAFA"/>
    <a:srgbClr val="FBFBFB"/>
    <a:srgbClr val="FCFCFC"/>
    <a:srgbClr val="FDD303"/>
    <a:srgbClr val="E6C963"/>
    <a:srgbClr val="FFFFFF"/>
    <a:srgbClr val="DCB21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37" autoAdjust="0"/>
  </p:normalViewPr>
  <p:slideViewPr>
    <p:cSldViewPr snapToGrid="0">
      <p:cViewPr varScale="1">
        <p:scale>
          <a:sx n="110" d="100"/>
          <a:sy n="110" d="100"/>
        </p:scale>
        <p:origin x="-594"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p>
          <a:p>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A28200E-8591-4536-9D49-88D371C6154E}"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C48DB2-3EF7-486B-AE28-3AC6EE6795A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8200E-8591-4536-9D49-88D371C6154E}"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48DB2-3EF7-486B-AE28-3AC6EE6795A2}" type="slidenum">
              <a:rPr lang="zh-CN" altLang="en-US" smtClean="0"/>
              <a:pPr/>
              <a:t>‹#›</a:t>
            </a:fld>
            <a:endParaRPr lang="zh-CN" altLang="en-US"/>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 y="0"/>
            <a:ext cx="1219798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6200000" flipH="1" flipV="1">
            <a:off x="7929884" y="2589901"/>
            <a:ext cx="6858001" cy="1678194"/>
          </a:xfrm>
          <a:prstGeom prst="rect">
            <a:avLst/>
          </a:prstGeom>
        </p:spPr>
      </p:pic>
      <p:grpSp>
        <p:nvGrpSpPr>
          <p:cNvPr id="15" name="组合 14"/>
          <p:cNvGrpSpPr/>
          <p:nvPr/>
        </p:nvGrpSpPr>
        <p:grpSpPr>
          <a:xfrm>
            <a:off x="3671730" y="430306"/>
            <a:ext cx="5081491" cy="5081490"/>
            <a:chOff x="4002422" y="586098"/>
            <a:chExt cx="4217869" cy="4217869"/>
          </a:xfrm>
        </p:grpSpPr>
        <p:sp>
          <p:nvSpPr>
            <p:cNvPr id="16" name="椭圆 15"/>
            <p:cNvSpPr>
              <a:spLocks noChangeAspect="1"/>
            </p:cNvSpPr>
            <p:nvPr/>
          </p:nvSpPr>
          <p:spPr>
            <a:xfrm>
              <a:off x="4002422" y="586098"/>
              <a:ext cx="4217869" cy="4217869"/>
            </a:xfrm>
            <a:prstGeom prst="ellipse">
              <a:avLst/>
            </a:prstGeom>
            <a:solidFill>
              <a:srgbClr val="FFFFFF"/>
            </a:solidFill>
            <a:ln w="1270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4095356" y="679032"/>
              <a:ext cx="4032000" cy="4032000"/>
            </a:xfrm>
            <a:prstGeom prst="ellipse">
              <a:avLst/>
            </a:prstGeom>
            <a:solidFill>
              <a:srgbClr val="FFFFFF"/>
            </a:solidFill>
            <a:ln w="2540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378660" y="2657643"/>
            <a:ext cx="2476438" cy="1945119"/>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215275" y="2407899"/>
            <a:ext cx="6907332" cy="439631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rot="16200000">
            <a:off x="-2589902" y="2589902"/>
            <a:ext cx="6858001" cy="1678194"/>
          </a:xfrm>
          <a:prstGeom prst="rect">
            <a:avLst/>
          </a:prstGeom>
        </p:spPr>
      </p:pic>
      <p:sp>
        <p:nvSpPr>
          <p:cNvPr id="25"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4298595" y="1677277"/>
            <a:ext cx="3728341" cy="1749145"/>
          </a:xfrm>
          <a:prstGeom prst="rect">
            <a:avLst/>
          </a:prstGeom>
          <a:noFill/>
          <a:ln w="12700" cap="flat" cmpd="sng" algn="ctr">
            <a:noFill/>
            <a:prstDash val="solid"/>
          </a:ln>
          <a:effectLst/>
        </p:spPr>
        <p:txBody>
          <a:bodyPr lIns="91440" tIns="0" rIns="91440" bIns="0" rtlCol="0" anchor="t"/>
          <a:lstStyle/>
          <a:p>
            <a:r>
              <a:rPr lang="zh-CN" altLang="en-US" sz="3200" b="1" dirty="0" smtClean="0">
                <a:solidFill>
                  <a:srgbClr val="00B6B4"/>
                </a:solidFill>
                <a:latin typeface="幼圆" panose="02010509060101010101" pitchFamily="49" charset="-122"/>
                <a:ea typeface="幼圆" panose="02010509060101010101" pitchFamily="49" charset="-122"/>
              </a:rPr>
              <a:t>   </a:t>
            </a:r>
            <a:r>
              <a:rPr lang="zh-CN" altLang="en-US" sz="4400" b="1" dirty="0" smtClean="0">
                <a:solidFill>
                  <a:srgbClr val="FDDF42"/>
                </a:solidFill>
                <a:latin typeface="幼圆" panose="02010509060101010101" pitchFamily="49" charset="-122"/>
                <a:ea typeface="幼圆" panose="02010509060101010101" pitchFamily="49" charset="-122"/>
              </a:rPr>
              <a:t>碎花</a:t>
            </a:r>
            <a:r>
              <a:rPr lang="zh-CN" altLang="en-US" sz="4400" b="1" dirty="0">
                <a:solidFill>
                  <a:srgbClr val="FDDF42"/>
                </a:solidFill>
                <a:latin typeface="幼圆" panose="02010509060101010101" pitchFamily="49" charset="-122"/>
                <a:ea typeface="幼圆" panose="02010509060101010101" pitchFamily="49" charset="-122"/>
              </a:rPr>
              <a:t>清新</a:t>
            </a:r>
            <a:endParaRPr lang="en-US" altLang="zh-CN" sz="4400" b="1" dirty="0">
              <a:solidFill>
                <a:srgbClr val="FDDF42"/>
              </a:solidFill>
              <a:latin typeface="幼圆" panose="02010509060101010101" pitchFamily="49" charset="-122"/>
              <a:ea typeface="幼圆" panose="02010509060101010101" pitchFamily="49" charset="-122"/>
            </a:endParaRPr>
          </a:p>
          <a:p>
            <a:r>
              <a:rPr lang="zh-CN" altLang="en-US" sz="4400" b="1" dirty="0">
                <a:solidFill>
                  <a:srgbClr val="98DB8B"/>
                </a:solidFill>
                <a:latin typeface="幼圆" panose="02010509060101010101" pitchFamily="49" charset="-122"/>
                <a:ea typeface="幼圆" panose="02010509060101010101" pitchFamily="49" charset="-122"/>
              </a:rPr>
              <a:t>毕业论文答辩</a:t>
            </a:r>
            <a:endParaRPr lang="en-US" altLang="zh-CN" sz="3600" b="1" dirty="0" smtClean="0">
              <a:solidFill>
                <a:srgbClr val="98DB8B"/>
              </a:solidFill>
              <a:latin typeface="幼圆" panose="02010509060101010101" pitchFamily="49" charset="-122"/>
              <a:ea typeface="幼圆" panose="02010509060101010101" pitchFamily="49" charset="-122"/>
            </a:endParaRPr>
          </a:p>
          <a:p>
            <a:endParaRPr lang="zh-CN" altLang="en-US" sz="3200" b="1" dirty="0">
              <a:solidFill>
                <a:srgbClr val="00B6B4"/>
              </a:solidFill>
              <a:latin typeface="幼圆" panose="02010509060101010101" pitchFamily="49" charset="-122"/>
              <a:ea typeface="幼圆" panose="02010509060101010101" pitchFamily="49" charset="-122"/>
            </a:endParaRPr>
          </a:p>
        </p:txBody>
      </p:sp>
      <p:grpSp>
        <p:nvGrpSpPr>
          <p:cNvPr id="2" name="组合 1"/>
          <p:cNvGrpSpPr/>
          <p:nvPr/>
        </p:nvGrpSpPr>
        <p:grpSpPr>
          <a:xfrm>
            <a:off x="4584700" y="3402330"/>
            <a:ext cx="3578860" cy="356237"/>
            <a:chOff x="4672486" y="3402103"/>
            <a:chExt cx="3303390" cy="356190"/>
          </a:xfrm>
        </p:grpSpPr>
        <p:sp>
          <p:nvSpPr>
            <p:cNvPr id="27" name="圆角矩形 26"/>
            <p:cNvSpPr/>
            <p:nvPr/>
          </p:nvSpPr>
          <p:spPr>
            <a:xfrm>
              <a:off x="4672486" y="3402103"/>
              <a:ext cx="2884762" cy="322730"/>
            </a:xfrm>
            <a:prstGeom prst="roundRect">
              <a:avLst>
                <a:gd name="adj" fmla="val 50000"/>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4673659" y="3469406"/>
              <a:ext cx="3302217" cy="288887"/>
            </a:xfrm>
            <a:prstGeom prst="rect">
              <a:avLst/>
            </a:prstGeom>
            <a:noFill/>
            <a:ln w="12700" cap="flat" cmpd="sng" algn="ctr">
              <a:noFill/>
              <a:prstDash val="solid"/>
            </a:ln>
            <a:effectLst/>
          </p:spPr>
          <p:txBody>
            <a:bodyPr lIns="91440" tIns="0" rIns="91440" bIns="0" rtlCol="0" anchor="t"/>
            <a:lstStyle/>
            <a:p>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指导老师</a:t>
              </a:r>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750"/>
                                        <p:tgtEl>
                                          <p:spTgt spid="8"/>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Effect transition="in" filter="fade">
                                      <p:cBhvr>
                                        <p:cTn id="16" dur="1000"/>
                                        <p:tgtEl>
                                          <p:spTgt spid="15"/>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by="(-#ppt_w*2)" calcmode="lin" valueType="num">
                                      <p:cBhvr rctx="PPT">
                                        <p:cTn id="30" dur="500" autoRev="1" fill="hold">
                                          <p:stCondLst>
                                            <p:cond delay="0"/>
                                          </p:stCondLst>
                                        </p:cTn>
                                        <p:tgtEl>
                                          <p:spTgt spid="25"/>
                                        </p:tgtEl>
                                        <p:attrNameLst>
                                          <p:attrName>ppt_w</p:attrName>
                                        </p:attrNameLst>
                                      </p:cBhvr>
                                    </p:anim>
                                    <p:anim by="(#ppt_w*0.50)" calcmode="lin" valueType="num">
                                      <p:cBhvr>
                                        <p:cTn id="31" dur="500" decel="50000" autoRev="1" fill="hold">
                                          <p:stCondLst>
                                            <p:cond delay="0"/>
                                          </p:stCondLst>
                                        </p:cTn>
                                        <p:tgtEl>
                                          <p:spTgt spid="25"/>
                                        </p:tgtEl>
                                        <p:attrNameLst>
                                          <p:attrName>ppt_x</p:attrName>
                                        </p:attrNameLst>
                                      </p:cBhvr>
                                    </p:anim>
                                    <p:anim from="(-#ppt_h/2)" to="(#ppt_y)" calcmode="lin" valueType="num">
                                      <p:cBhvr>
                                        <p:cTn id="32" dur="1000" fill="hold">
                                          <p:stCondLst>
                                            <p:cond delay="0"/>
                                          </p:stCondLst>
                                        </p:cTn>
                                        <p:tgtEl>
                                          <p:spTgt spid="25"/>
                                        </p:tgtEl>
                                        <p:attrNameLst>
                                          <p:attrName>ppt_y</p:attrName>
                                        </p:attrNameLst>
                                      </p:cBhvr>
                                    </p:anim>
                                    <p:animRot by="21600000">
                                      <p:cBhvr>
                                        <p:cTn id="33" dur="1000" fill="hold">
                                          <p:stCondLst>
                                            <p:cond delay="0"/>
                                          </p:stCondLst>
                                        </p:cTn>
                                        <p:tgtEl>
                                          <p:spTgt spid="25"/>
                                        </p:tgtEl>
                                        <p:attrNameLst>
                                          <p:attrName>r</p:attrName>
                                        </p:attrNameLst>
                                      </p:cBhvr>
                                    </p:animRot>
                                  </p:childTnLst>
                                </p:cTn>
                              </p:par>
                            </p:childTnLst>
                          </p:cTn>
                        </p:par>
                        <p:par>
                          <p:cTn id="34" fill="hold">
                            <p:stCondLst>
                              <p:cond delay="4699"/>
                            </p:stCondLst>
                            <p:childTnLst>
                              <p:par>
                                <p:cTn id="35" presetID="16" presetClass="entr" presetSubtype="37"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Vertic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841614" y="2232227"/>
            <a:ext cx="2219923" cy="1440094"/>
            <a:chOff x="3841614" y="2017075"/>
            <a:chExt cx="2219923" cy="1440094"/>
          </a:xfrm>
        </p:grpSpPr>
        <p:sp>
          <p:nvSpPr>
            <p:cNvPr id="12" name="任意多边形 11"/>
            <p:cNvSpPr/>
            <p:nvPr/>
          </p:nvSpPr>
          <p:spPr>
            <a:xfrm>
              <a:off x="3841614"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4660506" y="2198539"/>
              <a:ext cx="582138" cy="769441"/>
            </a:xfrm>
            <a:prstGeom prst="rect">
              <a:avLst/>
            </a:prstGeom>
          </p:spPr>
          <p:txBody>
            <a:bodyPr wrap="square">
              <a:spAutoFit/>
            </a:bodyPr>
            <a:lstStyle/>
            <a:p>
              <a:pPr algn="ctr"/>
              <a:r>
                <a:rPr lang="en-US" altLang="zh-CN" sz="4400" b="1" dirty="0">
                  <a:solidFill>
                    <a:prstClr val="white"/>
                  </a:solidFill>
                  <a:latin typeface="Agency FB" panose="020B0503020202020204" pitchFamily="34" charset="0"/>
                  <a:ea typeface="微软雅黑" panose="020B0503020204020204" pitchFamily="34" charset="-122"/>
                </a:rPr>
                <a:t>01</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14" name="组合 13"/>
          <p:cNvGrpSpPr/>
          <p:nvPr/>
        </p:nvGrpSpPr>
        <p:grpSpPr>
          <a:xfrm>
            <a:off x="6130463" y="2232227"/>
            <a:ext cx="2219923" cy="1440094"/>
            <a:chOff x="6130463" y="2017075"/>
            <a:chExt cx="2219923" cy="1440094"/>
          </a:xfrm>
        </p:grpSpPr>
        <p:sp>
          <p:nvSpPr>
            <p:cNvPr id="15" name="任意多边形 14"/>
            <p:cNvSpPr/>
            <p:nvPr/>
          </p:nvSpPr>
          <p:spPr>
            <a:xfrm flipH="1">
              <a:off x="6130463" y="2017075"/>
              <a:ext cx="2219923" cy="1440094"/>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p:nvSpPr>
          <p:spPr>
            <a:xfrm>
              <a:off x="6634894" y="2198538"/>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02</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3" name="组合 22"/>
          <p:cNvGrpSpPr/>
          <p:nvPr/>
        </p:nvGrpSpPr>
        <p:grpSpPr>
          <a:xfrm>
            <a:off x="4132684" y="3767235"/>
            <a:ext cx="1933303" cy="1254160"/>
            <a:chOff x="4132684" y="3552083"/>
            <a:chExt cx="1933303" cy="1254160"/>
          </a:xfrm>
        </p:grpSpPr>
        <p:sp>
          <p:nvSpPr>
            <p:cNvPr id="24" name="任意多边形 23"/>
            <p:cNvSpPr/>
            <p:nvPr/>
          </p:nvSpPr>
          <p:spPr>
            <a:xfrm>
              <a:off x="413268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4734047" y="3666210"/>
              <a:ext cx="852992"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03</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6" name="组合 25"/>
          <p:cNvGrpSpPr/>
          <p:nvPr/>
        </p:nvGrpSpPr>
        <p:grpSpPr>
          <a:xfrm>
            <a:off x="6126014" y="3767235"/>
            <a:ext cx="1933303" cy="1254160"/>
            <a:chOff x="6126014" y="3552083"/>
            <a:chExt cx="1933303" cy="1254160"/>
          </a:xfrm>
        </p:grpSpPr>
        <p:sp>
          <p:nvSpPr>
            <p:cNvPr id="27" name="任意多边形 26"/>
            <p:cNvSpPr/>
            <p:nvPr/>
          </p:nvSpPr>
          <p:spPr>
            <a:xfrm flipH="1">
              <a:off x="6126014" y="3552083"/>
              <a:ext cx="1933303" cy="1254160"/>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6573687" y="3648624"/>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04</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29" name="组合 28"/>
          <p:cNvGrpSpPr/>
          <p:nvPr/>
        </p:nvGrpSpPr>
        <p:grpSpPr>
          <a:xfrm>
            <a:off x="4253256" y="5114481"/>
            <a:ext cx="1814574" cy="1177139"/>
            <a:chOff x="4253256" y="4899329"/>
            <a:chExt cx="1814574" cy="1177139"/>
          </a:xfrm>
        </p:grpSpPr>
        <p:sp>
          <p:nvSpPr>
            <p:cNvPr id="30" name="任意多边形 29"/>
            <p:cNvSpPr/>
            <p:nvPr/>
          </p:nvSpPr>
          <p:spPr>
            <a:xfrm>
              <a:off x="4253256"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4897316" y="5008363"/>
              <a:ext cx="852992"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05</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grpSp>
        <p:nvGrpSpPr>
          <p:cNvPr id="35" name="组合 34"/>
          <p:cNvGrpSpPr/>
          <p:nvPr/>
        </p:nvGrpSpPr>
        <p:grpSpPr>
          <a:xfrm>
            <a:off x="6124171" y="5114481"/>
            <a:ext cx="1814574" cy="1177139"/>
            <a:chOff x="6124171" y="4899329"/>
            <a:chExt cx="1814574" cy="1177139"/>
          </a:xfrm>
        </p:grpSpPr>
        <p:sp>
          <p:nvSpPr>
            <p:cNvPr id="36" name="任意多边形 35"/>
            <p:cNvSpPr/>
            <p:nvPr/>
          </p:nvSpPr>
          <p:spPr>
            <a:xfrm flipH="1">
              <a:off x="6124171" y="4899329"/>
              <a:ext cx="1814574" cy="1177139"/>
            </a:xfrm>
            <a:custGeom>
              <a:avLst/>
              <a:gdLst>
                <a:gd name="connsiteX0" fmla="*/ 435769 w 435769"/>
                <a:gd name="connsiteY0" fmla="*/ 352425 h 352425"/>
                <a:gd name="connsiteX1" fmla="*/ 435769 w 435769"/>
                <a:gd name="connsiteY1" fmla="*/ 16668 h 352425"/>
                <a:gd name="connsiteX2" fmla="*/ 409575 w 435769"/>
                <a:gd name="connsiteY2" fmla="*/ 0 h 352425"/>
                <a:gd name="connsiteX3" fmla="*/ 0 w 435769"/>
                <a:gd name="connsiteY3" fmla="*/ 0 h 352425"/>
                <a:gd name="connsiteX4" fmla="*/ 0 w 435769"/>
                <a:gd name="connsiteY4" fmla="*/ 278606 h 352425"/>
                <a:gd name="connsiteX5" fmla="*/ 278606 w 435769"/>
                <a:gd name="connsiteY5" fmla="*/ 278606 h 352425"/>
                <a:gd name="connsiteX6" fmla="*/ 435769 w 435769"/>
                <a:gd name="connsiteY6" fmla="*/ 352425 h 352425"/>
                <a:gd name="connsiteX0-1" fmla="*/ 435769 w 435769"/>
                <a:gd name="connsiteY0-2" fmla="*/ 352425 h 352425"/>
                <a:gd name="connsiteX1-3" fmla="*/ 435769 w 435769"/>
                <a:gd name="connsiteY1-4" fmla="*/ 16668 h 352425"/>
                <a:gd name="connsiteX2-5" fmla="*/ 409575 w 435769"/>
                <a:gd name="connsiteY2-6" fmla="*/ 0 h 352425"/>
                <a:gd name="connsiteX3-7" fmla="*/ 0 w 435769"/>
                <a:gd name="connsiteY3-8" fmla="*/ 0 h 352425"/>
                <a:gd name="connsiteX4-9" fmla="*/ 0 w 435769"/>
                <a:gd name="connsiteY4-10" fmla="*/ 278606 h 352425"/>
                <a:gd name="connsiteX5-11" fmla="*/ 278606 w 435769"/>
                <a:gd name="connsiteY5-12" fmla="*/ 278606 h 352425"/>
                <a:gd name="connsiteX6-13" fmla="*/ 435769 w 435769"/>
                <a:gd name="connsiteY6-14" fmla="*/ 352425 h 352425"/>
                <a:gd name="connsiteX0-15" fmla="*/ 435769 w 435769"/>
                <a:gd name="connsiteY0-16" fmla="*/ 352425 h 352425"/>
                <a:gd name="connsiteX1-17" fmla="*/ 435769 w 435769"/>
                <a:gd name="connsiteY1-18" fmla="*/ 16668 h 352425"/>
                <a:gd name="connsiteX2-19" fmla="*/ 409575 w 435769"/>
                <a:gd name="connsiteY2-20" fmla="*/ 0 h 352425"/>
                <a:gd name="connsiteX3-21" fmla="*/ 0 w 435769"/>
                <a:gd name="connsiteY3-22" fmla="*/ 0 h 352425"/>
                <a:gd name="connsiteX4-23" fmla="*/ 0 w 435769"/>
                <a:gd name="connsiteY4-24" fmla="*/ 278606 h 352425"/>
                <a:gd name="connsiteX5-25" fmla="*/ 278606 w 435769"/>
                <a:gd name="connsiteY5-26" fmla="*/ 278606 h 352425"/>
                <a:gd name="connsiteX6-27" fmla="*/ 435769 w 435769"/>
                <a:gd name="connsiteY6-28" fmla="*/ 352425 h 352425"/>
                <a:gd name="connsiteX0-29" fmla="*/ 501385 w 501385"/>
                <a:gd name="connsiteY0-30" fmla="*/ 352425 h 352425"/>
                <a:gd name="connsiteX1-31" fmla="*/ 501385 w 501385"/>
                <a:gd name="connsiteY1-32" fmla="*/ 16668 h 352425"/>
                <a:gd name="connsiteX2-33" fmla="*/ 475191 w 501385"/>
                <a:gd name="connsiteY2-34" fmla="*/ 0 h 352425"/>
                <a:gd name="connsiteX3-35" fmla="*/ 65616 w 501385"/>
                <a:gd name="connsiteY3-36" fmla="*/ 0 h 352425"/>
                <a:gd name="connsiteX4-37" fmla="*/ 65616 w 501385"/>
                <a:gd name="connsiteY4-38" fmla="*/ 278606 h 352425"/>
                <a:gd name="connsiteX5-39" fmla="*/ 344222 w 501385"/>
                <a:gd name="connsiteY5-40" fmla="*/ 278606 h 352425"/>
                <a:gd name="connsiteX6-41" fmla="*/ 501385 w 501385"/>
                <a:gd name="connsiteY6-42" fmla="*/ 352425 h 352425"/>
                <a:gd name="connsiteX0-43" fmla="*/ 543835 w 543835"/>
                <a:gd name="connsiteY0-44" fmla="*/ 352425 h 352425"/>
                <a:gd name="connsiteX1-45" fmla="*/ 543835 w 543835"/>
                <a:gd name="connsiteY1-46" fmla="*/ 16668 h 352425"/>
                <a:gd name="connsiteX2-47" fmla="*/ 517641 w 543835"/>
                <a:gd name="connsiteY2-48" fmla="*/ 0 h 352425"/>
                <a:gd name="connsiteX3-49" fmla="*/ 108066 w 543835"/>
                <a:gd name="connsiteY3-50" fmla="*/ 0 h 352425"/>
                <a:gd name="connsiteX4-51" fmla="*/ 108066 w 543835"/>
                <a:gd name="connsiteY4-52" fmla="*/ 278606 h 352425"/>
                <a:gd name="connsiteX5-53" fmla="*/ 386672 w 543835"/>
                <a:gd name="connsiteY5-54" fmla="*/ 278606 h 352425"/>
                <a:gd name="connsiteX6-55" fmla="*/ 543835 w 543835"/>
                <a:gd name="connsiteY6-56" fmla="*/ 352425 h 352425"/>
                <a:gd name="connsiteX0-57" fmla="*/ 543835 w 543835"/>
                <a:gd name="connsiteY0-58" fmla="*/ 352425 h 352425"/>
                <a:gd name="connsiteX1-59" fmla="*/ 543835 w 543835"/>
                <a:gd name="connsiteY1-60" fmla="*/ 16668 h 352425"/>
                <a:gd name="connsiteX2-61" fmla="*/ 486684 w 543835"/>
                <a:gd name="connsiteY2-62" fmla="*/ 0 h 352425"/>
                <a:gd name="connsiteX3-63" fmla="*/ 108066 w 543835"/>
                <a:gd name="connsiteY3-64" fmla="*/ 0 h 352425"/>
                <a:gd name="connsiteX4-65" fmla="*/ 108066 w 543835"/>
                <a:gd name="connsiteY4-66" fmla="*/ 278606 h 352425"/>
                <a:gd name="connsiteX5-67" fmla="*/ 386672 w 543835"/>
                <a:gd name="connsiteY5-68" fmla="*/ 278606 h 352425"/>
                <a:gd name="connsiteX6-69" fmla="*/ 543835 w 543835"/>
                <a:gd name="connsiteY6-70" fmla="*/ 352425 h 352425"/>
                <a:gd name="connsiteX0-71" fmla="*/ 543835 w 543835"/>
                <a:gd name="connsiteY0-72" fmla="*/ 352425 h 352425"/>
                <a:gd name="connsiteX1-73" fmla="*/ 543835 w 543835"/>
                <a:gd name="connsiteY1-74" fmla="*/ 16668 h 352425"/>
                <a:gd name="connsiteX2-75" fmla="*/ 486684 w 543835"/>
                <a:gd name="connsiteY2-76" fmla="*/ 0 h 352425"/>
                <a:gd name="connsiteX3-77" fmla="*/ 108066 w 543835"/>
                <a:gd name="connsiteY3-78" fmla="*/ 0 h 352425"/>
                <a:gd name="connsiteX4-79" fmla="*/ 108066 w 543835"/>
                <a:gd name="connsiteY4-80" fmla="*/ 278606 h 352425"/>
                <a:gd name="connsiteX5-81" fmla="*/ 386672 w 543835"/>
                <a:gd name="connsiteY5-82" fmla="*/ 278606 h 352425"/>
                <a:gd name="connsiteX6-83" fmla="*/ 543835 w 543835"/>
                <a:gd name="connsiteY6-84" fmla="*/ 352425 h 352425"/>
                <a:gd name="connsiteX0-85" fmla="*/ 543835 w 543835"/>
                <a:gd name="connsiteY0-86" fmla="*/ 352793 h 352793"/>
                <a:gd name="connsiteX1-87" fmla="*/ 543835 w 543835"/>
                <a:gd name="connsiteY1-88" fmla="*/ 17036 h 352793"/>
                <a:gd name="connsiteX2-89" fmla="*/ 486684 w 543835"/>
                <a:gd name="connsiteY2-90" fmla="*/ 368 h 352793"/>
                <a:gd name="connsiteX3-91" fmla="*/ 108066 w 543835"/>
                <a:gd name="connsiteY3-92" fmla="*/ 368 h 352793"/>
                <a:gd name="connsiteX4-93" fmla="*/ 108066 w 543835"/>
                <a:gd name="connsiteY4-94" fmla="*/ 278974 h 352793"/>
                <a:gd name="connsiteX5-95" fmla="*/ 386672 w 543835"/>
                <a:gd name="connsiteY5-96" fmla="*/ 278974 h 352793"/>
                <a:gd name="connsiteX6-97" fmla="*/ 543835 w 543835"/>
                <a:gd name="connsiteY6-98" fmla="*/ 352793 h 35279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543835" h="352793">
                  <a:moveTo>
                    <a:pt x="543835" y="352793"/>
                  </a:moveTo>
                  <a:lnTo>
                    <a:pt x="543835" y="17036"/>
                  </a:lnTo>
                  <a:cubicBezTo>
                    <a:pt x="539073" y="1955"/>
                    <a:pt x="505734" y="-1220"/>
                    <a:pt x="486684" y="368"/>
                  </a:cubicBezTo>
                  <a:lnTo>
                    <a:pt x="108066" y="368"/>
                  </a:lnTo>
                  <a:cubicBezTo>
                    <a:pt x="-32428" y="369"/>
                    <a:pt x="-39572" y="281355"/>
                    <a:pt x="108066" y="278974"/>
                  </a:cubicBezTo>
                  <a:lnTo>
                    <a:pt x="386672" y="278974"/>
                  </a:lnTo>
                  <a:cubicBezTo>
                    <a:pt x="439060" y="279767"/>
                    <a:pt x="500972" y="309137"/>
                    <a:pt x="543835" y="352793"/>
                  </a:cubicBezTo>
                  <a:close/>
                </a:path>
              </a:pathLst>
            </a:cu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7" name="矩形 36"/>
            <p:cNvSpPr/>
            <p:nvPr/>
          </p:nvSpPr>
          <p:spPr>
            <a:xfrm>
              <a:off x="6419012" y="4993458"/>
              <a:ext cx="915541" cy="769441"/>
            </a:xfrm>
            <a:prstGeom prst="rect">
              <a:avLst/>
            </a:prstGeom>
          </p:spPr>
          <p:txBody>
            <a:bodyPr wrap="square">
              <a:spAutoFit/>
            </a:bodyPr>
            <a:lstStyle/>
            <a:p>
              <a:pPr algn="ctr"/>
              <a:r>
                <a:rPr lang="en-US" altLang="zh-CN" sz="4400" b="1" dirty="0" smtClean="0">
                  <a:solidFill>
                    <a:prstClr val="white"/>
                  </a:solidFill>
                  <a:latin typeface="Agency FB" panose="020B0503020202020204" pitchFamily="34" charset="0"/>
                  <a:ea typeface="微软雅黑" panose="020B0503020204020204" pitchFamily="34" charset="-122"/>
                </a:rPr>
                <a:t>06</a:t>
              </a:r>
              <a:endParaRPr lang="zh-CN" altLang="en-US" sz="4400" b="1" dirty="0">
                <a:solidFill>
                  <a:prstClr val="white"/>
                </a:solidFill>
                <a:latin typeface="Agency FB" panose="020B0503020202020204" pitchFamily="34" charset="0"/>
                <a:ea typeface="微软雅黑" panose="020B0503020204020204" pitchFamily="34" charset="-122"/>
              </a:endParaRPr>
            </a:p>
          </p:txBody>
        </p:sp>
      </p:grpSp>
      <p:sp>
        <p:nvSpPr>
          <p:cNvPr id="38" name="文本框 37"/>
          <p:cNvSpPr txBox="1"/>
          <p:nvPr/>
        </p:nvSpPr>
        <p:spPr>
          <a:xfrm>
            <a:off x="683619" y="216746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195381" y="3771706"/>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739840" y="5208610"/>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9105960" y="232133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720477" y="3763373"/>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233586" y="5072108"/>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900" decel="100000" fill="hold"/>
                                        <p:tgtEl>
                                          <p:spTgt spid="1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900" decel="100000" fill="hold"/>
                                        <p:tgtEl>
                                          <p:spTgt spid="14"/>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900" decel="100000" fill="hold"/>
                                        <p:tgtEl>
                                          <p:spTgt spid="2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1000"/>
                                        <p:tgtEl>
                                          <p:spTgt spid="26"/>
                                        </p:tgtEl>
                                      </p:cBhvr>
                                    </p:animEffect>
                                    <p:anim calcmode="lin" valueType="num">
                                      <p:cBhvr>
                                        <p:cTn id="26" dur="1000" fill="hold"/>
                                        <p:tgtEl>
                                          <p:spTgt spid="26"/>
                                        </p:tgtEl>
                                        <p:attrNameLst>
                                          <p:attrName>ppt_x</p:attrName>
                                        </p:attrNameLst>
                                      </p:cBhvr>
                                      <p:tavLst>
                                        <p:tav tm="0">
                                          <p:val>
                                            <p:strVal val="#ppt_x"/>
                                          </p:val>
                                        </p:tav>
                                        <p:tav tm="100000">
                                          <p:val>
                                            <p:strVal val="#ppt_x"/>
                                          </p:val>
                                        </p:tav>
                                      </p:tavLst>
                                    </p:anim>
                                    <p:anim calcmode="lin" valueType="num">
                                      <p:cBhvr>
                                        <p:cTn id="27" dur="900" decel="100000" fill="hold"/>
                                        <p:tgtEl>
                                          <p:spTgt spid="26"/>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29" presetID="37" presetClass="entr" presetSubtype="0" fill="hold" nodeType="withEffect">
                                  <p:stCondLst>
                                    <p:cond delay="10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ppt_x</p:attrName>
                                        </p:attrNameLst>
                                      </p:cBhvr>
                                      <p:tavLst>
                                        <p:tav tm="0">
                                          <p:val>
                                            <p:strVal val="#ppt_x"/>
                                          </p:val>
                                        </p:tav>
                                        <p:tav tm="100000">
                                          <p:val>
                                            <p:strVal val="#ppt_x"/>
                                          </p:val>
                                        </p:tav>
                                      </p:tavLst>
                                    </p:anim>
                                    <p:anim calcmode="lin" valueType="num">
                                      <p:cBhvr>
                                        <p:cTn id="33" dur="900" decel="100000" fill="hold"/>
                                        <p:tgtEl>
                                          <p:spTgt spid="29"/>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125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900" decel="100000" fill="hold"/>
                                        <p:tgtEl>
                                          <p:spTgt spid="3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par>
                          <p:cTn id="55" fill="hold">
                            <p:stCondLst>
                              <p:cond delay="2000"/>
                            </p:stCondLst>
                            <p:childTnLst>
                              <p:par>
                                <p:cTn id="56" presetID="10" presetClass="entr" presetSubtype="0" fill="hold" grpId="0"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159746" y="1762023"/>
            <a:ext cx="1777775" cy="1777775"/>
            <a:chOff x="4159746" y="1663547"/>
            <a:chExt cx="1777775" cy="1777775"/>
          </a:xfrm>
        </p:grpSpPr>
        <p:sp>
          <p:nvSpPr>
            <p:cNvPr id="12" name="泪滴形 11"/>
            <p:cNvSpPr/>
            <p:nvPr/>
          </p:nvSpPr>
          <p:spPr>
            <a:xfrm rot="5400000">
              <a:off x="4159746" y="1663547"/>
              <a:ext cx="1777775" cy="1777775"/>
            </a:xfrm>
            <a:prstGeom prst="teardrop">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文本框 12"/>
            <p:cNvSpPr txBox="1"/>
            <p:nvPr/>
          </p:nvSpPr>
          <p:spPr>
            <a:xfrm>
              <a:off x="4492230" y="2321600"/>
              <a:ext cx="1112805" cy="461665"/>
            </a:xfrm>
            <a:prstGeom prst="rect">
              <a:avLst/>
            </a:prstGeom>
            <a:noFill/>
            <a:effectLst/>
          </p:spPr>
          <p:txBody>
            <a:bodyPr wrap="none" rtlCol="0">
              <a:spAutoFit/>
            </a:bodyPr>
            <a:lstStyle/>
            <a:p>
              <a:r>
                <a:rPr lang="zh-CN" altLang="en-US" sz="2400" b="1" dirty="0" smtClean="0">
                  <a:solidFill>
                    <a:srgbClr val="FCFCFC"/>
                  </a:solidFill>
                  <a:latin typeface="幼圆" panose="02010509060101010101" pitchFamily="49" charset="-122"/>
                  <a:ea typeface="幼圆" panose="02010509060101010101" pitchFamily="49" charset="-122"/>
                </a:rPr>
                <a:t>问题一</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nvGrpSpPr>
          <p:cNvPr id="14" name="组合 13"/>
          <p:cNvGrpSpPr/>
          <p:nvPr/>
        </p:nvGrpSpPr>
        <p:grpSpPr>
          <a:xfrm>
            <a:off x="6233817" y="1762023"/>
            <a:ext cx="1777775" cy="1777775"/>
            <a:chOff x="6233817" y="1663547"/>
            <a:chExt cx="1777775" cy="1777775"/>
          </a:xfrm>
        </p:grpSpPr>
        <p:sp>
          <p:nvSpPr>
            <p:cNvPr id="15" name="泪滴形 14"/>
            <p:cNvSpPr/>
            <p:nvPr/>
          </p:nvSpPr>
          <p:spPr>
            <a:xfrm rot="16200000" flipH="1">
              <a:off x="6233817" y="1663547"/>
              <a:ext cx="1777775" cy="1777775"/>
            </a:xfrm>
            <a:prstGeom prst="teardrop">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15"/>
            <p:cNvSpPr txBox="1"/>
            <p:nvPr/>
          </p:nvSpPr>
          <p:spPr>
            <a:xfrm>
              <a:off x="6533130" y="2321601"/>
              <a:ext cx="1112805" cy="461665"/>
            </a:xfrm>
            <a:prstGeom prst="rect">
              <a:avLst/>
            </a:prstGeom>
            <a:noFill/>
            <a:effectLst/>
          </p:spPr>
          <p:txBody>
            <a:bodyPr wrap="none" rtlCol="0">
              <a:spAutoFit/>
            </a:bodyPr>
            <a:lstStyle/>
            <a:p>
              <a:r>
                <a:rPr lang="zh-CN" altLang="en-US" sz="2400" b="1" dirty="0" smtClean="0">
                  <a:solidFill>
                    <a:srgbClr val="FCFCFC"/>
                  </a:solidFill>
                  <a:latin typeface="幼圆" panose="02010509060101010101" pitchFamily="49" charset="-122"/>
                  <a:ea typeface="幼圆" panose="02010509060101010101" pitchFamily="49" charset="-122"/>
                </a:rPr>
                <a:t>问题二</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nvGrpSpPr>
          <p:cNvPr id="23" name="组合 22"/>
          <p:cNvGrpSpPr/>
          <p:nvPr/>
        </p:nvGrpSpPr>
        <p:grpSpPr>
          <a:xfrm>
            <a:off x="6233817" y="3744708"/>
            <a:ext cx="2251193" cy="3211768"/>
            <a:chOff x="6233817" y="3646232"/>
            <a:chExt cx="2251193" cy="3211768"/>
          </a:xfrm>
        </p:grpSpPr>
        <p:grpSp>
          <p:nvGrpSpPr>
            <p:cNvPr id="24" name="组合 23"/>
            <p:cNvGrpSpPr/>
            <p:nvPr/>
          </p:nvGrpSpPr>
          <p:grpSpPr>
            <a:xfrm>
              <a:off x="6233817" y="3646232"/>
              <a:ext cx="2232874" cy="3211768"/>
              <a:chOff x="6233817" y="3646232"/>
              <a:chExt cx="2232874" cy="3211768"/>
            </a:xfrm>
          </p:grpSpPr>
          <p:sp>
            <p:nvSpPr>
              <p:cNvPr id="30" name="Freeform 5"/>
              <p:cNvSpPr/>
              <p:nvPr/>
            </p:nvSpPr>
            <p:spPr bwMode="auto">
              <a:xfrm>
                <a:off x="7589631" y="4041333"/>
                <a:ext cx="877060" cy="2816667"/>
              </a:xfrm>
              <a:custGeom>
                <a:avLst/>
                <a:gdLst>
                  <a:gd name="T0" fmla="*/ 385 w 486"/>
                  <a:gd name="T1" fmla="*/ 1262 h 1559"/>
                  <a:gd name="T2" fmla="*/ 383 w 486"/>
                  <a:gd name="T3" fmla="*/ 1249 h 1559"/>
                  <a:gd name="T4" fmla="*/ 369 w 486"/>
                  <a:gd name="T5" fmla="*/ 1174 h 1559"/>
                  <a:gd name="T6" fmla="*/ 371 w 486"/>
                  <a:gd name="T7" fmla="*/ 930 h 1559"/>
                  <a:gd name="T8" fmla="*/ 446 w 486"/>
                  <a:gd name="T9" fmla="*/ 572 h 1559"/>
                  <a:gd name="T10" fmla="*/ 471 w 486"/>
                  <a:gd name="T11" fmla="*/ 403 h 1559"/>
                  <a:gd name="T12" fmla="*/ 453 w 486"/>
                  <a:gd name="T13" fmla="*/ 355 h 1559"/>
                  <a:gd name="T14" fmla="*/ 367 w 486"/>
                  <a:gd name="T15" fmla="*/ 251 h 1559"/>
                  <a:gd name="T16" fmla="*/ 254 w 486"/>
                  <a:gd name="T17" fmla="*/ 83 h 1559"/>
                  <a:gd name="T18" fmla="*/ 117 w 486"/>
                  <a:gd name="T19" fmla="*/ 24 h 1559"/>
                  <a:gd name="T20" fmla="*/ 73 w 486"/>
                  <a:gd name="T21" fmla="*/ 191 h 1559"/>
                  <a:gd name="T22" fmla="*/ 84 w 486"/>
                  <a:gd name="T23" fmla="*/ 245 h 1559"/>
                  <a:gd name="T24" fmla="*/ 70 w 486"/>
                  <a:gd name="T25" fmla="*/ 485 h 1559"/>
                  <a:gd name="T26" fmla="*/ 21 w 486"/>
                  <a:gd name="T27" fmla="*/ 636 h 1559"/>
                  <a:gd name="T28" fmla="*/ 20 w 486"/>
                  <a:gd name="T29" fmla="*/ 872 h 1559"/>
                  <a:gd name="T30" fmla="*/ 23 w 486"/>
                  <a:gd name="T31" fmla="*/ 880 h 1559"/>
                  <a:gd name="T32" fmla="*/ 78 w 486"/>
                  <a:gd name="T33" fmla="*/ 1121 h 1559"/>
                  <a:gd name="T34" fmla="*/ 96 w 486"/>
                  <a:gd name="T35" fmla="*/ 1248 h 1559"/>
                  <a:gd name="T36" fmla="*/ 117 w 486"/>
                  <a:gd name="T37" fmla="*/ 1559 h 1559"/>
                  <a:gd name="T38" fmla="*/ 486 w 486"/>
                  <a:gd name="T39" fmla="*/ 1559 h 1559"/>
                  <a:gd name="T40" fmla="*/ 385 w 486"/>
                  <a:gd name="T41" fmla="*/ 126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6" h="1559">
                    <a:moveTo>
                      <a:pt x="385" y="1262"/>
                    </a:moveTo>
                    <a:cubicBezTo>
                      <a:pt x="384" y="1258"/>
                      <a:pt x="384" y="1253"/>
                      <a:pt x="383" y="1249"/>
                    </a:cubicBezTo>
                    <a:cubicBezTo>
                      <a:pt x="369" y="1174"/>
                      <a:pt x="369" y="1174"/>
                      <a:pt x="369" y="1174"/>
                    </a:cubicBezTo>
                    <a:cubicBezTo>
                      <a:pt x="356" y="1107"/>
                      <a:pt x="358" y="997"/>
                      <a:pt x="371" y="930"/>
                    </a:cubicBezTo>
                    <a:cubicBezTo>
                      <a:pt x="446" y="572"/>
                      <a:pt x="446" y="572"/>
                      <a:pt x="446" y="572"/>
                    </a:cubicBezTo>
                    <a:cubicBezTo>
                      <a:pt x="460" y="505"/>
                      <a:pt x="471" y="429"/>
                      <a:pt x="471" y="403"/>
                    </a:cubicBezTo>
                    <a:cubicBezTo>
                      <a:pt x="471" y="376"/>
                      <a:pt x="463" y="355"/>
                      <a:pt x="453" y="355"/>
                    </a:cubicBezTo>
                    <a:cubicBezTo>
                      <a:pt x="444" y="355"/>
                      <a:pt x="404" y="308"/>
                      <a:pt x="367" y="251"/>
                    </a:cubicBezTo>
                    <a:cubicBezTo>
                      <a:pt x="254" y="83"/>
                      <a:pt x="254" y="83"/>
                      <a:pt x="254" y="83"/>
                    </a:cubicBezTo>
                    <a:cubicBezTo>
                      <a:pt x="216" y="26"/>
                      <a:pt x="155" y="0"/>
                      <a:pt x="117" y="24"/>
                    </a:cubicBezTo>
                    <a:cubicBezTo>
                      <a:pt x="79" y="49"/>
                      <a:pt x="59" y="124"/>
                      <a:pt x="73" y="191"/>
                    </a:cubicBezTo>
                    <a:cubicBezTo>
                      <a:pt x="84" y="245"/>
                      <a:pt x="84" y="245"/>
                      <a:pt x="84" y="245"/>
                    </a:cubicBezTo>
                    <a:cubicBezTo>
                      <a:pt x="97" y="312"/>
                      <a:pt x="91" y="420"/>
                      <a:pt x="70" y="485"/>
                    </a:cubicBezTo>
                    <a:cubicBezTo>
                      <a:pt x="21" y="636"/>
                      <a:pt x="21" y="636"/>
                      <a:pt x="21" y="636"/>
                    </a:cubicBezTo>
                    <a:cubicBezTo>
                      <a:pt x="0" y="701"/>
                      <a:pt x="0" y="807"/>
                      <a:pt x="20" y="872"/>
                    </a:cubicBezTo>
                    <a:cubicBezTo>
                      <a:pt x="23" y="880"/>
                      <a:pt x="23" y="880"/>
                      <a:pt x="23" y="880"/>
                    </a:cubicBezTo>
                    <a:cubicBezTo>
                      <a:pt x="43" y="945"/>
                      <a:pt x="68" y="1053"/>
                      <a:pt x="78" y="1121"/>
                    </a:cubicBezTo>
                    <a:cubicBezTo>
                      <a:pt x="96" y="1248"/>
                      <a:pt x="96" y="1248"/>
                      <a:pt x="96" y="1248"/>
                    </a:cubicBezTo>
                    <a:cubicBezTo>
                      <a:pt x="117" y="1559"/>
                      <a:pt x="117" y="1559"/>
                      <a:pt x="117" y="1559"/>
                    </a:cubicBezTo>
                    <a:cubicBezTo>
                      <a:pt x="486" y="1559"/>
                      <a:pt x="486" y="1559"/>
                      <a:pt x="486" y="1559"/>
                    </a:cubicBezTo>
                    <a:lnTo>
                      <a:pt x="385" y="1262"/>
                    </a:lnTo>
                    <a:close/>
                  </a:path>
                </a:pathLst>
              </a:custGeom>
              <a:solidFill>
                <a:srgbClr val="F7C8A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31" name="组合 30"/>
              <p:cNvGrpSpPr/>
              <p:nvPr/>
            </p:nvGrpSpPr>
            <p:grpSpPr>
              <a:xfrm>
                <a:off x="6233817" y="3646232"/>
                <a:ext cx="1777775" cy="1777775"/>
                <a:chOff x="6233817" y="3646232"/>
                <a:chExt cx="1777775" cy="1777775"/>
              </a:xfrm>
            </p:grpSpPr>
            <p:sp>
              <p:nvSpPr>
                <p:cNvPr id="35" name="泪滴形 34"/>
                <p:cNvSpPr/>
                <p:nvPr/>
              </p:nvSpPr>
              <p:spPr>
                <a:xfrm rot="5400000" flipH="1" flipV="1">
                  <a:off x="6233817" y="3646232"/>
                  <a:ext cx="1777775" cy="1777775"/>
                </a:xfrm>
                <a:prstGeom prst="teardrop">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文本框 35"/>
                <p:cNvSpPr txBox="1"/>
                <p:nvPr/>
              </p:nvSpPr>
              <p:spPr>
                <a:xfrm>
                  <a:off x="6362326" y="3990012"/>
                  <a:ext cx="1112805" cy="461665"/>
                </a:xfrm>
                <a:prstGeom prst="rect">
                  <a:avLst/>
                </a:prstGeom>
                <a:noFill/>
                <a:effectLst/>
              </p:spPr>
              <p:txBody>
                <a:bodyPr wrap="none" rtlCol="0">
                  <a:spAutoFit/>
                </a:bodyPr>
                <a:lstStyle/>
                <a:p>
                  <a:r>
                    <a:rPr lang="zh-CN" altLang="en-US" sz="2400" b="1" dirty="0" smtClean="0">
                      <a:solidFill>
                        <a:srgbClr val="FCFCFC"/>
                      </a:solidFill>
                      <a:latin typeface="幼圆" panose="02010509060101010101" pitchFamily="49" charset="-122"/>
                      <a:ea typeface="幼圆" panose="02010509060101010101" pitchFamily="49" charset="-122"/>
                    </a:rPr>
                    <a:t>问题四</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grpSp>
          <p:nvGrpSpPr>
            <p:cNvPr id="25" name="组合 24"/>
            <p:cNvGrpSpPr/>
            <p:nvPr/>
          </p:nvGrpSpPr>
          <p:grpSpPr>
            <a:xfrm>
              <a:off x="7462919" y="4355823"/>
              <a:ext cx="1022091" cy="1535809"/>
              <a:chOff x="7462919" y="4355823"/>
              <a:chExt cx="1022091" cy="1535809"/>
            </a:xfrm>
          </p:grpSpPr>
          <p:sp>
            <p:nvSpPr>
              <p:cNvPr id="26" name="Freeform 13"/>
              <p:cNvSpPr/>
              <p:nvPr/>
            </p:nvSpPr>
            <p:spPr bwMode="auto">
              <a:xfrm>
                <a:off x="8313262" y="4612300"/>
                <a:ext cx="171748" cy="399219"/>
              </a:xfrm>
              <a:custGeom>
                <a:avLst/>
                <a:gdLst>
                  <a:gd name="T0" fmla="*/ 0 w 95"/>
                  <a:gd name="T1" fmla="*/ 0 h 221"/>
                  <a:gd name="T2" fmla="*/ 35 w 95"/>
                  <a:gd name="T3" fmla="*/ 221 h 221"/>
                  <a:gd name="T4" fmla="*/ 0 w 95"/>
                  <a:gd name="T5" fmla="*/ 0 h 221"/>
                </a:gdLst>
                <a:ahLst/>
                <a:cxnLst>
                  <a:cxn ang="0">
                    <a:pos x="T0" y="T1"/>
                  </a:cxn>
                  <a:cxn ang="0">
                    <a:pos x="T2" y="T3"/>
                  </a:cxn>
                  <a:cxn ang="0">
                    <a:pos x="T4" y="T5"/>
                  </a:cxn>
                </a:cxnLst>
                <a:rect l="0" t="0" r="r" b="b"/>
                <a:pathLst>
                  <a:path w="95" h="221">
                    <a:moveTo>
                      <a:pt x="0" y="0"/>
                    </a:moveTo>
                    <a:cubicBezTo>
                      <a:pt x="0" y="0"/>
                      <a:pt x="95" y="61"/>
                      <a:pt x="35" y="221"/>
                    </a:cubicBezTo>
                    <a:cubicBezTo>
                      <a:pt x="35" y="221"/>
                      <a:pt x="72" y="70"/>
                      <a:pt x="0" y="0"/>
                    </a:cubicBezTo>
                    <a:close/>
                  </a:path>
                </a:pathLst>
              </a:custGeom>
              <a:solidFill>
                <a:srgbClr val="FBE2C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14"/>
              <p:cNvSpPr/>
              <p:nvPr/>
            </p:nvSpPr>
            <p:spPr bwMode="auto">
              <a:xfrm>
                <a:off x="7688863" y="5492413"/>
                <a:ext cx="409142" cy="399219"/>
              </a:xfrm>
              <a:custGeom>
                <a:avLst/>
                <a:gdLst>
                  <a:gd name="T0" fmla="*/ 0 w 227"/>
                  <a:gd name="T1" fmla="*/ 149 h 221"/>
                  <a:gd name="T2" fmla="*/ 195 w 227"/>
                  <a:gd name="T3" fmla="*/ 0 h 221"/>
                  <a:gd name="T4" fmla="*/ 0 w 227"/>
                  <a:gd name="T5" fmla="*/ 149 h 221"/>
                </a:gdLst>
                <a:ahLst/>
                <a:cxnLst>
                  <a:cxn ang="0">
                    <a:pos x="T0" y="T1"/>
                  </a:cxn>
                  <a:cxn ang="0">
                    <a:pos x="T2" y="T3"/>
                  </a:cxn>
                  <a:cxn ang="0">
                    <a:pos x="T4" y="T5"/>
                  </a:cxn>
                </a:cxnLst>
                <a:rect l="0" t="0" r="r" b="b"/>
                <a:pathLst>
                  <a:path w="227" h="221">
                    <a:moveTo>
                      <a:pt x="0" y="149"/>
                    </a:moveTo>
                    <a:cubicBezTo>
                      <a:pt x="0" y="149"/>
                      <a:pt x="181" y="190"/>
                      <a:pt x="195" y="0"/>
                    </a:cubicBezTo>
                    <a:cubicBezTo>
                      <a:pt x="195" y="0"/>
                      <a:pt x="227" y="221"/>
                      <a:pt x="0" y="149"/>
                    </a:cubicBezTo>
                    <a:close/>
                  </a:path>
                </a:pathLst>
              </a:custGeom>
              <a:solidFill>
                <a:srgbClr val="FBE2C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7"/>
              <p:cNvSpPr/>
              <p:nvPr/>
            </p:nvSpPr>
            <p:spPr bwMode="auto">
              <a:xfrm>
                <a:off x="7462919" y="4355823"/>
                <a:ext cx="821337" cy="877823"/>
              </a:xfrm>
              <a:custGeom>
                <a:avLst/>
                <a:gdLst>
                  <a:gd name="T0" fmla="*/ 414 w 455"/>
                  <a:gd name="T1" fmla="*/ 458 h 486"/>
                  <a:gd name="T2" fmla="*/ 400 w 455"/>
                  <a:gd name="T3" fmla="*/ 325 h 486"/>
                  <a:gd name="T4" fmla="*/ 394 w 455"/>
                  <a:gd name="T5" fmla="*/ 319 h 486"/>
                  <a:gd name="T6" fmla="*/ 220 w 455"/>
                  <a:gd name="T7" fmla="*/ 141 h 486"/>
                  <a:gd name="T8" fmla="*/ 152 w 455"/>
                  <a:gd name="T9" fmla="*/ 70 h 486"/>
                  <a:gd name="T10" fmla="*/ 23 w 455"/>
                  <a:gd name="T11" fmla="*/ 24 h 486"/>
                  <a:gd name="T12" fmla="*/ 24 w 455"/>
                  <a:gd name="T13" fmla="*/ 139 h 486"/>
                  <a:gd name="T14" fmla="*/ 134 w 455"/>
                  <a:gd name="T15" fmla="*/ 260 h 486"/>
                  <a:gd name="T16" fmla="*/ 222 w 455"/>
                  <a:gd name="T17" fmla="*/ 367 h 486"/>
                  <a:gd name="T18" fmla="*/ 292 w 455"/>
                  <a:gd name="T19" fmla="*/ 464 h 486"/>
                  <a:gd name="T20" fmla="*/ 414 w 455"/>
                  <a:gd name="T21" fmla="*/ 45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486">
                    <a:moveTo>
                      <a:pt x="414" y="458"/>
                    </a:moveTo>
                    <a:cubicBezTo>
                      <a:pt x="455" y="433"/>
                      <a:pt x="448" y="373"/>
                      <a:pt x="400" y="325"/>
                    </a:cubicBezTo>
                    <a:cubicBezTo>
                      <a:pt x="394" y="319"/>
                      <a:pt x="394" y="319"/>
                      <a:pt x="394" y="319"/>
                    </a:cubicBezTo>
                    <a:cubicBezTo>
                      <a:pt x="345" y="271"/>
                      <a:pt x="267" y="191"/>
                      <a:pt x="220" y="141"/>
                    </a:cubicBezTo>
                    <a:cubicBezTo>
                      <a:pt x="152" y="70"/>
                      <a:pt x="152" y="70"/>
                      <a:pt x="152" y="70"/>
                    </a:cubicBezTo>
                    <a:cubicBezTo>
                      <a:pt x="105" y="21"/>
                      <a:pt x="47" y="0"/>
                      <a:pt x="23" y="24"/>
                    </a:cubicBezTo>
                    <a:cubicBezTo>
                      <a:pt x="0" y="48"/>
                      <a:pt x="0" y="100"/>
                      <a:pt x="24" y="139"/>
                    </a:cubicBezTo>
                    <a:cubicBezTo>
                      <a:pt x="48" y="177"/>
                      <a:pt x="97" y="232"/>
                      <a:pt x="134" y="260"/>
                    </a:cubicBezTo>
                    <a:cubicBezTo>
                      <a:pt x="171" y="288"/>
                      <a:pt x="210" y="336"/>
                      <a:pt x="222" y="367"/>
                    </a:cubicBezTo>
                    <a:cubicBezTo>
                      <a:pt x="233" y="399"/>
                      <a:pt x="265" y="442"/>
                      <a:pt x="292" y="464"/>
                    </a:cubicBezTo>
                    <a:cubicBezTo>
                      <a:pt x="319" y="486"/>
                      <a:pt x="374" y="483"/>
                      <a:pt x="414" y="458"/>
                    </a:cubicBezTo>
                    <a:close/>
                  </a:path>
                </a:pathLst>
              </a:custGeom>
              <a:solidFill>
                <a:srgbClr val="F8C8A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9"/>
              <p:cNvSpPr/>
              <p:nvPr/>
            </p:nvSpPr>
            <p:spPr bwMode="auto">
              <a:xfrm>
                <a:off x="7513298" y="4393989"/>
                <a:ext cx="157245" cy="157245"/>
              </a:xfrm>
              <a:custGeom>
                <a:avLst/>
                <a:gdLst>
                  <a:gd name="T0" fmla="*/ 40 w 87"/>
                  <a:gd name="T1" fmla="*/ 9 h 87"/>
                  <a:gd name="T2" fmla="*/ 5 w 87"/>
                  <a:gd name="T3" fmla="*/ 54 h 87"/>
                  <a:gd name="T4" fmla="*/ 42 w 87"/>
                  <a:gd name="T5" fmla="*/ 87 h 87"/>
                  <a:gd name="T6" fmla="*/ 87 w 87"/>
                  <a:gd name="T7" fmla="*/ 39 h 87"/>
                  <a:gd name="T8" fmla="*/ 40 w 87"/>
                  <a:gd name="T9" fmla="*/ 9 h 87"/>
                </a:gdLst>
                <a:ahLst/>
                <a:cxnLst>
                  <a:cxn ang="0">
                    <a:pos x="T0" y="T1"/>
                  </a:cxn>
                  <a:cxn ang="0">
                    <a:pos x="T2" y="T3"/>
                  </a:cxn>
                  <a:cxn ang="0">
                    <a:pos x="T4" y="T5"/>
                  </a:cxn>
                  <a:cxn ang="0">
                    <a:pos x="T6" y="T7"/>
                  </a:cxn>
                  <a:cxn ang="0">
                    <a:pos x="T8" y="T9"/>
                  </a:cxn>
                </a:cxnLst>
                <a:rect l="0" t="0" r="r" b="b"/>
                <a:pathLst>
                  <a:path w="87" h="87">
                    <a:moveTo>
                      <a:pt x="40" y="9"/>
                    </a:moveTo>
                    <a:cubicBezTo>
                      <a:pt x="40" y="9"/>
                      <a:pt x="0" y="33"/>
                      <a:pt x="5" y="54"/>
                    </a:cubicBezTo>
                    <a:cubicBezTo>
                      <a:pt x="5" y="54"/>
                      <a:pt x="21" y="87"/>
                      <a:pt x="42" y="87"/>
                    </a:cubicBezTo>
                    <a:cubicBezTo>
                      <a:pt x="87" y="39"/>
                      <a:pt x="87" y="39"/>
                      <a:pt x="87" y="39"/>
                    </a:cubicBezTo>
                    <a:cubicBezTo>
                      <a:pt x="87" y="39"/>
                      <a:pt x="53" y="0"/>
                      <a:pt x="40" y="9"/>
                    </a:cubicBezTo>
                    <a:close/>
                  </a:path>
                </a:pathLst>
              </a:custGeom>
              <a:solidFill>
                <a:srgbClr val="FBE2C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7" name="组合 36"/>
          <p:cNvGrpSpPr/>
          <p:nvPr/>
        </p:nvGrpSpPr>
        <p:grpSpPr>
          <a:xfrm>
            <a:off x="3726446" y="3744708"/>
            <a:ext cx="2211075" cy="3211768"/>
            <a:chOff x="3726446" y="3646232"/>
            <a:chExt cx="2211075" cy="3211768"/>
          </a:xfrm>
        </p:grpSpPr>
        <p:grpSp>
          <p:nvGrpSpPr>
            <p:cNvPr id="38" name="组合 37"/>
            <p:cNvGrpSpPr/>
            <p:nvPr/>
          </p:nvGrpSpPr>
          <p:grpSpPr>
            <a:xfrm>
              <a:off x="3726446" y="3646232"/>
              <a:ext cx="2211075" cy="3211768"/>
              <a:chOff x="3726446" y="3646232"/>
              <a:chExt cx="2211075" cy="3211768"/>
            </a:xfrm>
          </p:grpSpPr>
          <p:sp>
            <p:nvSpPr>
              <p:cNvPr id="45" name="Freeform 6"/>
              <p:cNvSpPr/>
              <p:nvPr/>
            </p:nvSpPr>
            <p:spPr bwMode="auto">
              <a:xfrm>
                <a:off x="3726446" y="4032173"/>
                <a:ext cx="1079341" cy="2825827"/>
              </a:xfrm>
              <a:custGeom>
                <a:avLst/>
                <a:gdLst>
                  <a:gd name="T0" fmla="*/ 553 w 598"/>
                  <a:gd name="T1" fmla="*/ 619 h 1564"/>
                  <a:gd name="T2" fmla="*/ 479 w 598"/>
                  <a:gd name="T3" fmla="*/ 443 h 1564"/>
                  <a:gd name="T4" fmla="*/ 374 w 598"/>
                  <a:gd name="T5" fmla="*/ 297 h 1564"/>
                  <a:gd name="T6" fmla="*/ 348 w 598"/>
                  <a:gd name="T7" fmla="*/ 169 h 1564"/>
                  <a:gd name="T8" fmla="*/ 395 w 598"/>
                  <a:gd name="T9" fmla="*/ 50 h 1564"/>
                  <a:gd name="T10" fmla="*/ 351 w 598"/>
                  <a:gd name="T11" fmla="*/ 0 h 1564"/>
                  <a:gd name="T12" fmla="*/ 230 w 598"/>
                  <a:gd name="T13" fmla="*/ 98 h 1564"/>
                  <a:gd name="T14" fmla="*/ 126 w 598"/>
                  <a:gd name="T15" fmla="*/ 235 h 1564"/>
                  <a:gd name="T16" fmla="*/ 50 w 598"/>
                  <a:gd name="T17" fmla="*/ 372 h 1564"/>
                  <a:gd name="T18" fmla="*/ 83 w 598"/>
                  <a:gd name="T19" fmla="*/ 530 h 1564"/>
                  <a:gd name="T20" fmla="*/ 183 w 598"/>
                  <a:gd name="T21" fmla="*/ 892 h 1564"/>
                  <a:gd name="T22" fmla="*/ 182 w 598"/>
                  <a:gd name="T23" fmla="*/ 1131 h 1564"/>
                  <a:gd name="T24" fmla="*/ 150 w 598"/>
                  <a:gd name="T25" fmla="*/ 1242 h 1564"/>
                  <a:gd name="T26" fmla="*/ 146 w 598"/>
                  <a:gd name="T27" fmla="*/ 1261 h 1564"/>
                  <a:gd name="T28" fmla="*/ 0 w 598"/>
                  <a:gd name="T29" fmla="*/ 1564 h 1564"/>
                  <a:gd name="T30" fmla="*/ 355 w 598"/>
                  <a:gd name="T31" fmla="*/ 1564 h 1564"/>
                  <a:gd name="T32" fmla="*/ 444 w 598"/>
                  <a:gd name="T33" fmla="*/ 1273 h 1564"/>
                  <a:gd name="T34" fmla="*/ 439 w 598"/>
                  <a:gd name="T35" fmla="*/ 1273 h 1564"/>
                  <a:gd name="T36" fmla="*/ 452 w 598"/>
                  <a:gd name="T37" fmla="*/ 1241 h 1564"/>
                  <a:gd name="T38" fmla="*/ 488 w 598"/>
                  <a:gd name="T39" fmla="*/ 1108 h 1564"/>
                  <a:gd name="T40" fmla="*/ 559 w 598"/>
                  <a:gd name="T41" fmla="*/ 947 h 1564"/>
                  <a:gd name="T42" fmla="*/ 598 w 598"/>
                  <a:gd name="T43" fmla="*/ 807 h 1564"/>
                  <a:gd name="T44" fmla="*/ 553 w 598"/>
                  <a:gd name="T45" fmla="*/ 619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8" h="1564">
                    <a:moveTo>
                      <a:pt x="553" y="619"/>
                    </a:moveTo>
                    <a:cubicBezTo>
                      <a:pt x="528" y="570"/>
                      <a:pt x="495" y="491"/>
                      <a:pt x="479" y="443"/>
                    </a:cubicBezTo>
                    <a:cubicBezTo>
                      <a:pt x="462" y="396"/>
                      <a:pt x="415" y="330"/>
                      <a:pt x="374" y="297"/>
                    </a:cubicBezTo>
                    <a:cubicBezTo>
                      <a:pt x="333" y="265"/>
                      <a:pt x="321" y="207"/>
                      <a:pt x="348" y="169"/>
                    </a:cubicBezTo>
                    <a:cubicBezTo>
                      <a:pt x="374" y="132"/>
                      <a:pt x="395" y="78"/>
                      <a:pt x="395" y="50"/>
                    </a:cubicBezTo>
                    <a:cubicBezTo>
                      <a:pt x="395" y="22"/>
                      <a:pt x="375" y="0"/>
                      <a:pt x="351" y="0"/>
                    </a:cubicBezTo>
                    <a:cubicBezTo>
                      <a:pt x="326" y="0"/>
                      <a:pt x="272" y="44"/>
                      <a:pt x="230" y="98"/>
                    </a:cubicBezTo>
                    <a:cubicBezTo>
                      <a:pt x="126" y="235"/>
                      <a:pt x="126" y="235"/>
                      <a:pt x="126" y="235"/>
                    </a:cubicBezTo>
                    <a:cubicBezTo>
                      <a:pt x="84" y="289"/>
                      <a:pt x="50" y="351"/>
                      <a:pt x="50" y="372"/>
                    </a:cubicBezTo>
                    <a:cubicBezTo>
                      <a:pt x="50" y="393"/>
                      <a:pt x="65" y="464"/>
                      <a:pt x="83" y="530"/>
                    </a:cubicBezTo>
                    <a:cubicBezTo>
                      <a:pt x="183" y="892"/>
                      <a:pt x="183" y="892"/>
                      <a:pt x="183" y="892"/>
                    </a:cubicBezTo>
                    <a:cubicBezTo>
                      <a:pt x="202" y="958"/>
                      <a:pt x="201" y="1066"/>
                      <a:pt x="182" y="1131"/>
                    </a:cubicBezTo>
                    <a:cubicBezTo>
                      <a:pt x="150" y="1242"/>
                      <a:pt x="150" y="1242"/>
                      <a:pt x="150" y="1242"/>
                    </a:cubicBezTo>
                    <a:cubicBezTo>
                      <a:pt x="148" y="1248"/>
                      <a:pt x="147" y="1255"/>
                      <a:pt x="146" y="1261"/>
                    </a:cubicBezTo>
                    <a:cubicBezTo>
                      <a:pt x="0" y="1564"/>
                      <a:pt x="0" y="1564"/>
                      <a:pt x="0" y="1564"/>
                    </a:cubicBezTo>
                    <a:cubicBezTo>
                      <a:pt x="355" y="1564"/>
                      <a:pt x="355" y="1564"/>
                      <a:pt x="355" y="1564"/>
                    </a:cubicBezTo>
                    <a:cubicBezTo>
                      <a:pt x="444" y="1273"/>
                      <a:pt x="444" y="1273"/>
                      <a:pt x="444" y="1273"/>
                    </a:cubicBezTo>
                    <a:cubicBezTo>
                      <a:pt x="439" y="1273"/>
                      <a:pt x="439" y="1273"/>
                      <a:pt x="439" y="1273"/>
                    </a:cubicBezTo>
                    <a:cubicBezTo>
                      <a:pt x="444" y="1263"/>
                      <a:pt x="449" y="1252"/>
                      <a:pt x="452" y="1241"/>
                    </a:cubicBezTo>
                    <a:cubicBezTo>
                      <a:pt x="488" y="1108"/>
                      <a:pt x="488" y="1108"/>
                      <a:pt x="488" y="1108"/>
                    </a:cubicBezTo>
                    <a:cubicBezTo>
                      <a:pt x="506" y="1042"/>
                      <a:pt x="538" y="969"/>
                      <a:pt x="559" y="947"/>
                    </a:cubicBezTo>
                    <a:cubicBezTo>
                      <a:pt x="580" y="924"/>
                      <a:pt x="598" y="861"/>
                      <a:pt x="598" y="807"/>
                    </a:cubicBezTo>
                    <a:cubicBezTo>
                      <a:pt x="598" y="753"/>
                      <a:pt x="578" y="668"/>
                      <a:pt x="553" y="619"/>
                    </a:cubicBezTo>
                    <a:close/>
                  </a:path>
                </a:pathLst>
              </a:custGeom>
              <a:solidFill>
                <a:srgbClr val="F8C8A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6" name="组合 45"/>
              <p:cNvGrpSpPr/>
              <p:nvPr/>
            </p:nvGrpSpPr>
            <p:grpSpPr>
              <a:xfrm>
                <a:off x="4159746" y="3646232"/>
                <a:ext cx="1777775" cy="1777775"/>
                <a:chOff x="4159746" y="3646232"/>
                <a:chExt cx="1777775" cy="1777775"/>
              </a:xfrm>
            </p:grpSpPr>
            <p:sp>
              <p:nvSpPr>
                <p:cNvPr id="47" name="泪滴形 46"/>
                <p:cNvSpPr/>
                <p:nvPr/>
              </p:nvSpPr>
              <p:spPr>
                <a:xfrm rot="16200000" flipV="1">
                  <a:off x="4159746" y="3646232"/>
                  <a:ext cx="1777775" cy="1777775"/>
                </a:xfrm>
                <a:prstGeom prst="teardrop">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文本框 47"/>
                <p:cNvSpPr txBox="1"/>
                <p:nvPr/>
              </p:nvSpPr>
              <p:spPr>
                <a:xfrm>
                  <a:off x="4745443" y="3990013"/>
                  <a:ext cx="1112805" cy="461665"/>
                </a:xfrm>
                <a:prstGeom prst="rect">
                  <a:avLst/>
                </a:prstGeom>
                <a:noFill/>
                <a:effectLst/>
              </p:spPr>
              <p:txBody>
                <a:bodyPr wrap="none" rtlCol="0">
                  <a:spAutoFit/>
                </a:bodyPr>
                <a:lstStyle/>
                <a:p>
                  <a:r>
                    <a:rPr lang="zh-CN" altLang="en-US" sz="2400" b="1" dirty="0" smtClean="0">
                      <a:solidFill>
                        <a:srgbClr val="FCFCFC"/>
                      </a:solidFill>
                      <a:latin typeface="幼圆" panose="02010509060101010101" pitchFamily="49" charset="-122"/>
                      <a:ea typeface="幼圆" panose="02010509060101010101" pitchFamily="49" charset="-122"/>
                    </a:rPr>
                    <a:t>问题三</a:t>
                  </a:r>
                  <a:endParaRPr lang="zh-CN" altLang="en-US" sz="2400" b="1" dirty="0">
                    <a:solidFill>
                      <a:srgbClr val="FCFCFC"/>
                    </a:solidFill>
                    <a:latin typeface="幼圆" panose="02010509060101010101" pitchFamily="49" charset="-122"/>
                    <a:ea typeface="幼圆" panose="02010509060101010101" pitchFamily="49" charset="-122"/>
                  </a:endParaRPr>
                </a:p>
              </p:txBody>
            </p:sp>
          </p:grpSp>
        </p:grpSp>
        <p:grpSp>
          <p:nvGrpSpPr>
            <p:cNvPr id="39" name="组合 38"/>
            <p:cNvGrpSpPr/>
            <p:nvPr/>
          </p:nvGrpSpPr>
          <p:grpSpPr>
            <a:xfrm>
              <a:off x="3762322" y="4334449"/>
              <a:ext cx="1083157" cy="1557183"/>
              <a:chOff x="3762322" y="4334449"/>
              <a:chExt cx="1083157" cy="1557183"/>
            </a:xfrm>
          </p:grpSpPr>
          <p:sp>
            <p:nvSpPr>
              <p:cNvPr id="40" name="Freeform 12"/>
              <p:cNvSpPr/>
              <p:nvPr/>
            </p:nvSpPr>
            <p:spPr bwMode="auto">
              <a:xfrm>
                <a:off x="3762322" y="4548944"/>
                <a:ext cx="162588" cy="401509"/>
              </a:xfrm>
              <a:custGeom>
                <a:avLst/>
                <a:gdLst>
                  <a:gd name="T0" fmla="*/ 90 w 90"/>
                  <a:gd name="T1" fmla="*/ 0 h 222"/>
                  <a:gd name="T2" fmla="*/ 73 w 90"/>
                  <a:gd name="T3" fmla="*/ 222 h 222"/>
                  <a:gd name="T4" fmla="*/ 90 w 90"/>
                  <a:gd name="T5" fmla="*/ 0 h 222"/>
                </a:gdLst>
                <a:ahLst/>
                <a:cxnLst>
                  <a:cxn ang="0">
                    <a:pos x="T0" y="T1"/>
                  </a:cxn>
                  <a:cxn ang="0">
                    <a:pos x="T2" y="T3"/>
                  </a:cxn>
                  <a:cxn ang="0">
                    <a:pos x="T4" y="T5"/>
                  </a:cxn>
                </a:cxnLst>
                <a:rect l="0" t="0" r="r" b="b"/>
                <a:pathLst>
                  <a:path w="90" h="222">
                    <a:moveTo>
                      <a:pt x="90" y="0"/>
                    </a:moveTo>
                    <a:cubicBezTo>
                      <a:pt x="90" y="0"/>
                      <a:pt x="0" y="68"/>
                      <a:pt x="73" y="222"/>
                    </a:cubicBezTo>
                    <a:cubicBezTo>
                      <a:pt x="73" y="222"/>
                      <a:pt x="24" y="74"/>
                      <a:pt x="90" y="0"/>
                    </a:cubicBezTo>
                    <a:close/>
                  </a:path>
                </a:pathLst>
              </a:custGeom>
              <a:solidFill>
                <a:srgbClr val="F3DABC"/>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41" name="组合 40"/>
              <p:cNvGrpSpPr/>
              <p:nvPr/>
            </p:nvGrpSpPr>
            <p:grpSpPr>
              <a:xfrm>
                <a:off x="4024142" y="4334449"/>
                <a:ext cx="821337" cy="1557183"/>
                <a:chOff x="4024142" y="4334449"/>
                <a:chExt cx="821337" cy="1557183"/>
              </a:xfrm>
            </p:grpSpPr>
            <p:sp>
              <p:nvSpPr>
                <p:cNvPr id="43" name="Freeform 11"/>
                <p:cNvSpPr/>
                <p:nvPr/>
              </p:nvSpPr>
              <p:spPr bwMode="auto">
                <a:xfrm>
                  <a:off x="4204287" y="5492413"/>
                  <a:ext cx="408379" cy="399219"/>
                </a:xfrm>
                <a:custGeom>
                  <a:avLst/>
                  <a:gdLst>
                    <a:gd name="T0" fmla="*/ 226 w 226"/>
                    <a:gd name="T1" fmla="*/ 149 h 221"/>
                    <a:gd name="T2" fmla="*/ 32 w 226"/>
                    <a:gd name="T3" fmla="*/ 0 h 221"/>
                    <a:gd name="T4" fmla="*/ 226 w 226"/>
                    <a:gd name="T5" fmla="*/ 149 h 221"/>
                  </a:gdLst>
                  <a:ahLst/>
                  <a:cxnLst>
                    <a:cxn ang="0">
                      <a:pos x="T0" y="T1"/>
                    </a:cxn>
                    <a:cxn ang="0">
                      <a:pos x="T2" y="T3"/>
                    </a:cxn>
                    <a:cxn ang="0">
                      <a:pos x="T4" y="T5"/>
                    </a:cxn>
                  </a:cxnLst>
                  <a:rect l="0" t="0" r="r" b="b"/>
                  <a:pathLst>
                    <a:path w="226" h="221">
                      <a:moveTo>
                        <a:pt x="226" y="149"/>
                      </a:moveTo>
                      <a:cubicBezTo>
                        <a:pt x="226" y="149"/>
                        <a:pt x="45" y="190"/>
                        <a:pt x="32" y="0"/>
                      </a:cubicBezTo>
                      <a:cubicBezTo>
                        <a:pt x="32" y="0"/>
                        <a:pt x="0" y="221"/>
                        <a:pt x="226" y="149"/>
                      </a:cubicBezTo>
                      <a:close/>
                    </a:path>
                  </a:pathLst>
                </a:custGeom>
                <a:solidFill>
                  <a:srgbClr val="FCE0C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Freeform 8"/>
                <p:cNvSpPr/>
                <p:nvPr/>
              </p:nvSpPr>
              <p:spPr bwMode="auto">
                <a:xfrm>
                  <a:off x="4024142" y="4334449"/>
                  <a:ext cx="821337" cy="875533"/>
                </a:xfrm>
                <a:custGeom>
                  <a:avLst/>
                  <a:gdLst>
                    <a:gd name="T0" fmla="*/ 41 w 455"/>
                    <a:gd name="T1" fmla="*/ 458 h 485"/>
                    <a:gd name="T2" fmla="*/ 55 w 455"/>
                    <a:gd name="T3" fmla="*/ 325 h 485"/>
                    <a:gd name="T4" fmla="*/ 61 w 455"/>
                    <a:gd name="T5" fmla="*/ 319 h 485"/>
                    <a:gd name="T6" fmla="*/ 235 w 455"/>
                    <a:gd name="T7" fmla="*/ 141 h 485"/>
                    <a:gd name="T8" fmla="*/ 303 w 455"/>
                    <a:gd name="T9" fmla="*/ 70 h 485"/>
                    <a:gd name="T10" fmla="*/ 432 w 455"/>
                    <a:gd name="T11" fmla="*/ 24 h 485"/>
                    <a:gd name="T12" fmla="*/ 431 w 455"/>
                    <a:gd name="T13" fmla="*/ 138 h 485"/>
                    <a:gd name="T14" fmla="*/ 321 w 455"/>
                    <a:gd name="T15" fmla="*/ 259 h 485"/>
                    <a:gd name="T16" fmla="*/ 233 w 455"/>
                    <a:gd name="T17" fmla="*/ 367 h 485"/>
                    <a:gd name="T18" fmla="*/ 163 w 455"/>
                    <a:gd name="T19" fmla="*/ 464 h 485"/>
                    <a:gd name="T20" fmla="*/ 41 w 455"/>
                    <a:gd name="T21" fmla="*/ 45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485">
                      <a:moveTo>
                        <a:pt x="41" y="458"/>
                      </a:moveTo>
                      <a:cubicBezTo>
                        <a:pt x="0" y="433"/>
                        <a:pt x="7" y="373"/>
                        <a:pt x="55" y="325"/>
                      </a:cubicBezTo>
                      <a:cubicBezTo>
                        <a:pt x="61" y="319"/>
                        <a:pt x="61" y="319"/>
                        <a:pt x="61" y="319"/>
                      </a:cubicBezTo>
                      <a:cubicBezTo>
                        <a:pt x="110" y="271"/>
                        <a:pt x="188" y="191"/>
                        <a:pt x="235" y="141"/>
                      </a:cubicBezTo>
                      <a:cubicBezTo>
                        <a:pt x="303" y="70"/>
                        <a:pt x="303" y="70"/>
                        <a:pt x="303" y="70"/>
                      </a:cubicBezTo>
                      <a:cubicBezTo>
                        <a:pt x="350" y="21"/>
                        <a:pt x="408" y="0"/>
                        <a:pt x="432" y="24"/>
                      </a:cubicBezTo>
                      <a:cubicBezTo>
                        <a:pt x="455" y="48"/>
                        <a:pt x="455" y="100"/>
                        <a:pt x="431" y="138"/>
                      </a:cubicBezTo>
                      <a:cubicBezTo>
                        <a:pt x="407" y="177"/>
                        <a:pt x="358" y="232"/>
                        <a:pt x="321" y="259"/>
                      </a:cubicBezTo>
                      <a:cubicBezTo>
                        <a:pt x="285" y="287"/>
                        <a:pt x="245" y="336"/>
                        <a:pt x="233" y="367"/>
                      </a:cubicBezTo>
                      <a:cubicBezTo>
                        <a:pt x="222" y="398"/>
                        <a:pt x="190" y="442"/>
                        <a:pt x="163" y="464"/>
                      </a:cubicBezTo>
                      <a:cubicBezTo>
                        <a:pt x="136" y="485"/>
                        <a:pt x="81" y="483"/>
                        <a:pt x="41" y="458"/>
                      </a:cubicBezTo>
                      <a:close/>
                    </a:path>
                  </a:pathLst>
                </a:custGeom>
                <a:solidFill>
                  <a:srgbClr val="F8C8A6"/>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42" name="Freeform 10"/>
              <p:cNvSpPr/>
              <p:nvPr/>
            </p:nvSpPr>
            <p:spPr bwMode="auto">
              <a:xfrm>
                <a:off x="4634039" y="4375669"/>
                <a:ext cx="155718" cy="164115"/>
              </a:xfrm>
              <a:custGeom>
                <a:avLst/>
                <a:gdLst>
                  <a:gd name="T0" fmla="*/ 51 w 86"/>
                  <a:gd name="T1" fmla="*/ 12 h 91"/>
                  <a:gd name="T2" fmla="*/ 77 w 86"/>
                  <a:gd name="T3" fmla="*/ 62 h 91"/>
                  <a:gd name="T4" fmla="*/ 35 w 86"/>
                  <a:gd name="T5" fmla="*/ 88 h 91"/>
                  <a:gd name="T6" fmla="*/ 0 w 86"/>
                  <a:gd name="T7" fmla="*/ 33 h 91"/>
                  <a:gd name="T8" fmla="*/ 51 w 86"/>
                  <a:gd name="T9" fmla="*/ 12 h 91"/>
                </a:gdLst>
                <a:ahLst/>
                <a:cxnLst>
                  <a:cxn ang="0">
                    <a:pos x="T0" y="T1"/>
                  </a:cxn>
                  <a:cxn ang="0">
                    <a:pos x="T2" y="T3"/>
                  </a:cxn>
                  <a:cxn ang="0">
                    <a:pos x="T4" y="T5"/>
                  </a:cxn>
                  <a:cxn ang="0">
                    <a:pos x="T6" y="T7"/>
                  </a:cxn>
                  <a:cxn ang="0">
                    <a:pos x="T8" y="T9"/>
                  </a:cxn>
                </a:cxnLst>
                <a:rect l="0" t="0" r="r" b="b"/>
                <a:pathLst>
                  <a:path w="86" h="91">
                    <a:moveTo>
                      <a:pt x="51" y="12"/>
                    </a:moveTo>
                    <a:cubicBezTo>
                      <a:pt x="51" y="12"/>
                      <a:pt x="86" y="42"/>
                      <a:pt x="77" y="62"/>
                    </a:cubicBezTo>
                    <a:cubicBezTo>
                      <a:pt x="77" y="62"/>
                      <a:pt x="56" y="91"/>
                      <a:pt x="35" y="88"/>
                    </a:cubicBezTo>
                    <a:cubicBezTo>
                      <a:pt x="0" y="33"/>
                      <a:pt x="0" y="33"/>
                      <a:pt x="0" y="33"/>
                    </a:cubicBezTo>
                    <a:cubicBezTo>
                      <a:pt x="0" y="33"/>
                      <a:pt x="40" y="0"/>
                      <a:pt x="51" y="12"/>
                    </a:cubicBezTo>
                    <a:close/>
                  </a:path>
                </a:pathLst>
              </a:custGeom>
              <a:solidFill>
                <a:srgbClr val="FBE2CA"/>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49" name="文本框 48"/>
          <p:cNvSpPr txBox="1"/>
          <p:nvPr/>
        </p:nvSpPr>
        <p:spPr>
          <a:xfrm>
            <a:off x="8680719" y="4523242"/>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1347003" y="224505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文本框 50"/>
          <p:cNvSpPr txBox="1"/>
          <p:nvPr/>
        </p:nvSpPr>
        <p:spPr>
          <a:xfrm>
            <a:off x="1341590" y="4492465"/>
            <a:ext cx="2670090" cy="1323439"/>
          </a:xfrm>
          <a:prstGeom prst="rect">
            <a:avLst/>
          </a:prstGeom>
          <a:noFill/>
          <a:effectLst/>
        </p:spPr>
        <p:txBody>
          <a:bodyPr wrap="none" rtlCol="0">
            <a:spAutoFit/>
          </a:bodyPr>
          <a:lstStyle/>
          <a:p>
            <a:r>
              <a:rPr lang="zh-CN" altLang="en-US" sz="1600"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p>
          <a:p>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8680719" y="224779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left)">
                                      <p:cBhvr>
                                        <p:cTn id="23" dur="500"/>
                                        <p:tgtEl>
                                          <p:spTgt spid="52"/>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left)">
                                      <p:cBhvr>
                                        <p:cTn id="33" dur="500"/>
                                        <p:tgtEl>
                                          <p:spTgt spid="51"/>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351772" y="2777948"/>
            <a:ext cx="1107996" cy="2119865"/>
            <a:chOff x="124694" y="2347215"/>
            <a:chExt cx="1107996" cy="2119865"/>
          </a:xfrm>
        </p:grpSpPr>
        <p:grpSp>
          <p:nvGrpSpPr>
            <p:cNvPr id="12" name="组合 11"/>
            <p:cNvGrpSpPr/>
            <p:nvPr/>
          </p:nvGrpSpPr>
          <p:grpSpPr>
            <a:xfrm>
              <a:off x="770183" y="2347215"/>
              <a:ext cx="179916" cy="1100108"/>
              <a:chOff x="4524245" y="3111810"/>
              <a:chExt cx="134937" cy="825081"/>
            </a:xfrm>
          </p:grpSpPr>
          <p:cxnSp>
            <p:nvCxnSpPr>
              <p:cNvPr id="14" name="直接连接符 13"/>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3" name="矩形 12"/>
            <p:cNvSpPr/>
            <p:nvPr/>
          </p:nvSpPr>
          <p:spPr>
            <a:xfrm>
              <a:off x="124694" y="3266751"/>
              <a:ext cx="1107996" cy="1200329"/>
            </a:xfrm>
            <a:prstGeom prst="rect">
              <a:avLst/>
            </a:prstGeom>
          </p:spPr>
          <p:txBody>
            <a:bodyPr wrap="none">
              <a:spAutoFit/>
            </a:bodyPr>
            <a:lstStyle/>
            <a:p>
              <a:r>
                <a:rPr lang="zh-CN" altLang="en-US" sz="7200" dirty="0">
                  <a:solidFill>
                    <a:srgbClr val="98DB8B"/>
                  </a:solidFill>
                  <a:latin typeface="Calibri" panose="020F0502020204030204" charset="0"/>
                  <a:ea typeface="微软雅黑" panose="020B0503020204020204" pitchFamily="34" charset="-122"/>
                  <a:cs typeface="Arial" panose="020B0604020202020204" pitchFamily="34" charset="0"/>
                </a:rPr>
                <a:t>“</a:t>
              </a:r>
              <a:endParaRPr lang="en-US" altLang="zh-CN" sz="7200" dirty="0">
                <a:solidFill>
                  <a:srgbClr val="98DB8B"/>
                </a:solidFill>
                <a:latin typeface="Calibri" panose="020F0502020204030204" charset="0"/>
                <a:ea typeface="微软雅黑" panose="020B0503020204020204" pitchFamily="34" charset="-122"/>
                <a:cs typeface="Arial" panose="020B0604020202020204" pitchFamily="34" charset="0"/>
              </a:endParaRPr>
            </a:p>
          </p:txBody>
        </p:sp>
      </p:grpSp>
      <p:grpSp>
        <p:nvGrpSpPr>
          <p:cNvPr id="23" name="组合 22"/>
          <p:cNvGrpSpPr/>
          <p:nvPr/>
        </p:nvGrpSpPr>
        <p:grpSpPr>
          <a:xfrm>
            <a:off x="4096856" y="2777948"/>
            <a:ext cx="1107996" cy="2119865"/>
            <a:chOff x="3869778" y="2347215"/>
            <a:chExt cx="1107996" cy="2119865"/>
          </a:xfrm>
        </p:grpSpPr>
        <p:grpSp>
          <p:nvGrpSpPr>
            <p:cNvPr id="24" name="组合 23"/>
            <p:cNvGrpSpPr/>
            <p:nvPr/>
          </p:nvGrpSpPr>
          <p:grpSpPr>
            <a:xfrm>
              <a:off x="4515267" y="2347215"/>
              <a:ext cx="179916" cy="1100108"/>
              <a:chOff x="4524245" y="3111810"/>
              <a:chExt cx="134937" cy="825081"/>
            </a:xfrm>
          </p:grpSpPr>
          <p:cxnSp>
            <p:nvCxnSpPr>
              <p:cNvPr id="26" name="直接连接符 25"/>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869778" y="3266751"/>
              <a:ext cx="1107996" cy="1200329"/>
            </a:xfrm>
            <a:prstGeom prst="rect">
              <a:avLst/>
            </a:prstGeom>
          </p:spPr>
          <p:txBody>
            <a:bodyPr wrap="none">
              <a:spAutoFit/>
            </a:bodyPr>
            <a:lstStyle/>
            <a:p>
              <a:r>
                <a:rPr lang="zh-CN" altLang="en-US" sz="7200" dirty="0">
                  <a:solidFill>
                    <a:srgbClr val="FDDF42"/>
                  </a:solidFill>
                  <a:latin typeface="Calibri" panose="020F0502020204030204" charset="0"/>
                  <a:ea typeface="微软雅黑" panose="020B0503020204020204" pitchFamily="34" charset="-122"/>
                  <a:cs typeface="Arial" panose="020B0604020202020204" pitchFamily="34" charset="0"/>
                </a:rPr>
                <a:t>“</a:t>
              </a:r>
              <a:endParaRPr lang="en-US" altLang="zh-CN" sz="7200" dirty="0">
                <a:solidFill>
                  <a:srgbClr val="FDDF42"/>
                </a:solidFill>
                <a:latin typeface="Calibri" panose="020F0502020204030204" charset="0"/>
                <a:ea typeface="微软雅黑" panose="020B0503020204020204" pitchFamily="34" charset="-122"/>
                <a:cs typeface="Arial" panose="020B0604020202020204" pitchFamily="34" charset="0"/>
              </a:endParaRPr>
            </a:p>
          </p:txBody>
        </p:sp>
      </p:grpSp>
      <p:grpSp>
        <p:nvGrpSpPr>
          <p:cNvPr id="29" name="组合 28"/>
          <p:cNvGrpSpPr/>
          <p:nvPr/>
        </p:nvGrpSpPr>
        <p:grpSpPr>
          <a:xfrm>
            <a:off x="7841940" y="2777948"/>
            <a:ext cx="1107996" cy="2119865"/>
            <a:chOff x="7614862" y="2347215"/>
            <a:chExt cx="1107996" cy="2119865"/>
          </a:xfrm>
        </p:grpSpPr>
        <p:grpSp>
          <p:nvGrpSpPr>
            <p:cNvPr id="30" name="组合 29"/>
            <p:cNvGrpSpPr/>
            <p:nvPr/>
          </p:nvGrpSpPr>
          <p:grpSpPr>
            <a:xfrm>
              <a:off x="8260351" y="2347215"/>
              <a:ext cx="179916" cy="1100108"/>
              <a:chOff x="4524245" y="3111810"/>
              <a:chExt cx="134937" cy="825081"/>
            </a:xfrm>
          </p:grpSpPr>
          <p:cxnSp>
            <p:nvCxnSpPr>
              <p:cNvPr id="35" name="直接连接符 34"/>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7614862" y="3266751"/>
              <a:ext cx="1107996" cy="1200329"/>
            </a:xfrm>
            <a:prstGeom prst="rect">
              <a:avLst/>
            </a:prstGeom>
          </p:spPr>
          <p:txBody>
            <a:bodyPr wrap="none">
              <a:spAutoFit/>
            </a:bodyPr>
            <a:lstStyle/>
            <a:p>
              <a:r>
                <a:rPr lang="zh-CN" altLang="en-US" sz="7200" dirty="0">
                  <a:solidFill>
                    <a:srgbClr val="98DB8B"/>
                  </a:solidFill>
                  <a:latin typeface="Calibri" panose="020F0502020204030204" charset="0"/>
                  <a:ea typeface="微软雅黑" panose="020B0503020204020204" pitchFamily="34" charset="-122"/>
                  <a:cs typeface="Arial" panose="020B0604020202020204" pitchFamily="34" charset="0"/>
                </a:rPr>
                <a:t>“</a:t>
              </a:r>
              <a:endParaRPr lang="en-US" altLang="zh-CN" sz="7200" dirty="0">
                <a:solidFill>
                  <a:srgbClr val="98DB8B"/>
                </a:solidFill>
                <a:latin typeface="Calibri" panose="020F0502020204030204" charset="0"/>
                <a:ea typeface="微软雅黑" panose="020B0503020204020204" pitchFamily="34" charset="-122"/>
                <a:cs typeface="Arial" panose="020B0604020202020204" pitchFamily="34" charset="0"/>
              </a:endParaRPr>
            </a:p>
          </p:txBody>
        </p:sp>
      </p:grpSp>
      <p:grpSp>
        <p:nvGrpSpPr>
          <p:cNvPr id="38" name="组合 37"/>
          <p:cNvGrpSpPr/>
          <p:nvPr/>
        </p:nvGrpSpPr>
        <p:grpSpPr>
          <a:xfrm>
            <a:off x="1340333" y="3882247"/>
            <a:ext cx="1006013" cy="1025234"/>
            <a:chOff x="1113255" y="3451514"/>
            <a:chExt cx="1006013" cy="1025234"/>
          </a:xfrm>
        </p:grpSpPr>
        <p:sp>
          <p:nvSpPr>
            <p:cNvPr id="39" name="Freeform 5"/>
            <p:cNvSpPr>
              <a:spLocks noEditPoints="1"/>
            </p:cNvSpPr>
            <p:nvPr/>
          </p:nvSpPr>
          <p:spPr bwMode="auto">
            <a:xfrm>
              <a:off x="1113255" y="3451514"/>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98DB8B"/>
            </a:solidFill>
            <a:ln>
              <a:noFill/>
            </a:ln>
          </p:spPr>
          <p:txBody>
            <a:bodyPr/>
            <a:lstStyle/>
            <a:p>
              <a:endParaRPr lang="zh-CN" altLang="en-US" sz="1800"/>
            </a:p>
          </p:txBody>
        </p:sp>
        <p:sp>
          <p:nvSpPr>
            <p:cNvPr id="40" name="文本框 39"/>
            <p:cNvSpPr txBox="1"/>
            <p:nvPr/>
          </p:nvSpPr>
          <p:spPr>
            <a:xfrm>
              <a:off x="1291492" y="3617442"/>
              <a:ext cx="649537" cy="646331"/>
            </a:xfrm>
            <a:prstGeom prst="rect">
              <a:avLst/>
            </a:prstGeom>
            <a:noFill/>
            <a:effectLst/>
          </p:spPr>
          <p:txBody>
            <a:bodyPr wrap="none" rtlCol="0">
              <a:spAutoFit/>
            </a:bodyPr>
            <a:lstStyle/>
            <a:p>
              <a:r>
                <a:rPr lang="en-US" altLang="zh-CN" sz="3600" b="1" dirty="0" smtClean="0">
                  <a:solidFill>
                    <a:schemeClr val="bg1"/>
                  </a:solidFill>
                  <a:latin typeface="方正姚体" panose="02010601030101010101" pitchFamily="2" charset="-122"/>
                  <a:ea typeface="方正姚体" panose="02010601030101010101" pitchFamily="2" charset="-122"/>
                </a:rPr>
                <a:t>01</a:t>
              </a:r>
              <a:endParaRPr lang="en-US" altLang="zh-CN" sz="2800" b="1" dirty="0" smtClean="0">
                <a:solidFill>
                  <a:schemeClr val="bg1"/>
                </a:solidFill>
                <a:latin typeface="方正姚体" panose="02010601030101010101" pitchFamily="2" charset="-122"/>
                <a:ea typeface="方正姚体" panose="02010601030101010101" pitchFamily="2" charset="-122"/>
              </a:endParaRPr>
            </a:p>
          </p:txBody>
        </p:sp>
      </p:grpSp>
      <p:grpSp>
        <p:nvGrpSpPr>
          <p:cNvPr id="41" name="组合 40"/>
          <p:cNvGrpSpPr/>
          <p:nvPr/>
        </p:nvGrpSpPr>
        <p:grpSpPr>
          <a:xfrm>
            <a:off x="5085417" y="3872579"/>
            <a:ext cx="1006013" cy="1025234"/>
            <a:chOff x="4858339" y="3441846"/>
            <a:chExt cx="1006013" cy="1025234"/>
          </a:xfrm>
        </p:grpSpPr>
        <p:sp>
          <p:nvSpPr>
            <p:cNvPr id="42" name="Freeform 5"/>
            <p:cNvSpPr>
              <a:spLocks noEditPoints="1"/>
            </p:cNvSpPr>
            <p:nvPr/>
          </p:nvSpPr>
          <p:spPr bwMode="auto">
            <a:xfrm>
              <a:off x="4858339"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FDDF42"/>
            </a:solidFill>
            <a:ln>
              <a:noFill/>
            </a:ln>
          </p:spPr>
          <p:txBody>
            <a:bodyPr/>
            <a:lstStyle/>
            <a:p>
              <a:endParaRPr lang="zh-CN" altLang="en-US" sz="1800"/>
            </a:p>
          </p:txBody>
        </p:sp>
        <p:sp>
          <p:nvSpPr>
            <p:cNvPr id="43" name="文本框 42"/>
            <p:cNvSpPr txBox="1"/>
            <p:nvPr/>
          </p:nvSpPr>
          <p:spPr>
            <a:xfrm>
              <a:off x="5036577" y="3617441"/>
              <a:ext cx="649537" cy="646331"/>
            </a:xfrm>
            <a:prstGeom prst="rect">
              <a:avLst/>
            </a:prstGeom>
            <a:noFill/>
            <a:effectLst/>
          </p:spPr>
          <p:txBody>
            <a:bodyPr wrap="none" rtlCol="0">
              <a:spAutoFit/>
            </a:bodyPr>
            <a:lstStyle/>
            <a:p>
              <a:r>
                <a:rPr lang="en-US" altLang="zh-CN" sz="3600" b="1" dirty="0" smtClean="0">
                  <a:solidFill>
                    <a:schemeClr val="bg1"/>
                  </a:solidFill>
                  <a:latin typeface="方正姚体" panose="02010601030101010101" pitchFamily="2" charset="-122"/>
                  <a:ea typeface="方正姚体" panose="02010601030101010101" pitchFamily="2" charset="-122"/>
                </a:rPr>
                <a:t>02</a:t>
              </a:r>
              <a:endParaRPr lang="en-US" altLang="zh-CN" sz="2800" b="1" dirty="0" smtClean="0">
                <a:solidFill>
                  <a:schemeClr val="bg1"/>
                </a:solidFill>
                <a:latin typeface="方正姚体" panose="02010601030101010101" pitchFamily="2" charset="-122"/>
                <a:ea typeface="方正姚体" panose="02010601030101010101" pitchFamily="2" charset="-122"/>
              </a:endParaRPr>
            </a:p>
          </p:txBody>
        </p:sp>
      </p:grpSp>
      <p:grpSp>
        <p:nvGrpSpPr>
          <p:cNvPr id="44" name="组合 43"/>
          <p:cNvGrpSpPr/>
          <p:nvPr/>
        </p:nvGrpSpPr>
        <p:grpSpPr>
          <a:xfrm>
            <a:off x="8830501" y="3872579"/>
            <a:ext cx="1006013" cy="1025234"/>
            <a:chOff x="8603423" y="3441846"/>
            <a:chExt cx="1006013" cy="1025234"/>
          </a:xfrm>
        </p:grpSpPr>
        <p:sp>
          <p:nvSpPr>
            <p:cNvPr id="45" name="Freeform 5"/>
            <p:cNvSpPr>
              <a:spLocks noEditPoints="1"/>
            </p:cNvSpPr>
            <p:nvPr/>
          </p:nvSpPr>
          <p:spPr bwMode="auto">
            <a:xfrm>
              <a:off x="8603423"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98DB8B"/>
            </a:solidFill>
            <a:ln>
              <a:noFill/>
            </a:ln>
          </p:spPr>
          <p:txBody>
            <a:bodyPr/>
            <a:lstStyle/>
            <a:p>
              <a:endParaRPr lang="zh-CN" altLang="en-US" sz="1800"/>
            </a:p>
          </p:txBody>
        </p:sp>
        <p:sp>
          <p:nvSpPr>
            <p:cNvPr id="46" name="文本框 45"/>
            <p:cNvSpPr txBox="1"/>
            <p:nvPr/>
          </p:nvSpPr>
          <p:spPr>
            <a:xfrm>
              <a:off x="8781660" y="3617440"/>
              <a:ext cx="649537" cy="646331"/>
            </a:xfrm>
            <a:prstGeom prst="rect">
              <a:avLst/>
            </a:prstGeom>
            <a:noFill/>
            <a:effectLst/>
          </p:spPr>
          <p:txBody>
            <a:bodyPr wrap="none" rtlCol="0">
              <a:spAutoFit/>
            </a:bodyPr>
            <a:lstStyle/>
            <a:p>
              <a:r>
                <a:rPr lang="en-US" altLang="zh-CN" sz="3600" b="1" dirty="0" smtClean="0">
                  <a:solidFill>
                    <a:schemeClr val="bg1"/>
                  </a:solidFill>
                  <a:latin typeface="方正姚体" panose="02010601030101010101" pitchFamily="2" charset="-122"/>
                  <a:ea typeface="方正姚体" panose="02010601030101010101" pitchFamily="2" charset="-122"/>
                </a:rPr>
                <a:t>03</a:t>
              </a:r>
              <a:endParaRPr lang="en-US" altLang="zh-CN" sz="2800" b="1" dirty="0" smtClean="0">
                <a:solidFill>
                  <a:schemeClr val="bg1"/>
                </a:solidFill>
                <a:latin typeface="方正姚体" panose="02010601030101010101" pitchFamily="2" charset="-122"/>
                <a:ea typeface="方正姚体" panose="02010601030101010101" pitchFamily="2" charset="-122"/>
              </a:endParaRPr>
            </a:p>
          </p:txBody>
        </p:sp>
      </p:grpSp>
      <p:grpSp>
        <p:nvGrpSpPr>
          <p:cNvPr id="47" name="组合 46"/>
          <p:cNvGrpSpPr/>
          <p:nvPr/>
        </p:nvGrpSpPr>
        <p:grpSpPr>
          <a:xfrm>
            <a:off x="1340333" y="2608355"/>
            <a:ext cx="2877378" cy="992045"/>
            <a:chOff x="1113255" y="2177622"/>
            <a:chExt cx="2877378" cy="992045"/>
          </a:xfrm>
        </p:grpSpPr>
        <p:sp>
          <p:nvSpPr>
            <p:cNvPr id="48" name="矩形 47"/>
            <p:cNvSpPr/>
            <p:nvPr/>
          </p:nvSpPr>
          <p:spPr>
            <a:xfrm>
              <a:off x="1113255" y="2177622"/>
              <a:ext cx="2877378" cy="992045"/>
            </a:xfrm>
            <a:prstGeom prst="rect">
              <a:avLst/>
            </a:prstGeom>
            <a:solidFill>
              <a:srgbClr val="98DB8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charset="0"/>
                <a:ea typeface="微软雅黑" panose="020B0503020204020204" pitchFamily="34" charset="-122"/>
              </a:endParaRPr>
            </a:p>
          </p:txBody>
        </p:sp>
        <p:sp>
          <p:nvSpPr>
            <p:cNvPr id="49" name="文本框 48"/>
            <p:cNvSpPr txBox="1"/>
            <p:nvPr/>
          </p:nvSpPr>
          <p:spPr>
            <a:xfrm>
              <a:off x="1516913" y="2306658"/>
              <a:ext cx="2037737" cy="646331"/>
            </a:xfrm>
            <a:prstGeom prst="rect">
              <a:avLst/>
            </a:prstGeom>
            <a:noFill/>
          </p:spPr>
          <p:txBody>
            <a:bodyPr wrap="none" rtlCol="0">
              <a:spAutoFit/>
            </a:bodyPr>
            <a:lstStyle/>
            <a:p>
              <a:r>
                <a:rPr lang="zh-CN" altLang="en-US" sz="3600" b="1" dirty="0" smtClean="0">
                  <a:solidFill>
                    <a:srgbClr val="FFFFFF"/>
                  </a:solidFill>
                  <a:latin typeface="幼圆" panose="02010509060101010101" pitchFamily="49" charset="-122"/>
                  <a:ea typeface="幼圆" panose="02010509060101010101" pitchFamily="49" charset="-122"/>
                </a:rPr>
                <a:t>输入标题</a:t>
              </a:r>
              <a:endParaRPr lang="zh-CN" altLang="en-US" sz="3600" b="1" dirty="0">
                <a:solidFill>
                  <a:srgbClr val="FFFFFF"/>
                </a:solidFill>
                <a:latin typeface="幼圆" panose="02010509060101010101" pitchFamily="49" charset="-122"/>
                <a:ea typeface="幼圆" panose="02010509060101010101" pitchFamily="49" charset="-122"/>
              </a:endParaRPr>
            </a:p>
          </p:txBody>
        </p:sp>
      </p:grpSp>
      <p:grpSp>
        <p:nvGrpSpPr>
          <p:cNvPr id="50" name="组合 49"/>
          <p:cNvGrpSpPr/>
          <p:nvPr/>
        </p:nvGrpSpPr>
        <p:grpSpPr>
          <a:xfrm>
            <a:off x="5085417" y="2608355"/>
            <a:ext cx="2877378" cy="992045"/>
            <a:chOff x="4858339" y="2177622"/>
            <a:chExt cx="2877378" cy="992045"/>
          </a:xfrm>
        </p:grpSpPr>
        <p:sp>
          <p:nvSpPr>
            <p:cNvPr id="51" name="矩形 50"/>
            <p:cNvSpPr/>
            <p:nvPr/>
          </p:nvSpPr>
          <p:spPr>
            <a:xfrm>
              <a:off x="4858339" y="2177622"/>
              <a:ext cx="2877378" cy="992045"/>
            </a:xfrm>
            <a:prstGeom prst="rect">
              <a:avLst/>
            </a:prstGeom>
            <a:solidFill>
              <a:srgbClr val="FDDF4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charset="0"/>
                <a:ea typeface="微软雅黑" panose="020B0503020204020204" pitchFamily="34" charset="-122"/>
              </a:endParaRPr>
            </a:p>
          </p:txBody>
        </p:sp>
        <p:sp>
          <p:nvSpPr>
            <p:cNvPr id="52" name="文本框 51"/>
            <p:cNvSpPr txBox="1"/>
            <p:nvPr/>
          </p:nvSpPr>
          <p:spPr>
            <a:xfrm>
              <a:off x="5346660" y="2306658"/>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输入标题</a:t>
              </a:r>
            </a:p>
          </p:txBody>
        </p:sp>
      </p:grpSp>
      <p:grpSp>
        <p:nvGrpSpPr>
          <p:cNvPr id="53" name="组合 52"/>
          <p:cNvGrpSpPr/>
          <p:nvPr/>
        </p:nvGrpSpPr>
        <p:grpSpPr>
          <a:xfrm>
            <a:off x="8830501" y="2608355"/>
            <a:ext cx="2877378" cy="992045"/>
            <a:chOff x="8603423" y="2177622"/>
            <a:chExt cx="2877378" cy="992045"/>
          </a:xfrm>
        </p:grpSpPr>
        <p:sp>
          <p:nvSpPr>
            <p:cNvPr id="54" name="矩形 53"/>
            <p:cNvSpPr/>
            <p:nvPr/>
          </p:nvSpPr>
          <p:spPr>
            <a:xfrm>
              <a:off x="8603423" y="2177622"/>
              <a:ext cx="2877378" cy="992045"/>
            </a:xfrm>
            <a:prstGeom prst="rect">
              <a:avLst/>
            </a:prstGeom>
            <a:solidFill>
              <a:srgbClr val="98DB8B"/>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charset="0"/>
                <a:ea typeface="微软雅黑" panose="020B0503020204020204" pitchFamily="34" charset="-122"/>
              </a:endParaRPr>
            </a:p>
          </p:txBody>
        </p:sp>
        <p:sp>
          <p:nvSpPr>
            <p:cNvPr id="55" name="文本框 54"/>
            <p:cNvSpPr txBox="1"/>
            <p:nvPr/>
          </p:nvSpPr>
          <p:spPr>
            <a:xfrm>
              <a:off x="9023243" y="2301825"/>
              <a:ext cx="2037737" cy="646331"/>
            </a:xfrm>
            <a:prstGeom prst="rect">
              <a:avLst/>
            </a:prstGeom>
            <a:noFill/>
          </p:spPr>
          <p:txBody>
            <a:bodyPr wrap="none" rtlCol="0">
              <a:spAutoFit/>
            </a:bodyPr>
            <a:lstStyle/>
            <a:p>
              <a:r>
                <a:rPr lang="zh-CN" altLang="en-US" sz="3600" b="1" dirty="0">
                  <a:solidFill>
                    <a:srgbClr val="FFFFFF"/>
                  </a:solidFill>
                  <a:latin typeface="幼圆" panose="02010509060101010101" pitchFamily="49" charset="-122"/>
                  <a:ea typeface="幼圆" panose="02010509060101010101" pitchFamily="49" charset="-122"/>
                </a:rPr>
                <a:t>输入标题</a:t>
              </a:r>
            </a:p>
          </p:txBody>
        </p:sp>
      </p:grpSp>
      <p:sp>
        <p:nvSpPr>
          <p:cNvPr id="56" name="TextBox 12"/>
          <p:cNvSpPr txBox="1"/>
          <p:nvPr/>
        </p:nvSpPr>
        <p:spPr>
          <a:xfrm>
            <a:off x="2205917" y="5349741"/>
            <a:ext cx="8234322" cy="1938992"/>
          </a:xfrm>
          <a:prstGeom prst="rect">
            <a:avLst/>
          </a:prstGeom>
          <a:noFill/>
        </p:spPr>
        <p:txBody>
          <a:bodyPr wrap="square" rtlCol="0">
            <a:spAutoFit/>
          </a:bodyPr>
          <a:lstStyle/>
          <a:p>
            <a:pPr>
              <a:lnSpc>
                <a:spcPct val="150000"/>
              </a:lnSpc>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这</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rPr>
              <a:t>里亮亮图文旗舰店</a:t>
            </a:r>
          </a:p>
          <a:p>
            <a:pPr>
              <a:lnSpc>
                <a:spcPct val="150000"/>
              </a:lnSpc>
            </a:pP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rPr>
              <a:t>https://liangliangtuwen.tmall.com</a:t>
            </a: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250"/>
                                  </p:stCondLst>
                                  <p:childTnLst>
                                    <p:set>
                                      <p:cBhvr>
                                        <p:cTn id="6" dur="1" fill="hold">
                                          <p:stCondLst>
                                            <p:cond delay="0"/>
                                          </p:stCondLst>
                                        </p:cTn>
                                        <p:tgtEl>
                                          <p:spTgt spid="38"/>
                                        </p:tgtEl>
                                        <p:attrNameLst>
                                          <p:attrName>style.visibility</p:attrName>
                                        </p:attrNameLst>
                                      </p:cBhvr>
                                      <p:to>
                                        <p:strVal val="visible"/>
                                      </p:to>
                                    </p:set>
                                    <p:anim calcmode="lin" valueType="num">
                                      <p:cBhvr>
                                        <p:cTn id="7" dur="750" fill="hold"/>
                                        <p:tgtEl>
                                          <p:spTgt spid="38"/>
                                        </p:tgtEl>
                                        <p:attrNameLst>
                                          <p:attrName>ppt_w</p:attrName>
                                        </p:attrNameLst>
                                      </p:cBhvr>
                                      <p:tavLst>
                                        <p:tav tm="0">
                                          <p:val>
                                            <p:strVal val="4*#ppt_w"/>
                                          </p:val>
                                        </p:tav>
                                        <p:tav tm="100000">
                                          <p:val>
                                            <p:strVal val="#ppt_w"/>
                                          </p:val>
                                        </p:tav>
                                      </p:tavLst>
                                    </p:anim>
                                    <p:anim calcmode="lin" valueType="num">
                                      <p:cBhvr>
                                        <p:cTn id="8" dur="750" fill="hold"/>
                                        <p:tgtEl>
                                          <p:spTgt spid="38"/>
                                        </p:tgtEl>
                                        <p:attrNameLst>
                                          <p:attrName>ppt_h</p:attrName>
                                        </p:attrNameLst>
                                      </p:cBhvr>
                                      <p:tavLst>
                                        <p:tav tm="0">
                                          <p:val>
                                            <p:strVal val="4*#ppt_h"/>
                                          </p:val>
                                        </p:tav>
                                        <p:tav tm="100000">
                                          <p:val>
                                            <p:strVal val="#ppt_h"/>
                                          </p:val>
                                        </p:tav>
                                      </p:tavLst>
                                    </p:anim>
                                  </p:childTnLst>
                                </p:cTn>
                              </p:par>
                            </p:childTnLst>
                          </p:cTn>
                        </p:par>
                        <p:par>
                          <p:cTn id="9" fill="hold">
                            <p:stCondLst>
                              <p:cond delay="1250"/>
                            </p:stCondLst>
                            <p:childTnLst>
                              <p:par>
                                <p:cTn id="10" presetID="26" presetClass="emph" presetSubtype="0" fill="hold" nodeType="afterEffect">
                                  <p:stCondLst>
                                    <p:cond delay="0"/>
                                  </p:stCondLst>
                                  <p:childTnLst>
                                    <p:animEffect transition="out" filter="fade">
                                      <p:cBhvr>
                                        <p:cTn id="11" dur="500" tmFilter="0, 0; .2, .5; .8, .5; 1, 0"/>
                                        <p:tgtEl>
                                          <p:spTgt spid="38"/>
                                        </p:tgtEl>
                                      </p:cBhvr>
                                    </p:animEffect>
                                    <p:animScale>
                                      <p:cBhvr>
                                        <p:cTn id="12" dur="250" autoRev="1" fill="hold"/>
                                        <p:tgtEl>
                                          <p:spTgt spid="38"/>
                                        </p:tgtEl>
                                      </p:cBhvr>
                                      <p:by x="105000" y="105000"/>
                                    </p:animScale>
                                  </p:childTnLst>
                                </p:cTn>
                              </p:par>
                            </p:childTnLst>
                          </p:cTn>
                        </p:par>
                        <p:par>
                          <p:cTn id="13" fill="hold">
                            <p:stCondLst>
                              <p:cond delay="1750"/>
                            </p:stCondLst>
                            <p:childTnLst>
                              <p:par>
                                <p:cTn id="14" presetID="22" presetClass="entr" presetSubtype="4"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2250"/>
                            </p:stCondLst>
                            <p:childTnLst>
                              <p:par>
                                <p:cTn id="18" presetID="30" presetClass="entr" presetSubtype="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800" decel="100000"/>
                                        <p:tgtEl>
                                          <p:spTgt spid="47"/>
                                        </p:tgtEl>
                                      </p:cBhvr>
                                    </p:animEffect>
                                    <p:anim calcmode="lin" valueType="num">
                                      <p:cBhvr>
                                        <p:cTn id="21" dur="800" decel="100000" fill="hold"/>
                                        <p:tgtEl>
                                          <p:spTgt spid="47"/>
                                        </p:tgtEl>
                                        <p:attrNameLst>
                                          <p:attrName>style.rotation</p:attrName>
                                        </p:attrNameLst>
                                      </p:cBhvr>
                                      <p:tavLst>
                                        <p:tav tm="0">
                                          <p:val>
                                            <p:fltVal val="-90"/>
                                          </p:val>
                                        </p:tav>
                                        <p:tav tm="100000">
                                          <p:val>
                                            <p:fltVal val="0"/>
                                          </p:val>
                                        </p:tav>
                                      </p:tavLst>
                                    </p:anim>
                                    <p:anim calcmode="lin" valueType="num">
                                      <p:cBhvr>
                                        <p:cTn id="22" dur="800" decel="100000" fill="hold"/>
                                        <p:tgtEl>
                                          <p:spTgt spid="47"/>
                                        </p:tgtEl>
                                        <p:attrNameLst>
                                          <p:attrName>ppt_x</p:attrName>
                                        </p:attrNameLst>
                                      </p:cBhvr>
                                      <p:tavLst>
                                        <p:tav tm="0">
                                          <p:val>
                                            <p:strVal val="#ppt_x+0.4"/>
                                          </p:val>
                                        </p:tav>
                                        <p:tav tm="100000">
                                          <p:val>
                                            <p:strVal val="#ppt_x-0.05"/>
                                          </p:val>
                                        </p:tav>
                                      </p:tavLst>
                                    </p:anim>
                                    <p:anim calcmode="lin" valueType="num">
                                      <p:cBhvr>
                                        <p:cTn id="23" dur="800" decel="100000" fill="hold"/>
                                        <p:tgtEl>
                                          <p:spTgt spid="47"/>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47"/>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47"/>
                                        </p:tgtEl>
                                        <p:attrNameLst>
                                          <p:attrName>ppt_y</p:attrName>
                                        </p:attrNameLst>
                                      </p:cBhvr>
                                      <p:tavLst>
                                        <p:tav tm="0">
                                          <p:val>
                                            <p:strVal val="#ppt_y+0.1"/>
                                          </p:val>
                                        </p:tav>
                                        <p:tav tm="100000">
                                          <p:val>
                                            <p:strVal val="#ppt_y"/>
                                          </p:val>
                                        </p:tav>
                                      </p:tavLst>
                                    </p:anim>
                                  </p:childTnLst>
                                </p:cTn>
                              </p:par>
                            </p:childTnLst>
                          </p:cTn>
                        </p:par>
                        <p:par>
                          <p:cTn id="26" fill="hold">
                            <p:stCondLst>
                              <p:cond delay="3250"/>
                            </p:stCondLst>
                            <p:childTnLst>
                              <p:par>
                                <p:cTn id="27" presetID="23" presetClass="entr" presetSubtype="32" fill="hold" nodeType="after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p:cTn id="29" dur="750" fill="hold"/>
                                        <p:tgtEl>
                                          <p:spTgt spid="41"/>
                                        </p:tgtEl>
                                        <p:attrNameLst>
                                          <p:attrName>ppt_w</p:attrName>
                                        </p:attrNameLst>
                                      </p:cBhvr>
                                      <p:tavLst>
                                        <p:tav tm="0">
                                          <p:val>
                                            <p:strVal val="4*#ppt_w"/>
                                          </p:val>
                                        </p:tav>
                                        <p:tav tm="100000">
                                          <p:val>
                                            <p:strVal val="#ppt_w"/>
                                          </p:val>
                                        </p:tav>
                                      </p:tavLst>
                                    </p:anim>
                                    <p:anim calcmode="lin" valueType="num">
                                      <p:cBhvr>
                                        <p:cTn id="30" dur="750" fill="hold"/>
                                        <p:tgtEl>
                                          <p:spTgt spid="41"/>
                                        </p:tgtEl>
                                        <p:attrNameLst>
                                          <p:attrName>ppt_h</p:attrName>
                                        </p:attrNameLst>
                                      </p:cBhvr>
                                      <p:tavLst>
                                        <p:tav tm="0">
                                          <p:val>
                                            <p:strVal val="4*#ppt_h"/>
                                          </p:val>
                                        </p:tav>
                                        <p:tav tm="100000">
                                          <p:val>
                                            <p:strVal val="#ppt_h"/>
                                          </p:val>
                                        </p:tav>
                                      </p:tavLst>
                                    </p:anim>
                                  </p:childTnLst>
                                </p:cTn>
                              </p:par>
                            </p:childTnLst>
                          </p:cTn>
                        </p:par>
                        <p:par>
                          <p:cTn id="31" fill="hold">
                            <p:stCondLst>
                              <p:cond delay="4250"/>
                            </p:stCondLst>
                            <p:childTnLst>
                              <p:par>
                                <p:cTn id="32" presetID="26" presetClass="emph" presetSubtype="0" fill="hold" nodeType="afterEffect">
                                  <p:stCondLst>
                                    <p:cond delay="0"/>
                                  </p:stCondLst>
                                  <p:childTnLst>
                                    <p:animEffect transition="out" filter="fade">
                                      <p:cBhvr>
                                        <p:cTn id="33" dur="500" tmFilter="0, 0; .2, .5; .8, .5; 1, 0"/>
                                        <p:tgtEl>
                                          <p:spTgt spid="41"/>
                                        </p:tgtEl>
                                      </p:cBhvr>
                                    </p:animEffect>
                                    <p:animScale>
                                      <p:cBhvr>
                                        <p:cTn id="34" dur="250" autoRev="1" fill="hold"/>
                                        <p:tgtEl>
                                          <p:spTgt spid="41"/>
                                        </p:tgtEl>
                                      </p:cBhvr>
                                      <p:by x="105000" y="105000"/>
                                    </p:animScale>
                                  </p:childTnLst>
                                </p:cTn>
                              </p:par>
                            </p:childTnLst>
                          </p:cTn>
                        </p:par>
                        <p:par>
                          <p:cTn id="35" fill="hold">
                            <p:stCondLst>
                              <p:cond delay="4750"/>
                            </p:stCondLst>
                            <p:childTnLst>
                              <p:par>
                                <p:cTn id="36" presetID="22" presetClass="entr" presetSubtype="4"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down)">
                                      <p:cBhvr>
                                        <p:cTn id="38" dur="500"/>
                                        <p:tgtEl>
                                          <p:spTgt spid="23"/>
                                        </p:tgtEl>
                                      </p:cBhvr>
                                    </p:animEffect>
                                  </p:childTnLst>
                                </p:cTn>
                              </p:par>
                            </p:childTnLst>
                          </p:cTn>
                        </p:par>
                        <p:par>
                          <p:cTn id="39" fill="hold">
                            <p:stCondLst>
                              <p:cond delay="5250"/>
                            </p:stCondLst>
                            <p:childTnLst>
                              <p:par>
                                <p:cTn id="40" presetID="30" presetClass="entr" presetSubtype="0" fill="hold" nodeType="after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800" decel="100000"/>
                                        <p:tgtEl>
                                          <p:spTgt spid="50"/>
                                        </p:tgtEl>
                                      </p:cBhvr>
                                    </p:animEffect>
                                    <p:anim calcmode="lin" valueType="num">
                                      <p:cBhvr>
                                        <p:cTn id="43" dur="800" decel="100000" fill="hold"/>
                                        <p:tgtEl>
                                          <p:spTgt spid="50"/>
                                        </p:tgtEl>
                                        <p:attrNameLst>
                                          <p:attrName>style.rotation</p:attrName>
                                        </p:attrNameLst>
                                      </p:cBhvr>
                                      <p:tavLst>
                                        <p:tav tm="0">
                                          <p:val>
                                            <p:fltVal val="-90"/>
                                          </p:val>
                                        </p:tav>
                                        <p:tav tm="100000">
                                          <p:val>
                                            <p:fltVal val="0"/>
                                          </p:val>
                                        </p:tav>
                                      </p:tavLst>
                                    </p:anim>
                                    <p:anim calcmode="lin" valueType="num">
                                      <p:cBhvr>
                                        <p:cTn id="44" dur="800" decel="100000" fill="hold"/>
                                        <p:tgtEl>
                                          <p:spTgt spid="50"/>
                                        </p:tgtEl>
                                        <p:attrNameLst>
                                          <p:attrName>ppt_x</p:attrName>
                                        </p:attrNameLst>
                                      </p:cBhvr>
                                      <p:tavLst>
                                        <p:tav tm="0">
                                          <p:val>
                                            <p:strVal val="#ppt_x+0.4"/>
                                          </p:val>
                                        </p:tav>
                                        <p:tav tm="100000">
                                          <p:val>
                                            <p:strVal val="#ppt_x-0.05"/>
                                          </p:val>
                                        </p:tav>
                                      </p:tavLst>
                                    </p:anim>
                                    <p:anim calcmode="lin" valueType="num">
                                      <p:cBhvr>
                                        <p:cTn id="45" dur="800" decel="100000" fill="hold"/>
                                        <p:tgtEl>
                                          <p:spTgt spid="50"/>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50"/>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50"/>
                                        </p:tgtEl>
                                        <p:attrNameLst>
                                          <p:attrName>ppt_y</p:attrName>
                                        </p:attrNameLst>
                                      </p:cBhvr>
                                      <p:tavLst>
                                        <p:tav tm="0">
                                          <p:val>
                                            <p:strVal val="#ppt_y+0.1"/>
                                          </p:val>
                                        </p:tav>
                                        <p:tav tm="100000">
                                          <p:val>
                                            <p:strVal val="#ppt_y"/>
                                          </p:val>
                                        </p:tav>
                                      </p:tavLst>
                                    </p:anim>
                                  </p:childTnLst>
                                </p:cTn>
                              </p:par>
                            </p:childTnLst>
                          </p:cTn>
                        </p:par>
                        <p:par>
                          <p:cTn id="48" fill="hold">
                            <p:stCondLst>
                              <p:cond delay="6250"/>
                            </p:stCondLst>
                            <p:childTnLst>
                              <p:par>
                                <p:cTn id="49" presetID="23" presetClass="entr" presetSubtype="32" fill="hold" nodeType="after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750" fill="hold"/>
                                        <p:tgtEl>
                                          <p:spTgt spid="44"/>
                                        </p:tgtEl>
                                        <p:attrNameLst>
                                          <p:attrName>ppt_w</p:attrName>
                                        </p:attrNameLst>
                                      </p:cBhvr>
                                      <p:tavLst>
                                        <p:tav tm="0">
                                          <p:val>
                                            <p:strVal val="4*#ppt_w"/>
                                          </p:val>
                                        </p:tav>
                                        <p:tav tm="100000">
                                          <p:val>
                                            <p:strVal val="#ppt_w"/>
                                          </p:val>
                                        </p:tav>
                                      </p:tavLst>
                                    </p:anim>
                                    <p:anim calcmode="lin" valueType="num">
                                      <p:cBhvr>
                                        <p:cTn id="52" dur="750" fill="hold"/>
                                        <p:tgtEl>
                                          <p:spTgt spid="44"/>
                                        </p:tgtEl>
                                        <p:attrNameLst>
                                          <p:attrName>ppt_h</p:attrName>
                                        </p:attrNameLst>
                                      </p:cBhvr>
                                      <p:tavLst>
                                        <p:tav tm="0">
                                          <p:val>
                                            <p:strVal val="4*#ppt_h"/>
                                          </p:val>
                                        </p:tav>
                                        <p:tav tm="100000">
                                          <p:val>
                                            <p:strVal val="#ppt_h"/>
                                          </p:val>
                                        </p:tav>
                                      </p:tavLst>
                                    </p:anim>
                                  </p:childTnLst>
                                </p:cTn>
                              </p:par>
                            </p:childTnLst>
                          </p:cTn>
                        </p:par>
                        <p:par>
                          <p:cTn id="53" fill="hold">
                            <p:stCondLst>
                              <p:cond delay="7250"/>
                            </p:stCondLst>
                            <p:childTnLst>
                              <p:par>
                                <p:cTn id="54" presetID="26" presetClass="emph" presetSubtype="0" fill="hold" nodeType="afterEffect">
                                  <p:stCondLst>
                                    <p:cond delay="0"/>
                                  </p:stCondLst>
                                  <p:childTnLst>
                                    <p:animEffect transition="out" filter="fade">
                                      <p:cBhvr>
                                        <p:cTn id="55" dur="500" tmFilter="0, 0; .2, .5; .8, .5; 1, 0"/>
                                        <p:tgtEl>
                                          <p:spTgt spid="44"/>
                                        </p:tgtEl>
                                      </p:cBhvr>
                                    </p:animEffect>
                                    <p:animScale>
                                      <p:cBhvr>
                                        <p:cTn id="56" dur="250" autoRev="1" fill="hold"/>
                                        <p:tgtEl>
                                          <p:spTgt spid="44"/>
                                        </p:tgtEl>
                                      </p:cBhvr>
                                      <p:by x="105000" y="105000"/>
                                    </p:animScale>
                                  </p:childTnLst>
                                </p:cTn>
                              </p:par>
                            </p:childTnLst>
                          </p:cTn>
                        </p:par>
                        <p:par>
                          <p:cTn id="57" fill="hold">
                            <p:stCondLst>
                              <p:cond delay="7750"/>
                            </p:stCondLst>
                            <p:childTnLst>
                              <p:par>
                                <p:cTn id="58" presetID="22" presetClass="entr" presetSubtype="4"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childTnLst>
                          </p:cTn>
                        </p:par>
                        <p:par>
                          <p:cTn id="61" fill="hold">
                            <p:stCondLst>
                              <p:cond delay="8250"/>
                            </p:stCondLst>
                            <p:childTnLst>
                              <p:par>
                                <p:cTn id="62" presetID="30" presetClass="entr" presetSubtype="0" fill="hold" nodeType="after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800" decel="100000"/>
                                        <p:tgtEl>
                                          <p:spTgt spid="53"/>
                                        </p:tgtEl>
                                      </p:cBhvr>
                                    </p:animEffect>
                                    <p:anim calcmode="lin" valueType="num">
                                      <p:cBhvr>
                                        <p:cTn id="65" dur="800" decel="100000" fill="hold"/>
                                        <p:tgtEl>
                                          <p:spTgt spid="53"/>
                                        </p:tgtEl>
                                        <p:attrNameLst>
                                          <p:attrName>style.rotation</p:attrName>
                                        </p:attrNameLst>
                                      </p:cBhvr>
                                      <p:tavLst>
                                        <p:tav tm="0">
                                          <p:val>
                                            <p:fltVal val="-90"/>
                                          </p:val>
                                        </p:tav>
                                        <p:tav tm="100000">
                                          <p:val>
                                            <p:fltVal val="0"/>
                                          </p:val>
                                        </p:tav>
                                      </p:tavLst>
                                    </p:anim>
                                    <p:anim calcmode="lin" valueType="num">
                                      <p:cBhvr>
                                        <p:cTn id="66" dur="800" decel="100000" fill="hold"/>
                                        <p:tgtEl>
                                          <p:spTgt spid="53"/>
                                        </p:tgtEl>
                                        <p:attrNameLst>
                                          <p:attrName>ppt_x</p:attrName>
                                        </p:attrNameLst>
                                      </p:cBhvr>
                                      <p:tavLst>
                                        <p:tav tm="0">
                                          <p:val>
                                            <p:strVal val="#ppt_x+0.4"/>
                                          </p:val>
                                        </p:tav>
                                        <p:tav tm="100000">
                                          <p:val>
                                            <p:strVal val="#ppt_x-0.05"/>
                                          </p:val>
                                        </p:tav>
                                      </p:tavLst>
                                    </p:anim>
                                    <p:anim calcmode="lin" valueType="num">
                                      <p:cBhvr>
                                        <p:cTn id="67" dur="800" decel="100000" fill="hold"/>
                                        <p:tgtEl>
                                          <p:spTgt spid="53"/>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53"/>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53"/>
                                        </p:tgtEl>
                                        <p:attrNameLst>
                                          <p:attrName>ppt_y</p:attrName>
                                        </p:attrNameLst>
                                      </p:cBhvr>
                                      <p:tavLst>
                                        <p:tav tm="0">
                                          <p:val>
                                            <p:strVal val="#ppt_y+0.1"/>
                                          </p:val>
                                        </p:tav>
                                        <p:tav tm="100000">
                                          <p:val>
                                            <p:strVal val="#ppt_y"/>
                                          </p:val>
                                        </p:tav>
                                      </p:tavLst>
                                    </p:anim>
                                  </p:childTnLst>
                                </p:cTn>
                              </p:par>
                            </p:childTnLst>
                          </p:cTn>
                        </p:par>
                        <p:par>
                          <p:cTn id="70" fill="hold">
                            <p:stCondLst>
                              <p:cond delay="9250"/>
                            </p:stCondLst>
                            <p:childTnLst>
                              <p:par>
                                <p:cTn id="71" presetID="42" presetClass="entr" presetSubtype="0"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1000"/>
                                        <p:tgtEl>
                                          <p:spTgt spid="56"/>
                                        </p:tgtEl>
                                      </p:cBhvr>
                                    </p:animEffect>
                                    <p:anim calcmode="lin" valueType="num">
                                      <p:cBhvr>
                                        <p:cTn id="74" dur="1000" fill="hold"/>
                                        <p:tgtEl>
                                          <p:spTgt spid="56"/>
                                        </p:tgtEl>
                                        <p:attrNameLst>
                                          <p:attrName>ppt_x</p:attrName>
                                        </p:attrNameLst>
                                      </p:cBhvr>
                                      <p:tavLst>
                                        <p:tav tm="0">
                                          <p:val>
                                            <p:strVal val="#ppt_x"/>
                                          </p:val>
                                        </p:tav>
                                        <p:tav tm="100000">
                                          <p:val>
                                            <p:strVal val="#ppt_x"/>
                                          </p:val>
                                        </p:tav>
                                      </p:tavLst>
                                    </p:anim>
                                    <p:anim calcmode="lin" valueType="num">
                                      <p:cBhvr>
                                        <p:cTn id="7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9"/>
          <p:cNvSpPr txBox="1"/>
          <p:nvPr/>
        </p:nvSpPr>
        <p:spPr>
          <a:xfrm>
            <a:off x="5166442" y="3659469"/>
            <a:ext cx="1754690" cy="430887"/>
          </a:xfrm>
          <a:prstGeom prst="rect">
            <a:avLst/>
          </a:prstGeom>
          <a:noFill/>
        </p:spPr>
        <p:txBody>
          <a:bodyPr wrap="square" lIns="0" tIns="0" rIns="0" bIns="0" rtlCol="0">
            <a:spAutoFit/>
          </a:bodyPr>
          <a:lstStyle/>
          <a:p>
            <a:pPr marL="0" lvl="1" algn="ctr"/>
            <a:r>
              <a:rPr lang="zh-CN" altLang="en-US" sz="2800" b="1" dirty="0" smtClean="0">
                <a:solidFill>
                  <a:schemeClr val="tx1">
                    <a:lumMod val="50000"/>
                    <a:lumOff val="50000"/>
                  </a:schemeClr>
                </a:solidFill>
                <a:latin typeface="微软雅黑" panose="020B0503020204020204" pitchFamily="34" charset="-122"/>
                <a:ea typeface="微软雅黑" panose="020B0503020204020204" pitchFamily="34" charset="-122"/>
              </a:rPr>
              <a:t>主要</a:t>
            </a: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内容</a:t>
            </a:r>
          </a:p>
        </p:txBody>
      </p:sp>
      <p:grpSp>
        <p:nvGrpSpPr>
          <p:cNvPr id="12" name="组合 11"/>
          <p:cNvGrpSpPr/>
          <p:nvPr/>
        </p:nvGrpSpPr>
        <p:grpSpPr>
          <a:xfrm>
            <a:off x="4773518" y="2261163"/>
            <a:ext cx="1194481" cy="994487"/>
            <a:chOff x="4825730" y="1971210"/>
            <a:chExt cx="1194481" cy="994487"/>
          </a:xfrm>
        </p:grpSpPr>
        <p:sp>
          <p:nvSpPr>
            <p:cNvPr id="13"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98DB8B"/>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14" name="TextBox 20"/>
            <p:cNvSpPr txBox="1"/>
            <p:nvPr/>
          </p:nvSpPr>
          <p:spPr>
            <a:xfrm>
              <a:off x="5342821" y="2191454"/>
              <a:ext cx="160300" cy="553998"/>
            </a:xfrm>
            <a:prstGeom prst="rect">
              <a:avLst/>
            </a:prstGeom>
            <a:noFill/>
          </p:spPr>
          <p:txBody>
            <a:bodyPr wrap="none" lIns="0" tIns="0" rIns="0" bIns="0" rtlCol="0">
              <a:spAutoFit/>
            </a:bodyPr>
            <a:lstStyle/>
            <a:p>
              <a:pPr algn="ctr"/>
              <a:r>
                <a:rPr lang="en-US" altLang="zh-CN" sz="3600" b="1" spc="400" dirty="0">
                  <a:solidFill>
                    <a:schemeClr val="bg1"/>
                  </a:solidFill>
                  <a:latin typeface="Agency FB" panose="020B0503020202020204" pitchFamily="34" charset="0"/>
                  <a:ea typeface="微软雅黑" panose="020B0503020204020204" pitchFamily="34" charset="-122"/>
                </a:rPr>
                <a:t>1</a:t>
              </a:r>
              <a:endParaRPr lang="zh-CN" altLang="en-US" sz="3600" b="1" spc="400" dirty="0">
                <a:solidFill>
                  <a:schemeClr val="bg1"/>
                </a:solidFill>
                <a:latin typeface="Agency FB" panose="020B0503020202020204" pitchFamily="34" charset="0"/>
                <a:ea typeface="微软雅黑" panose="020B0503020204020204" pitchFamily="34" charset="-122"/>
              </a:endParaRPr>
            </a:p>
          </p:txBody>
        </p:sp>
      </p:grpSp>
      <p:grpSp>
        <p:nvGrpSpPr>
          <p:cNvPr id="15" name="组合 14"/>
          <p:cNvGrpSpPr/>
          <p:nvPr/>
        </p:nvGrpSpPr>
        <p:grpSpPr>
          <a:xfrm>
            <a:off x="6136588" y="2253233"/>
            <a:ext cx="1176676" cy="1001336"/>
            <a:chOff x="6188801" y="1963281"/>
            <a:chExt cx="1176676" cy="1001336"/>
          </a:xfrm>
        </p:grpSpPr>
        <p:sp>
          <p:nvSpPr>
            <p:cNvPr id="16"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FDDF42"/>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23" name="TextBox 20"/>
            <p:cNvSpPr txBox="1"/>
            <p:nvPr/>
          </p:nvSpPr>
          <p:spPr>
            <a:xfrm>
              <a:off x="6649701" y="2186950"/>
              <a:ext cx="254878" cy="553998"/>
            </a:xfrm>
            <a:prstGeom prst="rect">
              <a:avLst/>
            </a:prstGeom>
            <a:noFill/>
          </p:spPr>
          <p:txBody>
            <a:bodyPr wrap="none" lIns="0" tIns="0" rIns="0" bIns="0" rtlCol="0">
              <a:spAutoFit/>
            </a:bodyPr>
            <a:lstStyle/>
            <a:p>
              <a:pPr algn="ctr"/>
              <a:r>
                <a:rPr lang="en-US" altLang="zh-CN" sz="3600" b="1" spc="400" dirty="0">
                  <a:solidFill>
                    <a:schemeClr val="bg1"/>
                  </a:solidFill>
                  <a:latin typeface="Agency FB" panose="020B0503020202020204" pitchFamily="34" charset="0"/>
                  <a:ea typeface="微软雅黑" panose="020B0503020204020204" pitchFamily="34" charset="-122"/>
                </a:rPr>
                <a:t>2</a:t>
              </a:r>
              <a:endParaRPr lang="zh-CN" altLang="en-US" sz="3600" b="1" spc="400" dirty="0">
                <a:solidFill>
                  <a:schemeClr val="bg1"/>
                </a:solidFill>
                <a:latin typeface="Agency FB" panose="020B0503020202020204" pitchFamily="34" charset="0"/>
                <a:ea typeface="微软雅黑" panose="020B0503020204020204" pitchFamily="34" charset="-122"/>
              </a:endParaRPr>
            </a:p>
          </p:txBody>
        </p:sp>
      </p:grpSp>
      <p:grpSp>
        <p:nvGrpSpPr>
          <p:cNvPr id="24" name="组合 23"/>
          <p:cNvGrpSpPr/>
          <p:nvPr/>
        </p:nvGrpSpPr>
        <p:grpSpPr>
          <a:xfrm>
            <a:off x="6943040" y="3317662"/>
            <a:ext cx="828743" cy="1180783"/>
            <a:chOff x="6995253" y="3027708"/>
            <a:chExt cx="828742" cy="1180783"/>
          </a:xfrm>
        </p:grpSpPr>
        <p:sp>
          <p:nvSpPr>
            <p:cNvPr id="25"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98DB8B"/>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26" name="TextBox 20"/>
            <p:cNvSpPr txBox="1"/>
            <p:nvPr/>
          </p:nvSpPr>
          <p:spPr>
            <a:xfrm>
              <a:off x="7390584" y="3341100"/>
              <a:ext cx="262892" cy="553998"/>
            </a:xfrm>
            <a:prstGeom prst="rect">
              <a:avLst/>
            </a:prstGeom>
            <a:noFill/>
          </p:spPr>
          <p:txBody>
            <a:bodyPr wrap="none" lIns="0" tIns="0" rIns="0" bIns="0" rtlCol="0">
              <a:spAutoFit/>
            </a:bodyPr>
            <a:lstStyle/>
            <a:p>
              <a:pPr algn="ctr"/>
              <a:r>
                <a:rPr lang="en-US" altLang="zh-CN" sz="3600" b="1" spc="400" dirty="0">
                  <a:solidFill>
                    <a:schemeClr val="bg1"/>
                  </a:solidFill>
                  <a:latin typeface="Agency FB" panose="020B0503020202020204" pitchFamily="34" charset="0"/>
                  <a:ea typeface="微软雅黑" panose="020B0503020204020204" pitchFamily="34" charset="-122"/>
                </a:rPr>
                <a:t>3</a:t>
              </a:r>
              <a:endParaRPr lang="zh-CN" altLang="en-US" sz="3600" b="1" spc="400" dirty="0">
                <a:solidFill>
                  <a:schemeClr val="bg1"/>
                </a:solidFill>
                <a:latin typeface="Agency FB" panose="020B0503020202020204" pitchFamily="34" charset="0"/>
                <a:ea typeface="微软雅黑" panose="020B0503020204020204" pitchFamily="34" charset="-122"/>
              </a:endParaRPr>
            </a:p>
          </p:txBody>
        </p:sp>
      </p:grpSp>
      <p:grpSp>
        <p:nvGrpSpPr>
          <p:cNvPr id="27" name="组合 26"/>
          <p:cNvGrpSpPr/>
          <p:nvPr/>
        </p:nvGrpSpPr>
        <p:grpSpPr>
          <a:xfrm>
            <a:off x="6136588" y="4588131"/>
            <a:ext cx="1176676" cy="998599"/>
            <a:chOff x="6188801" y="4298178"/>
            <a:chExt cx="1176676" cy="998599"/>
          </a:xfrm>
        </p:grpSpPr>
        <p:sp>
          <p:nvSpPr>
            <p:cNvPr id="28"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FDDF42"/>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29" name="TextBox 20"/>
            <p:cNvSpPr txBox="1"/>
            <p:nvPr/>
          </p:nvSpPr>
          <p:spPr>
            <a:xfrm>
              <a:off x="6658066" y="4515973"/>
              <a:ext cx="261290" cy="553998"/>
            </a:xfrm>
            <a:prstGeom prst="rect">
              <a:avLst/>
            </a:prstGeom>
            <a:noFill/>
          </p:spPr>
          <p:txBody>
            <a:bodyPr wrap="none" lIns="0" tIns="0" rIns="0" bIns="0" rtlCol="0">
              <a:spAutoFit/>
            </a:bodyPr>
            <a:lstStyle/>
            <a:p>
              <a:pPr algn="ctr"/>
              <a:r>
                <a:rPr lang="en-US" altLang="zh-CN" sz="3600" b="1" spc="400" dirty="0">
                  <a:solidFill>
                    <a:schemeClr val="bg1"/>
                  </a:solidFill>
                  <a:latin typeface="Agency FB" panose="020B0503020202020204" pitchFamily="34" charset="0"/>
                  <a:ea typeface="微软雅黑" panose="020B0503020204020204" pitchFamily="34" charset="-122"/>
                </a:rPr>
                <a:t>4</a:t>
              </a:r>
              <a:endParaRPr lang="zh-CN" altLang="en-US" sz="3600" b="1" spc="400" dirty="0">
                <a:solidFill>
                  <a:schemeClr val="bg1"/>
                </a:solidFill>
                <a:latin typeface="Agency FB" panose="020B0503020202020204" pitchFamily="34" charset="0"/>
                <a:ea typeface="微软雅黑" panose="020B0503020204020204" pitchFamily="34" charset="-122"/>
              </a:endParaRPr>
            </a:p>
          </p:txBody>
        </p:sp>
      </p:grpSp>
      <p:grpSp>
        <p:nvGrpSpPr>
          <p:cNvPr id="30" name="组合 29"/>
          <p:cNvGrpSpPr/>
          <p:nvPr/>
        </p:nvGrpSpPr>
        <p:grpSpPr>
          <a:xfrm>
            <a:off x="4773518" y="4585682"/>
            <a:ext cx="1194481" cy="994487"/>
            <a:chOff x="4825730" y="4295729"/>
            <a:chExt cx="1194481" cy="994487"/>
          </a:xfrm>
        </p:grpSpPr>
        <p:sp>
          <p:nvSpPr>
            <p:cNvPr id="31"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98DB8B"/>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35" name="TextBox 20"/>
            <p:cNvSpPr txBox="1"/>
            <p:nvPr/>
          </p:nvSpPr>
          <p:spPr>
            <a:xfrm>
              <a:off x="5300277" y="4515973"/>
              <a:ext cx="261290" cy="553998"/>
            </a:xfrm>
            <a:prstGeom prst="rect">
              <a:avLst/>
            </a:prstGeom>
            <a:noFill/>
          </p:spPr>
          <p:txBody>
            <a:bodyPr wrap="none" lIns="0" tIns="0" rIns="0" bIns="0" rtlCol="0">
              <a:spAutoFit/>
            </a:bodyPr>
            <a:lstStyle/>
            <a:p>
              <a:pPr algn="ctr"/>
              <a:r>
                <a:rPr lang="en-US" altLang="zh-CN" sz="3600" b="1" spc="400" dirty="0">
                  <a:solidFill>
                    <a:schemeClr val="bg1"/>
                  </a:solidFill>
                  <a:latin typeface="Agency FB" panose="020B0503020202020204" pitchFamily="34" charset="0"/>
                  <a:ea typeface="微软雅黑" panose="020B0503020204020204" pitchFamily="34" charset="-122"/>
                </a:rPr>
                <a:t>5</a:t>
              </a:r>
              <a:endParaRPr lang="zh-CN" altLang="en-US" sz="3600" b="1" spc="400" dirty="0">
                <a:solidFill>
                  <a:schemeClr val="bg1"/>
                </a:solidFill>
                <a:latin typeface="Agency FB" panose="020B0503020202020204" pitchFamily="34" charset="0"/>
                <a:ea typeface="微软雅黑" panose="020B0503020204020204" pitchFamily="34" charset="-122"/>
              </a:endParaRPr>
            </a:p>
          </p:txBody>
        </p:sp>
      </p:grpSp>
      <p:grpSp>
        <p:nvGrpSpPr>
          <p:cNvPr id="36" name="组合 35"/>
          <p:cNvGrpSpPr/>
          <p:nvPr/>
        </p:nvGrpSpPr>
        <p:grpSpPr>
          <a:xfrm>
            <a:off x="4315792" y="3317662"/>
            <a:ext cx="828743" cy="1180783"/>
            <a:chOff x="4368005" y="3027708"/>
            <a:chExt cx="828742" cy="1180783"/>
          </a:xfrm>
        </p:grpSpPr>
        <p:sp>
          <p:nvSpPr>
            <p:cNvPr id="37"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FDDF42"/>
            </a:solidFill>
            <a:ln w="9525" cap="flat">
              <a:noFill/>
              <a:prstDash val="solid"/>
              <a:miter lim="800000"/>
            </a:ln>
          </p:spPr>
          <p:txBody>
            <a:bodyPr vert="horz" wrap="square" lIns="121920" tIns="60960" rIns="121920" bIns="60960" numCol="1" anchor="t" anchorCtr="0" compatLnSpc="1"/>
            <a:lstStyle/>
            <a:p>
              <a:endParaRPr lang="zh-CN" altLang="en-US" sz="2400"/>
            </a:p>
          </p:txBody>
        </p:sp>
        <p:sp>
          <p:nvSpPr>
            <p:cNvPr id="38" name="TextBox 20"/>
            <p:cNvSpPr txBox="1"/>
            <p:nvPr/>
          </p:nvSpPr>
          <p:spPr>
            <a:xfrm>
              <a:off x="4650126" y="3341100"/>
              <a:ext cx="264496" cy="553998"/>
            </a:xfrm>
            <a:prstGeom prst="rect">
              <a:avLst/>
            </a:prstGeom>
            <a:noFill/>
          </p:spPr>
          <p:txBody>
            <a:bodyPr wrap="none" lIns="0" tIns="0" rIns="0" bIns="0" rtlCol="0">
              <a:spAutoFit/>
            </a:bodyPr>
            <a:lstStyle/>
            <a:p>
              <a:pPr algn="ctr"/>
              <a:r>
                <a:rPr lang="en-US" altLang="zh-CN" sz="3600" b="1" spc="400" dirty="0">
                  <a:solidFill>
                    <a:schemeClr val="bg1"/>
                  </a:solidFill>
                  <a:latin typeface="Agency FB" panose="020B0503020202020204" pitchFamily="34" charset="0"/>
                  <a:ea typeface="微软雅黑" panose="020B0503020204020204" pitchFamily="34" charset="-122"/>
                </a:rPr>
                <a:t>6</a:t>
              </a:r>
              <a:endParaRPr lang="zh-CN" altLang="en-US" sz="3600" b="1" spc="400" dirty="0">
                <a:solidFill>
                  <a:schemeClr val="bg1"/>
                </a:solidFill>
                <a:latin typeface="Agency FB" panose="020B0503020202020204" pitchFamily="34" charset="0"/>
                <a:ea typeface="微软雅黑" panose="020B0503020204020204" pitchFamily="34" charset="-122"/>
              </a:endParaRPr>
            </a:p>
          </p:txBody>
        </p:sp>
      </p:grpSp>
      <p:sp>
        <p:nvSpPr>
          <p:cNvPr id="39" name="TextBox 19"/>
          <p:cNvSpPr txBox="1"/>
          <p:nvPr/>
        </p:nvSpPr>
        <p:spPr>
          <a:xfrm>
            <a:off x="2978399" y="1726123"/>
            <a:ext cx="1773220" cy="369332"/>
          </a:xfrm>
          <a:prstGeom prst="rect">
            <a:avLst/>
          </a:prstGeom>
          <a:noFill/>
        </p:spPr>
        <p:txBody>
          <a:bodyPr wrap="square" lIns="0" tIns="0" rIns="0" bIns="0" rtlCol="0">
            <a:spAutoFit/>
          </a:bodyPr>
          <a:lstStyle/>
          <a:p>
            <a:pPr algn="r"/>
            <a:r>
              <a:rPr lang="zh-CN" altLang="en-US" sz="2400" b="1" dirty="0" smtClean="0">
                <a:solidFill>
                  <a:srgbClr val="98DB8B"/>
                </a:solidFill>
                <a:latin typeface="微软雅黑" panose="020B0503020204020204" pitchFamily="34" charset="-122"/>
                <a:ea typeface="微软雅黑" panose="020B0503020204020204" pitchFamily="34" charset="-122"/>
              </a:rPr>
              <a:t>输入标题</a:t>
            </a:r>
            <a:endParaRPr lang="zh-CN" altLang="en-US" sz="2400" b="1" dirty="0">
              <a:solidFill>
                <a:srgbClr val="98DB8B"/>
              </a:solidFill>
              <a:latin typeface="微软雅黑" panose="020B0503020204020204" pitchFamily="34" charset="-122"/>
              <a:ea typeface="微软雅黑" panose="020B0503020204020204" pitchFamily="34" charset="-122"/>
            </a:endParaRPr>
          </a:p>
        </p:txBody>
      </p:sp>
      <p:sp>
        <p:nvSpPr>
          <p:cNvPr id="40" name="TextBox 106"/>
          <p:cNvSpPr txBox="1"/>
          <p:nvPr/>
        </p:nvSpPr>
        <p:spPr>
          <a:xfrm>
            <a:off x="1871102" y="2240738"/>
            <a:ext cx="2880517" cy="677301"/>
          </a:xfrm>
          <a:prstGeom prst="rect">
            <a:avLst/>
          </a:prstGeom>
          <a:noFill/>
        </p:spPr>
        <p:txBody>
          <a:bodyPr wrap="square" lIns="0" tIns="0" rIns="0" bIns="0" rtlCol="0">
            <a:spAutoFit/>
          </a:bodyPr>
          <a:lstStyle/>
          <a:p>
            <a:pPr algn="just">
              <a:lnSpc>
                <a:spcPct val="100000"/>
              </a:lnSpc>
            </a:pPr>
            <a:r>
              <a:rPr lang="zh-CN" altLang="en-US" sz="1465" dirty="0">
                <a:latin typeface="微软雅黑" panose="020B0503020204020204" pitchFamily="34" charset="-122"/>
                <a:ea typeface="微软雅黑" panose="020B0503020204020204" pitchFamily="34" charset="-122"/>
              </a:rPr>
              <a:t>点击输入简要文字内容，言简意赅的说明分项内容言简意赅的说明分项内容</a:t>
            </a:r>
            <a:endParaRPr lang="en-US" altLang="zh-CN" sz="1465" dirty="0">
              <a:latin typeface="微软雅黑" panose="020B0503020204020204" pitchFamily="34" charset="-122"/>
              <a:ea typeface="微软雅黑" panose="020B0503020204020204" pitchFamily="34" charset="-122"/>
            </a:endParaRPr>
          </a:p>
        </p:txBody>
      </p:sp>
      <p:sp>
        <p:nvSpPr>
          <p:cNvPr id="41" name="TextBox 19"/>
          <p:cNvSpPr txBox="1"/>
          <p:nvPr/>
        </p:nvSpPr>
        <p:spPr>
          <a:xfrm>
            <a:off x="7451161" y="1726123"/>
            <a:ext cx="1773220" cy="369332"/>
          </a:xfrm>
          <a:prstGeom prst="rect">
            <a:avLst/>
          </a:prstGeom>
          <a:noFill/>
        </p:spPr>
        <p:txBody>
          <a:bodyPr wrap="square" lIns="0" tIns="0" rIns="0" bIns="0" rtlCol="0">
            <a:spAutoFit/>
          </a:bodyPr>
          <a:lstStyle/>
          <a:p>
            <a:pPr algn="r"/>
            <a:r>
              <a:rPr lang="zh-CN" altLang="en-US" sz="2400" b="1" dirty="0">
                <a:solidFill>
                  <a:srgbClr val="FDDF42"/>
                </a:solidFill>
                <a:latin typeface="微软雅黑" panose="020B0503020204020204" pitchFamily="34" charset="-122"/>
                <a:ea typeface="微软雅黑" panose="020B0503020204020204" pitchFamily="34" charset="-122"/>
              </a:rPr>
              <a:t>输入标题</a:t>
            </a:r>
          </a:p>
        </p:txBody>
      </p:sp>
      <p:sp>
        <p:nvSpPr>
          <p:cNvPr id="42" name="TextBox 106"/>
          <p:cNvSpPr txBox="1"/>
          <p:nvPr/>
        </p:nvSpPr>
        <p:spPr>
          <a:xfrm>
            <a:off x="7451162" y="2240738"/>
            <a:ext cx="2880517" cy="677301"/>
          </a:xfrm>
          <a:prstGeom prst="rect">
            <a:avLst/>
          </a:prstGeom>
          <a:noFill/>
        </p:spPr>
        <p:txBody>
          <a:bodyPr wrap="square" lIns="0" tIns="0" rIns="0" bIns="0" rtlCol="0">
            <a:spAutoFit/>
          </a:bodyPr>
          <a:lstStyle/>
          <a:p>
            <a:pPr algn="just">
              <a:lnSpc>
                <a:spcPct val="100000"/>
              </a:lnSpc>
            </a:pPr>
            <a:r>
              <a:rPr lang="zh-CN" altLang="en-US" sz="1465" dirty="0">
                <a:latin typeface="微软雅黑" panose="020B0503020204020204" pitchFamily="34" charset="-122"/>
                <a:ea typeface="微软雅黑" panose="020B0503020204020204" pitchFamily="34" charset="-122"/>
              </a:rPr>
              <a:t>点击输入简要文字内容，言简意赅的说明分项内容言简意赅的说明分项内容</a:t>
            </a:r>
            <a:endParaRPr lang="en-US" altLang="zh-CN" sz="1465" dirty="0">
              <a:latin typeface="微软雅黑" panose="020B0503020204020204" pitchFamily="34" charset="-122"/>
              <a:ea typeface="微软雅黑" panose="020B0503020204020204" pitchFamily="34" charset="-122"/>
            </a:endParaRPr>
          </a:p>
        </p:txBody>
      </p:sp>
      <p:sp>
        <p:nvSpPr>
          <p:cNvPr id="43" name="TextBox 19"/>
          <p:cNvSpPr txBox="1"/>
          <p:nvPr/>
        </p:nvSpPr>
        <p:spPr>
          <a:xfrm>
            <a:off x="8175129" y="3391076"/>
            <a:ext cx="1773220" cy="369332"/>
          </a:xfrm>
          <a:prstGeom prst="rect">
            <a:avLst/>
          </a:prstGeom>
          <a:noFill/>
        </p:spPr>
        <p:txBody>
          <a:bodyPr wrap="square" lIns="0" tIns="0" rIns="0" bIns="0" rtlCol="0">
            <a:spAutoFit/>
          </a:bodyPr>
          <a:lstStyle/>
          <a:p>
            <a:pPr algn="r"/>
            <a:r>
              <a:rPr lang="zh-CN" altLang="en-US" sz="2400" b="1" dirty="0">
                <a:solidFill>
                  <a:srgbClr val="98DB8B"/>
                </a:solidFill>
                <a:latin typeface="微软雅黑" panose="020B0503020204020204" pitchFamily="34" charset="-122"/>
                <a:ea typeface="微软雅黑" panose="020B0503020204020204" pitchFamily="34" charset="-122"/>
              </a:rPr>
              <a:t>输入标题</a:t>
            </a:r>
          </a:p>
        </p:txBody>
      </p:sp>
      <p:sp>
        <p:nvSpPr>
          <p:cNvPr id="44" name="TextBox 106"/>
          <p:cNvSpPr txBox="1"/>
          <p:nvPr/>
        </p:nvSpPr>
        <p:spPr>
          <a:xfrm>
            <a:off x="8175129" y="3905691"/>
            <a:ext cx="2880517" cy="677301"/>
          </a:xfrm>
          <a:prstGeom prst="rect">
            <a:avLst/>
          </a:prstGeom>
          <a:noFill/>
        </p:spPr>
        <p:txBody>
          <a:bodyPr wrap="square" lIns="0" tIns="0" rIns="0" bIns="0" rtlCol="0">
            <a:spAutoFit/>
          </a:bodyPr>
          <a:lstStyle/>
          <a:p>
            <a:pPr algn="just">
              <a:lnSpc>
                <a:spcPct val="100000"/>
              </a:lnSpc>
            </a:pPr>
            <a:r>
              <a:rPr lang="zh-CN" altLang="en-US" sz="1465" dirty="0">
                <a:latin typeface="微软雅黑" panose="020B0503020204020204" pitchFamily="34" charset="-122"/>
                <a:ea typeface="微软雅黑" panose="020B0503020204020204" pitchFamily="34" charset="-122"/>
              </a:rPr>
              <a:t>点击输入简要文字内容，言简意赅的说明分项内容言简意赅的说明分项内容</a:t>
            </a:r>
            <a:endParaRPr lang="en-US" altLang="zh-CN" sz="1465" dirty="0">
              <a:latin typeface="微软雅黑" panose="020B0503020204020204" pitchFamily="34" charset="-122"/>
              <a:ea typeface="微软雅黑" panose="020B0503020204020204" pitchFamily="34" charset="-122"/>
            </a:endParaRPr>
          </a:p>
        </p:txBody>
      </p:sp>
      <p:sp>
        <p:nvSpPr>
          <p:cNvPr id="45" name="TextBox 19"/>
          <p:cNvSpPr txBox="1"/>
          <p:nvPr/>
        </p:nvSpPr>
        <p:spPr>
          <a:xfrm>
            <a:off x="7451161" y="5359923"/>
            <a:ext cx="1773220" cy="369332"/>
          </a:xfrm>
          <a:prstGeom prst="rect">
            <a:avLst/>
          </a:prstGeom>
          <a:noFill/>
        </p:spPr>
        <p:txBody>
          <a:bodyPr wrap="square" lIns="0" tIns="0" rIns="0" bIns="0" rtlCol="0">
            <a:spAutoFit/>
          </a:bodyPr>
          <a:lstStyle/>
          <a:p>
            <a:pPr algn="r"/>
            <a:r>
              <a:rPr lang="zh-CN" altLang="en-US" sz="2400" b="1" dirty="0">
                <a:solidFill>
                  <a:srgbClr val="FDDF42"/>
                </a:solidFill>
                <a:latin typeface="微软雅黑" panose="020B0503020204020204" pitchFamily="34" charset="-122"/>
                <a:ea typeface="微软雅黑" panose="020B0503020204020204" pitchFamily="34" charset="-122"/>
              </a:rPr>
              <a:t>输入标题</a:t>
            </a:r>
          </a:p>
        </p:txBody>
      </p:sp>
      <p:sp>
        <p:nvSpPr>
          <p:cNvPr id="46" name="TextBox 106"/>
          <p:cNvSpPr txBox="1"/>
          <p:nvPr/>
        </p:nvSpPr>
        <p:spPr>
          <a:xfrm>
            <a:off x="7451162" y="5874538"/>
            <a:ext cx="2880517" cy="677301"/>
          </a:xfrm>
          <a:prstGeom prst="rect">
            <a:avLst/>
          </a:prstGeom>
          <a:noFill/>
        </p:spPr>
        <p:txBody>
          <a:bodyPr wrap="square" lIns="0" tIns="0" rIns="0" bIns="0" rtlCol="0">
            <a:spAutoFit/>
          </a:bodyPr>
          <a:lstStyle/>
          <a:p>
            <a:pPr algn="just">
              <a:lnSpc>
                <a:spcPct val="100000"/>
              </a:lnSpc>
            </a:pPr>
            <a:r>
              <a:rPr lang="zh-CN" altLang="en-US" sz="1465" dirty="0">
                <a:latin typeface="微软雅黑" panose="020B0503020204020204" pitchFamily="34" charset="-122"/>
                <a:ea typeface="微软雅黑" panose="020B0503020204020204" pitchFamily="34" charset="-122"/>
              </a:rPr>
              <a:t>点击输入简要文字内容，言简意赅的说明分项内容言简意赅的说明分项内容</a:t>
            </a:r>
            <a:endParaRPr lang="en-US" altLang="zh-CN" sz="1465" dirty="0">
              <a:latin typeface="微软雅黑" panose="020B0503020204020204" pitchFamily="34" charset="-122"/>
              <a:ea typeface="微软雅黑" panose="020B0503020204020204" pitchFamily="34" charset="-122"/>
            </a:endParaRPr>
          </a:p>
        </p:txBody>
      </p:sp>
      <p:sp>
        <p:nvSpPr>
          <p:cNvPr id="47" name="TextBox 19"/>
          <p:cNvSpPr txBox="1"/>
          <p:nvPr/>
        </p:nvSpPr>
        <p:spPr>
          <a:xfrm>
            <a:off x="2978399" y="5359923"/>
            <a:ext cx="1773220" cy="369332"/>
          </a:xfrm>
          <a:prstGeom prst="rect">
            <a:avLst/>
          </a:prstGeom>
          <a:noFill/>
        </p:spPr>
        <p:txBody>
          <a:bodyPr wrap="square" lIns="0" tIns="0" rIns="0" bIns="0" rtlCol="0">
            <a:spAutoFit/>
          </a:bodyPr>
          <a:lstStyle/>
          <a:p>
            <a:pPr algn="r"/>
            <a:r>
              <a:rPr lang="zh-CN" altLang="en-US" sz="2400" b="1" dirty="0">
                <a:solidFill>
                  <a:srgbClr val="98DB8B"/>
                </a:solidFill>
                <a:latin typeface="微软雅黑" panose="020B0503020204020204" pitchFamily="34" charset="-122"/>
                <a:ea typeface="微软雅黑" panose="020B0503020204020204" pitchFamily="34" charset="-122"/>
              </a:rPr>
              <a:t>输入标题</a:t>
            </a:r>
          </a:p>
        </p:txBody>
      </p:sp>
      <p:sp>
        <p:nvSpPr>
          <p:cNvPr id="48" name="TextBox 106"/>
          <p:cNvSpPr txBox="1"/>
          <p:nvPr/>
        </p:nvSpPr>
        <p:spPr>
          <a:xfrm>
            <a:off x="1878700" y="5874538"/>
            <a:ext cx="2880517" cy="677301"/>
          </a:xfrm>
          <a:prstGeom prst="rect">
            <a:avLst/>
          </a:prstGeom>
          <a:noFill/>
        </p:spPr>
        <p:txBody>
          <a:bodyPr wrap="square" lIns="0" tIns="0" rIns="0" bIns="0" rtlCol="0">
            <a:spAutoFit/>
          </a:bodyPr>
          <a:lstStyle/>
          <a:p>
            <a:pPr algn="just">
              <a:lnSpc>
                <a:spcPct val="100000"/>
              </a:lnSpc>
            </a:pPr>
            <a:r>
              <a:rPr lang="zh-CN" altLang="en-US" sz="1465" dirty="0">
                <a:latin typeface="微软雅黑" panose="020B0503020204020204" pitchFamily="34" charset="-122"/>
                <a:ea typeface="微软雅黑" panose="020B0503020204020204" pitchFamily="34" charset="-122"/>
              </a:rPr>
              <a:t>点击输入简要文字内容，言简意赅的说明分项内容言简意赅的说明分项内容</a:t>
            </a:r>
            <a:endParaRPr lang="en-US" altLang="zh-CN" sz="1465" dirty="0">
              <a:latin typeface="微软雅黑" panose="020B0503020204020204" pitchFamily="34" charset="-122"/>
              <a:ea typeface="微软雅黑" panose="020B0503020204020204" pitchFamily="34" charset="-122"/>
            </a:endParaRPr>
          </a:p>
        </p:txBody>
      </p:sp>
      <p:sp>
        <p:nvSpPr>
          <p:cNvPr id="49" name="TextBox 19"/>
          <p:cNvSpPr txBox="1"/>
          <p:nvPr/>
        </p:nvSpPr>
        <p:spPr>
          <a:xfrm>
            <a:off x="2102925" y="3392948"/>
            <a:ext cx="1773220" cy="369332"/>
          </a:xfrm>
          <a:prstGeom prst="rect">
            <a:avLst/>
          </a:prstGeom>
          <a:noFill/>
        </p:spPr>
        <p:txBody>
          <a:bodyPr wrap="square" lIns="0" tIns="0" rIns="0" bIns="0" rtlCol="0">
            <a:spAutoFit/>
          </a:bodyPr>
          <a:lstStyle/>
          <a:p>
            <a:pPr algn="r"/>
            <a:r>
              <a:rPr lang="zh-CN" altLang="en-US" sz="2400" b="1" dirty="0">
                <a:solidFill>
                  <a:srgbClr val="FDDF42"/>
                </a:solidFill>
                <a:latin typeface="微软雅黑" panose="020B0503020204020204" pitchFamily="34" charset="-122"/>
                <a:ea typeface="微软雅黑" panose="020B0503020204020204" pitchFamily="34" charset="-122"/>
              </a:rPr>
              <a:t>输入标题</a:t>
            </a:r>
          </a:p>
        </p:txBody>
      </p:sp>
      <p:sp>
        <p:nvSpPr>
          <p:cNvPr id="50" name="TextBox 106"/>
          <p:cNvSpPr txBox="1"/>
          <p:nvPr/>
        </p:nvSpPr>
        <p:spPr>
          <a:xfrm>
            <a:off x="1003226" y="3907563"/>
            <a:ext cx="2880517" cy="677301"/>
          </a:xfrm>
          <a:prstGeom prst="rect">
            <a:avLst/>
          </a:prstGeom>
          <a:noFill/>
        </p:spPr>
        <p:txBody>
          <a:bodyPr wrap="square" lIns="0" tIns="0" rIns="0" bIns="0" rtlCol="0">
            <a:spAutoFit/>
          </a:bodyPr>
          <a:lstStyle/>
          <a:p>
            <a:pPr algn="just">
              <a:lnSpc>
                <a:spcPct val="100000"/>
              </a:lnSpc>
            </a:pPr>
            <a:r>
              <a:rPr lang="zh-CN" altLang="en-US" sz="1465" dirty="0" smtClean="0">
                <a:latin typeface="微软雅黑" panose="020B0503020204020204" pitchFamily="34" charset="-122"/>
                <a:ea typeface="微软雅黑" panose="020B0503020204020204" pitchFamily="34" charset="-122"/>
              </a:rPr>
              <a:t>亮亮图文旗舰店</a:t>
            </a:r>
          </a:p>
          <a:p>
            <a:pPr algn="just">
              <a:lnSpc>
                <a:spcPct val="100000"/>
              </a:lnSpc>
            </a:pPr>
            <a:r>
              <a:rPr lang="en-US" altLang="zh-CN" sz="1465" dirty="0" smtClean="0">
                <a:latin typeface="微软雅黑" panose="020B0503020204020204" pitchFamily="34" charset="-122"/>
                <a:ea typeface="微软雅黑" panose="020B0503020204020204" pitchFamily="34" charset="-122"/>
              </a:rPr>
              <a:t>https://liangliangtuwen.tmall.com</a:t>
            </a:r>
            <a:endParaRPr lang="en-US" altLang="zh-CN" sz="1465"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anim calcmode="lin" valueType="num">
                                      <p:cBhvr>
                                        <p:cTn id="10" dur="500" fill="hold"/>
                                        <p:tgtEl>
                                          <p:spTgt spid="12"/>
                                        </p:tgtEl>
                                        <p:attrNameLst>
                                          <p:attrName>ppt_x</p:attrName>
                                        </p:attrNameLst>
                                      </p:cBhvr>
                                      <p:tavLst>
                                        <p:tav tm="0">
                                          <p:val>
                                            <p:fltVal val="0.5"/>
                                          </p:val>
                                        </p:tav>
                                        <p:tav tm="100000">
                                          <p:val>
                                            <p:strVal val="#ppt_x"/>
                                          </p:val>
                                        </p:tav>
                                      </p:tavLst>
                                    </p:anim>
                                    <p:anim calcmode="lin" valueType="num">
                                      <p:cBhvr>
                                        <p:cTn id="11" dur="500" fill="hold"/>
                                        <p:tgtEl>
                                          <p:spTgt spid="12"/>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anim calcmode="lin" valueType="num">
                                      <p:cBhvr>
                                        <p:cTn id="17" dur="500" fill="hold"/>
                                        <p:tgtEl>
                                          <p:spTgt spid="15"/>
                                        </p:tgtEl>
                                        <p:attrNameLst>
                                          <p:attrName>ppt_x</p:attrName>
                                        </p:attrNameLst>
                                      </p:cBhvr>
                                      <p:tavLst>
                                        <p:tav tm="0">
                                          <p:val>
                                            <p:fltVal val="0.5"/>
                                          </p:val>
                                        </p:tav>
                                        <p:tav tm="100000">
                                          <p:val>
                                            <p:strVal val="#ppt_x"/>
                                          </p:val>
                                        </p:tav>
                                      </p:tavLst>
                                    </p:anim>
                                    <p:anim calcmode="lin" valueType="num">
                                      <p:cBhvr>
                                        <p:cTn id="18" dur="500" fill="hold"/>
                                        <p:tgtEl>
                                          <p:spTgt spid="15"/>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fltVal val="0.5"/>
                                          </p:val>
                                        </p:tav>
                                        <p:tav tm="100000">
                                          <p:val>
                                            <p:strVal val="#ppt_x"/>
                                          </p:val>
                                        </p:tav>
                                      </p:tavLst>
                                    </p:anim>
                                    <p:anim calcmode="lin" valueType="num">
                                      <p:cBhvr>
                                        <p:cTn id="25" dur="500" fill="hold"/>
                                        <p:tgtEl>
                                          <p:spTgt spid="2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27"/>
                                        </p:tgtEl>
                                        <p:attrNameLst>
                                          <p:attrName>style.visibility</p:attrName>
                                        </p:attrNameLst>
                                      </p:cBhvr>
                                      <p:to>
                                        <p:strVal val="visible"/>
                                      </p:to>
                                    </p:set>
                                    <p:anim calcmode="lin" valueType="num">
                                      <p:cBhvr>
                                        <p:cTn id="28" dur="500" fill="hold"/>
                                        <p:tgtEl>
                                          <p:spTgt spid="27"/>
                                        </p:tgtEl>
                                        <p:attrNameLst>
                                          <p:attrName>ppt_w</p:attrName>
                                        </p:attrNameLst>
                                      </p:cBhvr>
                                      <p:tavLst>
                                        <p:tav tm="0">
                                          <p:val>
                                            <p:fltVal val="0"/>
                                          </p:val>
                                        </p:tav>
                                        <p:tav tm="100000">
                                          <p:val>
                                            <p:strVal val="#ppt_w"/>
                                          </p:val>
                                        </p:tav>
                                      </p:tavLst>
                                    </p:anim>
                                    <p:anim calcmode="lin" valueType="num">
                                      <p:cBhvr>
                                        <p:cTn id="29" dur="500" fill="hold"/>
                                        <p:tgtEl>
                                          <p:spTgt spid="27"/>
                                        </p:tgtEl>
                                        <p:attrNameLst>
                                          <p:attrName>ppt_h</p:attrName>
                                        </p:attrNameLst>
                                      </p:cBhvr>
                                      <p:tavLst>
                                        <p:tav tm="0">
                                          <p:val>
                                            <p:fltVal val="0"/>
                                          </p:val>
                                        </p:tav>
                                        <p:tav tm="100000">
                                          <p:val>
                                            <p:strVal val="#ppt_h"/>
                                          </p:val>
                                        </p:tav>
                                      </p:tavLst>
                                    </p:anim>
                                    <p:animEffect transition="in" filter="fade">
                                      <p:cBhvr>
                                        <p:cTn id="30" dur="500"/>
                                        <p:tgtEl>
                                          <p:spTgt spid="27"/>
                                        </p:tgtEl>
                                      </p:cBhvr>
                                    </p:animEffect>
                                    <p:anim calcmode="lin" valueType="num">
                                      <p:cBhvr>
                                        <p:cTn id="31" dur="500" fill="hold"/>
                                        <p:tgtEl>
                                          <p:spTgt spid="27"/>
                                        </p:tgtEl>
                                        <p:attrNameLst>
                                          <p:attrName>ppt_x</p:attrName>
                                        </p:attrNameLst>
                                      </p:cBhvr>
                                      <p:tavLst>
                                        <p:tav tm="0">
                                          <p:val>
                                            <p:fltVal val="0.5"/>
                                          </p:val>
                                        </p:tav>
                                        <p:tav tm="100000">
                                          <p:val>
                                            <p:strVal val="#ppt_x"/>
                                          </p:val>
                                        </p:tav>
                                      </p:tavLst>
                                    </p:anim>
                                    <p:anim calcmode="lin" valueType="num">
                                      <p:cBhvr>
                                        <p:cTn id="32" dur="500" fill="hold"/>
                                        <p:tgtEl>
                                          <p:spTgt spid="27"/>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anim calcmode="lin" valueType="num">
                                      <p:cBhvr>
                                        <p:cTn id="38" dur="500" fill="hold"/>
                                        <p:tgtEl>
                                          <p:spTgt spid="30"/>
                                        </p:tgtEl>
                                        <p:attrNameLst>
                                          <p:attrName>ppt_x</p:attrName>
                                        </p:attrNameLst>
                                      </p:cBhvr>
                                      <p:tavLst>
                                        <p:tav tm="0">
                                          <p:val>
                                            <p:fltVal val="0.5"/>
                                          </p:val>
                                        </p:tav>
                                        <p:tav tm="100000">
                                          <p:val>
                                            <p:strVal val="#ppt_x"/>
                                          </p:val>
                                        </p:tav>
                                      </p:tavLst>
                                    </p:anim>
                                    <p:anim calcmode="lin" valueType="num">
                                      <p:cBhvr>
                                        <p:cTn id="39" dur="500" fill="hold"/>
                                        <p:tgtEl>
                                          <p:spTgt spid="3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36"/>
                                        </p:tgtEl>
                                        <p:attrNameLst>
                                          <p:attrName>style.visibility</p:attrName>
                                        </p:attrNameLst>
                                      </p:cBhvr>
                                      <p:to>
                                        <p:strVal val="visible"/>
                                      </p:to>
                                    </p:set>
                                    <p:anim calcmode="lin" valueType="num">
                                      <p:cBhvr>
                                        <p:cTn id="42" dur="500" fill="hold"/>
                                        <p:tgtEl>
                                          <p:spTgt spid="36"/>
                                        </p:tgtEl>
                                        <p:attrNameLst>
                                          <p:attrName>ppt_w</p:attrName>
                                        </p:attrNameLst>
                                      </p:cBhvr>
                                      <p:tavLst>
                                        <p:tav tm="0">
                                          <p:val>
                                            <p:fltVal val="0"/>
                                          </p:val>
                                        </p:tav>
                                        <p:tav tm="100000">
                                          <p:val>
                                            <p:strVal val="#ppt_w"/>
                                          </p:val>
                                        </p:tav>
                                      </p:tavLst>
                                    </p:anim>
                                    <p:anim calcmode="lin" valueType="num">
                                      <p:cBhvr>
                                        <p:cTn id="43" dur="500" fill="hold"/>
                                        <p:tgtEl>
                                          <p:spTgt spid="36"/>
                                        </p:tgtEl>
                                        <p:attrNameLst>
                                          <p:attrName>ppt_h</p:attrName>
                                        </p:attrNameLst>
                                      </p:cBhvr>
                                      <p:tavLst>
                                        <p:tav tm="0">
                                          <p:val>
                                            <p:fltVal val="0"/>
                                          </p:val>
                                        </p:tav>
                                        <p:tav tm="100000">
                                          <p:val>
                                            <p:strVal val="#ppt_h"/>
                                          </p:val>
                                        </p:tav>
                                      </p:tavLst>
                                    </p:anim>
                                    <p:animEffect transition="in" filter="fade">
                                      <p:cBhvr>
                                        <p:cTn id="44" dur="500"/>
                                        <p:tgtEl>
                                          <p:spTgt spid="36"/>
                                        </p:tgtEl>
                                      </p:cBhvr>
                                    </p:animEffect>
                                    <p:anim calcmode="lin" valueType="num">
                                      <p:cBhvr>
                                        <p:cTn id="45" dur="500" fill="hold"/>
                                        <p:tgtEl>
                                          <p:spTgt spid="36"/>
                                        </p:tgtEl>
                                        <p:attrNameLst>
                                          <p:attrName>ppt_x</p:attrName>
                                        </p:attrNameLst>
                                      </p:cBhvr>
                                      <p:tavLst>
                                        <p:tav tm="0">
                                          <p:val>
                                            <p:fltVal val="0.5"/>
                                          </p:val>
                                        </p:tav>
                                        <p:tav tm="100000">
                                          <p:val>
                                            <p:strVal val="#ppt_x"/>
                                          </p:val>
                                        </p:tav>
                                      </p:tavLst>
                                    </p:anim>
                                    <p:anim calcmode="lin" valueType="num">
                                      <p:cBhvr>
                                        <p:cTn id="46" dur="500" fill="hold"/>
                                        <p:tgtEl>
                                          <p:spTgt spid="36"/>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childTnLst>
                          </p:cTn>
                        </p:par>
                        <p:par>
                          <p:cTn id="53" fill="hold">
                            <p:stCondLst>
                              <p:cond delay="1000"/>
                            </p:stCondLst>
                            <p:childTnLst>
                              <p:par>
                                <p:cTn id="54" presetID="22" presetClass="entr" presetSubtype="2"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right)">
                                      <p:cBhvr>
                                        <p:cTn id="56" dur="500"/>
                                        <p:tgtEl>
                                          <p:spTgt spid="39"/>
                                        </p:tgtEl>
                                      </p:cBhvr>
                                    </p:animEffect>
                                  </p:childTnLst>
                                </p:cTn>
                              </p:par>
                              <p:par>
                                <p:cTn id="57" presetID="22" presetClass="entr" presetSubtype="2"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right)">
                                      <p:cBhvr>
                                        <p:cTn id="59" dur="500"/>
                                        <p:tgtEl>
                                          <p:spTgt spid="40"/>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wipe(left)">
                                      <p:cBhvr>
                                        <p:cTn id="66" dur="500"/>
                                        <p:tgtEl>
                                          <p:spTgt spid="42"/>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wipe(left)">
                                      <p:cBhvr>
                                        <p:cTn id="70" dur="500"/>
                                        <p:tgtEl>
                                          <p:spTgt spid="43"/>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par>
                          <p:cTn id="74" fill="hold">
                            <p:stCondLst>
                              <p:cond delay="2500"/>
                            </p:stCondLst>
                            <p:childTnLst>
                              <p:par>
                                <p:cTn id="75" presetID="22" presetClass="entr" presetSubtype="8"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left)">
                                      <p:cBhvr>
                                        <p:cTn id="77" dur="500"/>
                                        <p:tgtEl>
                                          <p:spTgt spid="4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left)">
                                      <p:cBhvr>
                                        <p:cTn id="80" dur="500"/>
                                        <p:tgtEl>
                                          <p:spTgt spid="46"/>
                                        </p:tgtEl>
                                      </p:cBhvr>
                                    </p:animEffect>
                                  </p:childTnLst>
                                </p:cTn>
                              </p:par>
                            </p:childTnLst>
                          </p:cTn>
                        </p:par>
                        <p:par>
                          <p:cTn id="81" fill="hold">
                            <p:stCondLst>
                              <p:cond delay="3000"/>
                            </p:stCondLst>
                            <p:childTnLst>
                              <p:par>
                                <p:cTn id="82" presetID="22" presetClass="entr" presetSubtype="2"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wipe(right)">
                                      <p:cBhvr>
                                        <p:cTn id="84" dur="500"/>
                                        <p:tgtEl>
                                          <p:spTgt spid="47"/>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wipe(right)">
                                      <p:cBhvr>
                                        <p:cTn id="87" dur="500"/>
                                        <p:tgtEl>
                                          <p:spTgt spid="48"/>
                                        </p:tgtEl>
                                      </p:cBhvr>
                                    </p:animEffect>
                                  </p:childTnLst>
                                </p:cTn>
                              </p:par>
                            </p:childTnLst>
                          </p:cTn>
                        </p:par>
                        <p:par>
                          <p:cTn id="88" fill="hold">
                            <p:stCondLst>
                              <p:cond delay="3500"/>
                            </p:stCondLst>
                            <p:childTnLst>
                              <p:par>
                                <p:cTn id="89" presetID="22" presetClass="entr" presetSubtype="2"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right)">
                                      <p:cBhvr>
                                        <p:cTn id="91" dur="500"/>
                                        <p:tgtEl>
                                          <p:spTgt spid="49"/>
                                        </p:tgtEl>
                                      </p:cBhvr>
                                    </p:animEffect>
                                  </p:childTnLst>
                                </p:cTn>
                              </p:par>
                              <p:par>
                                <p:cTn id="92" presetID="22" presetClass="entr" presetSubtype="2"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wipe(right)">
                                      <p:cBhvr>
                                        <p:cTn id="9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893" y="5499847"/>
            <a:ext cx="12089406" cy="1479176"/>
            <a:chOff x="-1" y="5338481"/>
            <a:chExt cx="12419132" cy="1519519"/>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grpSp>
        <p:nvGrpSpPr>
          <p:cNvPr id="7" name="组合 6"/>
          <p:cNvGrpSpPr/>
          <p:nvPr/>
        </p:nvGrpSpPr>
        <p:grpSpPr>
          <a:xfrm flipV="1">
            <a:off x="0" y="-134470"/>
            <a:ext cx="12089406" cy="1479176"/>
            <a:chOff x="-1" y="5338481"/>
            <a:chExt cx="12419132" cy="1519519"/>
          </a:xfrm>
        </p:grpSpPr>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sp>
        <p:nvSpPr>
          <p:cNvPr id="10"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2895857" y="4311358"/>
            <a:ext cx="6405264" cy="1749145"/>
          </a:xfrm>
          <a:prstGeom prst="rect">
            <a:avLst/>
          </a:prstGeom>
          <a:noFill/>
          <a:ln w="12700" cap="flat" cmpd="sng" algn="ctr">
            <a:noFill/>
            <a:prstDash val="solid"/>
          </a:ln>
          <a:effectLst/>
        </p:spPr>
        <p:txBody>
          <a:bodyPr lIns="91440" tIns="0" rIns="91440" bIns="0" rtlCol="0" anchor="t"/>
          <a:lstStyle/>
          <a:p>
            <a:pPr algn="ctr"/>
            <a:r>
              <a:rPr lang="zh-CN" altLang="en-US" sz="5400" b="1" dirty="0">
                <a:solidFill>
                  <a:srgbClr val="98DB8B"/>
                </a:solidFill>
                <a:latin typeface="幼圆" panose="02010509060101010101" pitchFamily="49" charset="-122"/>
                <a:ea typeface="幼圆" panose="02010509060101010101" pitchFamily="49" charset="-122"/>
              </a:rPr>
              <a:t>研究思路与方法</a:t>
            </a:r>
          </a:p>
        </p:txBody>
      </p:sp>
      <p:grpSp>
        <p:nvGrpSpPr>
          <p:cNvPr id="11" name="组合 10"/>
          <p:cNvGrpSpPr/>
          <p:nvPr/>
        </p:nvGrpSpPr>
        <p:grpSpPr>
          <a:xfrm>
            <a:off x="4693544" y="1358154"/>
            <a:ext cx="2756103" cy="2756102"/>
            <a:chOff x="4002422" y="586098"/>
            <a:chExt cx="4217869" cy="4217869"/>
          </a:xfrm>
        </p:grpSpPr>
        <p:sp>
          <p:nvSpPr>
            <p:cNvPr id="12" name="椭圆 11"/>
            <p:cNvSpPr>
              <a:spLocks noChangeAspect="1"/>
            </p:cNvSpPr>
            <p:nvPr/>
          </p:nvSpPr>
          <p:spPr>
            <a:xfrm>
              <a:off x="4002422" y="586098"/>
              <a:ext cx="4217869" cy="4217869"/>
            </a:xfrm>
            <a:prstGeom prst="ellipse">
              <a:avLst/>
            </a:prstGeom>
            <a:solidFill>
              <a:srgbClr val="FFFFFF"/>
            </a:solidFill>
            <a:ln w="635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4095356" y="679032"/>
              <a:ext cx="4032000" cy="4032000"/>
            </a:xfrm>
            <a:prstGeom prst="ellipse">
              <a:avLst/>
            </a:prstGeom>
            <a:solidFill>
              <a:srgbClr val="FCFCFC"/>
            </a:solidFill>
            <a:ln w="1905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329773" y="1805180"/>
            <a:ext cx="1550424" cy="1862048"/>
          </a:xfrm>
          <a:prstGeom prst="rect">
            <a:avLst/>
          </a:prstGeom>
          <a:noFill/>
        </p:spPr>
        <p:txBody>
          <a:bodyPr wrap="none" rtlCol="0">
            <a:spAutoFit/>
          </a:bodyPr>
          <a:lstStyle/>
          <a:p>
            <a:r>
              <a:rPr lang="en-US" altLang="zh-CN" sz="11500" b="1" dirty="0" smtClean="0">
                <a:solidFill>
                  <a:srgbClr val="FDDF42"/>
                </a:solidFill>
                <a:latin typeface="Agency FB" panose="020B0503020202020204" pitchFamily="34" charset="0"/>
                <a:ea typeface="微软雅黑" panose="020B0503020204020204" pitchFamily="34" charset="-122"/>
              </a:rPr>
              <a:t>03</a:t>
            </a:r>
            <a:endParaRPr lang="zh-CN" altLang="en-US" sz="11500" b="1" dirty="0">
              <a:solidFill>
                <a:srgbClr val="FDDF42"/>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childTnLst>
                          </p:cTn>
                        </p:par>
                        <p:par>
                          <p:cTn id="19" fill="hold">
                            <p:stCondLst>
                              <p:cond delay="2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2099"/>
                            </p:stCondLst>
                            <p:childTnLst>
                              <p:par>
                                <p:cTn id="27" presetID="16" presetClass="entr" presetSubtype="37"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out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descr="e7d195523061f1c0deeec63e560781cfd59afb0ea006f2a87ABB68BF51EA6619813959095094C18C62A12F549504892A4AAA8C1554C6663626E05CA27F281A14E6983772AFC3FB97135759321DEA3D70145073B7709DEAFA1D499B22DD4C0A91992C77CDD87542866AC7CFC3BB6ACAC6FFCB8FDDA96A494CAB5B85B9E84A2A2B379F5C510CD0903B"/>
          <p:cNvGrpSpPr/>
          <p:nvPr/>
        </p:nvGrpSpPr>
        <p:grpSpPr>
          <a:xfrm>
            <a:off x="675975" y="2351313"/>
            <a:ext cx="2158398" cy="2495892"/>
            <a:chOff x="1053083" y="2409371"/>
            <a:chExt cx="2158398" cy="2495892"/>
          </a:xfrm>
        </p:grpSpPr>
        <p:sp>
          <p:nvSpPr>
            <p:cNvPr id="12" name="Freeform 1678"/>
            <p:cNvSpPr/>
            <p:nvPr/>
          </p:nvSpPr>
          <p:spPr bwMode="auto">
            <a:xfrm>
              <a:off x="1053083" y="2409371"/>
              <a:ext cx="2158398" cy="2495892"/>
            </a:xfrm>
            <a:custGeom>
              <a:avLst/>
              <a:gdLst>
                <a:gd name="T0" fmla="*/ 0 w 1925"/>
                <a:gd name="T1" fmla="*/ 564 h 2226"/>
                <a:gd name="T2" fmla="*/ 971 w 1925"/>
                <a:gd name="T3" fmla="*/ 0 h 2226"/>
                <a:gd name="T4" fmla="*/ 1925 w 1925"/>
                <a:gd name="T5" fmla="*/ 564 h 2226"/>
                <a:gd name="T6" fmla="*/ 1925 w 1925"/>
                <a:gd name="T7" fmla="*/ 1661 h 2226"/>
                <a:gd name="T8" fmla="*/ 971 w 1925"/>
                <a:gd name="T9" fmla="*/ 2226 h 2226"/>
                <a:gd name="T10" fmla="*/ 0 w 1925"/>
                <a:gd name="T11" fmla="*/ 1661 h 2226"/>
                <a:gd name="T12" fmla="*/ 0 w 1925"/>
                <a:gd name="T13" fmla="*/ 564 h 2226"/>
              </a:gdLst>
              <a:ahLst/>
              <a:cxnLst>
                <a:cxn ang="0">
                  <a:pos x="T0" y="T1"/>
                </a:cxn>
                <a:cxn ang="0">
                  <a:pos x="T2" y="T3"/>
                </a:cxn>
                <a:cxn ang="0">
                  <a:pos x="T4" y="T5"/>
                </a:cxn>
                <a:cxn ang="0">
                  <a:pos x="T6" y="T7"/>
                </a:cxn>
                <a:cxn ang="0">
                  <a:pos x="T8" y="T9"/>
                </a:cxn>
                <a:cxn ang="0">
                  <a:pos x="T10" y="T11"/>
                </a:cxn>
                <a:cxn ang="0">
                  <a:pos x="T12" y="T13"/>
                </a:cxn>
              </a:cxnLst>
              <a:rect l="0" t="0" r="r" b="b"/>
              <a:pathLst>
                <a:path w="1925" h="2226">
                  <a:moveTo>
                    <a:pt x="0" y="564"/>
                  </a:moveTo>
                  <a:lnTo>
                    <a:pt x="971" y="0"/>
                  </a:lnTo>
                  <a:lnTo>
                    <a:pt x="1925" y="564"/>
                  </a:lnTo>
                  <a:lnTo>
                    <a:pt x="1925" y="1661"/>
                  </a:lnTo>
                  <a:lnTo>
                    <a:pt x="971" y="2226"/>
                  </a:lnTo>
                  <a:lnTo>
                    <a:pt x="0" y="1661"/>
                  </a:lnTo>
                  <a:lnTo>
                    <a:pt x="0" y="564"/>
                  </a:lnTo>
                  <a:close/>
                </a:path>
              </a:pathLst>
            </a:custGeom>
            <a:solidFill>
              <a:srgbClr val="FDDF42"/>
            </a:solidFill>
            <a:ln>
              <a:noFill/>
            </a:ln>
          </p:spPr>
          <p:txBody>
            <a:bodyPr vert="horz" wrap="square" lIns="91440" tIns="45720" rIns="91440" bIns="45720" numCol="1" anchor="t" anchorCtr="0" compatLnSpc="1"/>
            <a:lstStyle/>
            <a:p>
              <a:endParaRPr lang="zh-CN" altLang="en-US"/>
            </a:p>
          </p:txBody>
        </p:sp>
        <p:sp>
          <p:nvSpPr>
            <p:cNvPr id="13" name="Freeform 1679"/>
            <p:cNvSpPr/>
            <p:nvPr/>
          </p:nvSpPr>
          <p:spPr bwMode="auto">
            <a:xfrm>
              <a:off x="1053083" y="3368036"/>
              <a:ext cx="2158398" cy="1157125"/>
            </a:xfrm>
            <a:custGeom>
              <a:avLst/>
              <a:gdLst>
                <a:gd name="T0" fmla="*/ 1327 w 1925"/>
                <a:gd name="T1" fmla="*/ 0 h 1032"/>
                <a:gd name="T2" fmla="*/ 1327 w 1925"/>
                <a:gd name="T3" fmla="*/ 80 h 1032"/>
                <a:gd name="T4" fmla="*/ 971 w 1925"/>
                <a:gd name="T5" fmla="*/ 242 h 1032"/>
                <a:gd name="T6" fmla="*/ 599 w 1925"/>
                <a:gd name="T7" fmla="*/ 80 h 1032"/>
                <a:gd name="T8" fmla="*/ 599 w 1925"/>
                <a:gd name="T9" fmla="*/ 0 h 1032"/>
                <a:gd name="T10" fmla="*/ 0 w 1925"/>
                <a:gd name="T11" fmla="*/ 0 h 1032"/>
                <a:gd name="T12" fmla="*/ 0 w 1925"/>
                <a:gd name="T13" fmla="*/ 613 h 1032"/>
                <a:gd name="T14" fmla="*/ 971 w 1925"/>
                <a:gd name="T15" fmla="*/ 1032 h 1032"/>
                <a:gd name="T16" fmla="*/ 1925 w 1925"/>
                <a:gd name="T17" fmla="*/ 613 h 1032"/>
                <a:gd name="T18" fmla="*/ 1925 w 1925"/>
                <a:gd name="T19" fmla="*/ 0 h 1032"/>
                <a:gd name="T20" fmla="*/ 1327 w 1925"/>
                <a:gd name="T21"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032">
                  <a:moveTo>
                    <a:pt x="1327" y="0"/>
                  </a:moveTo>
                  <a:lnTo>
                    <a:pt x="1327" y="80"/>
                  </a:lnTo>
                  <a:lnTo>
                    <a:pt x="971" y="242"/>
                  </a:lnTo>
                  <a:lnTo>
                    <a:pt x="599" y="80"/>
                  </a:lnTo>
                  <a:lnTo>
                    <a:pt x="599" y="0"/>
                  </a:lnTo>
                  <a:lnTo>
                    <a:pt x="0" y="0"/>
                  </a:lnTo>
                  <a:lnTo>
                    <a:pt x="0" y="613"/>
                  </a:lnTo>
                  <a:lnTo>
                    <a:pt x="971" y="1032"/>
                  </a:lnTo>
                  <a:lnTo>
                    <a:pt x="1925" y="613"/>
                  </a:lnTo>
                  <a:lnTo>
                    <a:pt x="1925" y="0"/>
                  </a:lnTo>
                  <a:lnTo>
                    <a:pt x="1327" y="0"/>
                  </a:lnTo>
                  <a:close/>
                </a:path>
              </a:pathLst>
            </a:custGeom>
            <a:solidFill>
              <a:srgbClr val="FDD303"/>
            </a:solidFill>
            <a:ln>
              <a:noFill/>
            </a:ln>
          </p:spPr>
          <p:txBody>
            <a:bodyPr vert="horz" wrap="square" lIns="91440" tIns="45720" rIns="91440" bIns="45720" numCol="1" anchor="t" anchorCtr="0" compatLnSpc="1"/>
            <a:lstStyle/>
            <a:p>
              <a:endParaRPr lang="zh-CN" altLang="en-US"/>
            </a:p>
          </p:txBody>
        </p:sp>
        <p:sp>
          <p:nvSpPr>
            <p:cNvPr id="14" name="Freeform 1680"/>
            <p:cNvSpPr/>
            <p:nvPr/>
          </p:nvSpPr>
          <p:spPr bwMode="auto">
            <a:xfrm>
              <a:off x="1053083" y="3368036"/>
              <a:ext cx="2158398" cy="1537227"/>
            </a:xfrm>
            <a:custGeom>
              <a:avLst/>
              <a:gdLst>
                <a:gd name="T0" fmla="*/ 1327 w 1925"/>
                <a:gd name="T1" fmla="*/ 0 h 1371"/>
                <a:gd name="T2" fmla="*/ 1327 w 1925"/>
                <a:gd name="T3" fmla="*/ 96 h 1371"/>
                <a:gd name="T4" fmla="*/ 971 w 1925"/>
                <a:gd name="T5" fmla="*/ 322 h 1371"/>
                <a:gd name="T6" fmla="*/ 599 w 1925"/>
                <a:gd name="T7" fmla="*/ 96 h 1371"/>
                <a:gd name="T8" fmla="*/ 599 w 1925"/>
                <a:gd name="T9" fmla="*/ 0 h 1371"/>
                <a:gd name="T10" fmla="*/ 0 w 1925"/>
                <a:gd name="T11" fmla="*/ 0 h 1371"/>
                <a:gd name="T12" fmla="*/ 0 w 1925"/>
                <a:gd name="T13" fmla="*/ 806 h 1371"/>
                <a:gd name="T14" fmla="*/ 971 w 1925"/>
                <a:gd name="T15" fmla="*/ 1371 h 1371"/>
                <a:gd name="T16" fmla="*/ 1925 w 1925"/>
                <a:gd name="T17" fmla="*/ 806 h 1371"/>
                <a:gd name="T18" fmla="*/ 1925 w 1925"/>
                <a:gd name="T19" fmla="*/ 0 h 1371"/>
                <a:gd name="T20" fmla="*/ 1327 w 1925"/>
                <a:gd name="T2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371">
                  <a:moveTo>
                    <a:pt x="1327" y="0"/>
                  </a:moveTo>
                  <a:lnTo>
                    <a:pt x="1327" y="96"/>
                  </a:lnTo>
                  <a:lnTo>
                    <a:pt x="971" y="322"/>
                  </a:lnTo>
                  <a:lnTo>
                    <a:pt x="599" y="96"/>
                  </a:lnTo>
                  <a:lnTo>
                    <a:pt x="599" y="0"/>
                  </a:lnTo>
                  <a:lnTo>
                    <a:pt x="0" y="0"/>
                  </a:lnTo>
                  <a:lnTo>
                    <a:pt x="0" y="806"/>
                  </a:lnTo>
                  <a:lnTo>
                    <a:pt x="971" y="1371"/>
                  </a:lnTo>
                  <a:lnTo>
                    <a:pt x="1925" y="806"/>
                  </a:lnTo>
                  <a:lnTo>
                    <a:pt x="1925" y="0"/>
                  </a:lnTo>
                  <a:lnTo>
                    <a:pt x="1327" y="0"/>
                  </a:lnTo>
                  <a:close/>
                </a:path>
              </a:pathLst>
            </a:custGeom>
            <a:solidFill>
              <a:srgbClr val="98DB8B"/>
            </a:solidFill>
            <a:ln>
              <a:noFill/>
            </a:ln>
          </p:spPr>
          <p:txBody>
            <a:bodyPr vert="horz" wrap="square" lIns="91440" tIns="45720" rIns="91440" bIns="45720" numCol="1" anchor="t" anchorCtr="0" compatLnSpc="1"/>
            <a:lstStyle/>
            <a:p>
              <a:endParaRPr lang="zh-CN" altLang="en-US"/>
            </a:p>
          </p:txBody>
        </p:sp>
        <p:sp>
          <p:nvSpPr>
            <p:cNvPr id="15" name="文本框 14"/>
            <p:cNvSpPr txBox="1"/>
            <p:nvPr/>
          </p:nvSpPr>
          <p:spPr>
            <a:xfrm>
              <a:off x="1698509" y="2679495"/>
              <a:ext cx="867545" cy="707886"/>
            </a:xfrm>
            <a:prstGeom prst="rect">
              <a:avLst/>
            </a:prstGeom>
            <a:noFill/>
          </p:spPr>
          <p:txBody>
            <a:bodyPr wrap="none" rtlCol="0">
              <a:spAutoFit/>
            </a:bodyPr>
            <a:lstStyle/>
            <a:p>
              <a:r>
                <a:rPr lang="en-US" altLang="zh-CN" sz="4000" b="1" dirty="0">
                  <a:solidFill>
                    <a:srgbClr val="FFFFFF"/>
                  </a:solidFill>
                  <a:latin typeface="Arial Black" panose="020B0A04020102020204" pitchFamily="34" charset="0"/>
                  <a:ea typeface="方正姚体" panose="02010601030101010101" pitchFamily="2" charset="-122"/>
                  <a:cs typeface="Kartika" panose="02020503030404060203" pitchFamily="18" charset="0"/>
                </a:rPr>
                <a:t>01</a:t>
              </a:r>
              <a:endParaRPr lang="zh-CN" altLang="en-US" sz="4000" b="1" dirty="0">
                <a:gradFill>
                  <a:gsLst>
                    <a:gs pos="29000">
                      <a:srgbClr val="B91319"/>
                    </a:gs>
                    <a:gs pos="0">
                      <a:srgbClr val="DC1218"/>
                    </a:gs>
                    <a:gs pos="79000">
                      <a:srgbClr val="9E0E18"/>
                    </a:gs>
                    <a:gs pos="58000">
                      <a:srgbClr val="A61319"/>
                    </a:gs>
                    <a:gs pos="100000">
                      <a:srgbClr val="901518"/>
                    </a:gs>
                  </a:gsLst>
                  <a:path path="circle">
                    <a:fillToRect l="50000" t="50000" r="50000" b="50000"/>
                  </a:path>
                </a:gradFill>
                <a:latin typeface="Arial Black" panose="020B0A04020102020204" pitchFamily="34" charset="0"/>
                <a:ea typeface="方正姚体" panose="02010601030101010101" pitchFamily="2" charset="-122"/>
                <a:cs typeface="Kartika" panose="02020503030404060203" pitchFamily="18" charset="0"/>
              </a:endParaRPr>
            </a:p>
          </p:txBody>
        </p:sp>
        <p:sp>
          <p:nvSpPr>
            <p:cNvPr id="16" name="Freeform 16"/>
            <p:cNvSpPr>
              <a:spLocks noEditPoints="1"/>
            </p:cNvSpPr>
            <p:nvPr/>
          </p:nvSpPr>
          <p:spPr bwMode="auto">
            <a:xfrm>
              <a:off x="1876517" y="4037932"/>
              <a:ext cx="511527" cy="407927"/>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23" name="组合 22" descr="e7d195523061f1c0deeec63e560781cfd59afb0ea006f2a87ABB68BF51EA6619813959095094C18C62A12F549504892A4AAA8C1554C6663626E05CA27F281A14E6983772AFC3FB97135759321DEA3D70145073B7709DEAFA1D499B22DD4C0A91992C77CDD87542866AC7CFC3BB6ACAC6FFCB8FDDA96A494CAB5B85B9E84A2A2B379F5C510CD0903B"/>
          <p:cNvGrpSpPr/>
          <p:nvPr/>
        </p:nvGrpSpPr>
        <p:grpSpPr>
          <a:xfrm>
            <a:off x="6457795" y="2351313"/>
            <a:ext cx="2158398" cy="2495892"/>
            <a:chOff x="6457795" y="2351313"/>
            <a:chExt cx="2158398" cy="2495892"/>
          </a:xfrm>
        </p:grpSpPr>
        <p:sp>
          <p:nvSpPr>
            <p:cNvPr id="24" name="Freeform 1678"/>
            <p:cNvSpPr/>
            <p:nvPr/>
          </p:nvSpPr>
          <p:spPr bwMode="auto">
            <a:xfrm>
              <a:off x="6457795" y="2351313"/>
              <a:ext cx="2158398" cy="2495892"/>
            </a:xfrm>
            <a:custGeom>
              <a:avLst/>
              <a:gdLst>
                <a:gd name="T0" fmla="*/ 0 w 1925"/>
                <a:gd name="T1" fmla="*/ 564 h 2226"/>
                <a:gd name="T2" fmla="*/ 971 w 1925"/>
                <a:gd name="T3" fmla="*/ 0 h 2226"/>
                <a:gd name="T4" fmla="*/ 1925 w 1925"/>
                <a:gd name="T5" fmla="*/ 564 h 2226"/>
                <a:gd name="T6" fmla="*/ 1925 w 1925"/>
                <a:gd name="T7" fmla="*/ 1661 h 2226"/>
                <a:gd name="T8" fmla="*/ 971 w 1925"/>
                <a:gd name="T9" fmla="*/ 2226 h 2226"/>
                <a:gd name="T10" fmla="*/ 0 w 1925"/>
                <a:gd name="T11" fmla="*/ 1661 h 2226"/>
                <a:gd name="T12" fmla="*/ 0 w 1925"/>
                <a:gd name="T13" fmla="*/ 564 h 2226"/>
              </a:gdLst>
              <a:ahLst/>
              <a:cxnLst>
                <a:cxn ang="0">
                  <a:pos x="T0" y="T1"/>
                </a:cxn>
                <a:cxn ang="0">
                  <a:pos x="T2" y="T3"/>
                </a:cxn>
                <a:cxn ang="0">
                  <a:pos x="T4" y="T5"/>
                </a:cxn>
                <a:cxn ang="0">
                  <a:pos x="T6" y="T7"/>
                </a:cxn>
                <a:cxn ang="0">
                  <a:pos x="T8" y="T9"/>
                </a:cxn>
                <a:cxn ang="0">
                  <a:pos x="T10" y="T11"/>
                </a:cxn>
                <a:cxn ang="0">
                  <a:pos x="T12" y="T13"/>
                </a:cxn>
              </a:cxnLst>
              <a:rect l="0" t="0" r="r" b="b"/>
              <a:pathLst>
                <a:path w="1925" h="2226">
                  <a:moveTo>
                    <a:pt x="0" y="564"/>
                  </a:moveTo>
                  <a:lnTo>
                    <a:pt x="971" y="0"/>
                  </a:lnTo>
                  <a:lnTo>
                    <a:pt x="1925" y="564"/>
                  </a:lnTo>
                  <a:lnTo>
                    <a:pt x="1925" y="1661"/>
                  </a:lnTo>
                  <a:lnTo>
                    <a:pt x="971" y="2226"/>
                  </a:lnTo>
                  <a:lnTo>
                    <a:pt x="0" y="1661"/>
                  </a:lnTo>
                  <a:lnTo>
                    <a:pt x="0" y="564"/>
                  </a:lnTo>
                  <a:close/>
                </a:path>
              </a:pathLst>
            </a:custGeom>
            <a:solidFill>
              <a:srgbClr val="FDDF42"/>
            </a:solidFill>
            <a:ln>
              <a:noFill/>
            </a:ln>
          </p:spPr>
          <p:txBody>
            <a:bodyPr vert="horz" wrap="square" lIns="91440" tIns="45720" rIns="91440" bIns="45720" numCol="1" anchor="t" anchorCtr="0" compatLnSpc="1"/>
            <a:lstStyle/>
            <a:p>
              <a:endParaRPr lang="zh-CN" altLang="en-US"/>
            </a:p>
          </p:txBody>
        </p:sp>
        <p:sp>
          <p:nvSpPr>
            <p:cNvPr id="25" name="Freeform 1679"/>
            <p:cNvSpPr/>
            <p:nvPr/>
          </p:nvSpPr>
          <p:spPr bwMode="auto">
            <a:xfrm>
              <a:off x="6457795" y="3309978"/>
              <a:ext cx="2158398" cy="1157125"/>
            </a:xfrm>
            <a:custGeom>
              <a:avLst/>
              <a:gdLst>
                <a:gd name="T0" fmla="*/ 1327 w 1925"/>
                <a:gd name="T1" fmla="*/ 0 h 1032"/>
                <a:gd name="T2" fmla="*/ 1327 w 1925"/>
                <a:gd name="T3" fmla="*/ 80 h 1032"/>
                <a:gd name="T4" fmla="*/ 971 w 1925"/>
                <a:gd name="T5" fmla="*/ 242 h 1032"/>
                <a:gd name="T6" fmla="*/ 599 w 1925"/>
                <a:gd name="T7" fmla="*/ 80 h 1032"/>
                <a:gd name="T8" fmla="*/ 599 w 1925"/>
                <a:gd name="T9" fmla="*/ 0 h 1032"/>
                <a:gd name="T10" fmla="*/ 0 w 1925"/>
                <a:gd name="T11" fmla="*/ 0 h 1032"/>
                <a:gd name="T12" fmla="*/ 0 w 1925"/>
                <a:gd name="T13" fmla="*/ 613 h 1032"/>
                <a:gd name="T14" fmla="*/ 971 w 1925"/>
                <a:gd name="T15" fmla="*/ 1032 h 1032"/>
                <a:gd name="T16" fmla="*/ 1925 w 1925"/>
                <a:gd name="T17" fmla="*/ 613 h 1032"/>
                <a:gd name="T18" fmla="*/ 1925 w 1925"/>
                <a:gd name="T19" fmla="*/ 0 h 1032"/>
                <a:gd name="T20" fmla="*/ 1327 w 1925"/>
                <a:gd name="T21"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032">
                  <a:moveTo>
                    <a:pt x="1327" y="0"/>
                  </a:moveTo>
                  <a:lnTo>
                    <a:pt x="1327" y="80"/>
                  </a:lnTo>
                  <a:lnTo>
                    <a:pt x="971" y="242"/>
                  </a:lnTo>
                  <a:lnTo>
                    <a:pt x="599" y="80"/>
                  </a:lnTo>
                  <a:lnTo>
                    <a:pt x="599" y="0"/>
                  </a:lnTo>
                  <a:lnTo>
                    <a:pt x="0" y="0"/>
                  </a:lnTo>
                  <a:lnTo>
                    <a:pt x="0" y="613"/>
                  </a:lnTo>
                  <a:lnTo>
                    <a:pt x="971" y="1032"/>
                  </a:lnTo>
                  <a:lnTo>
                    <a:pt x="1925" y="613"/>
                  </a:lnTo>
                  <a:lnTo>
                    <a:pt x="1925" y="0"/>
                  </a:lnTo>
                  <a:lnTo>
                    <a:pt x="1327" y="0"/>
                  </a:lnTo>
                  <a:close/>
                </a:path>
              </a:pathLst>
            </a:custGeom>
            <a:solidFill>
              <a:srgbClr val="FDD303"/>
            </a:solidFill>
            <a:ln>
              <a:noFill/>
            </a:ln>
          </p:spPr>
          <p:txBody>
            <a:bodyPr vert="horz" wrap="square" lIns="91440" tIns="45720" rIns="91440" bIns="45720" numCol="1" anchor="t" anchorCtr="0" compatLnSpc="1"/>
            <a:lstStyle/>
            <a:p>
              <a:endParaRPr lang="zh-CN" altLang="en-US"/>
            </a:p>
          </p:txBody>
        </p:sp>
        <p:sp>
          <p:nvSpPr>
            <p:cNvPr id="26" name="Freeform 1680"/>
            <p:cNvSpPr/>
            <p:nvPr/>
          </p:nvSpPr>
          <p:spPr bwMode="auto">
            <a:xfrm>
              <a:off x="6457795" y="3309978"/>
              <a:ext cx="2158398" cy="1537227"/>
            </a:xfrm>
            <a:custGeom>
              <a:avLst/>
              <a:gdLst>
                <a:gd name="T0" fmla="*/ 1327 w 1925"/>
                <a:gd name="T1" fmla="*/ 0 h 1371"/>
                <a:gd name="T2" fmla="*/ 1327 w 1925"/>
                <a:gd name="T3" fmla="*/ 96 h 1371"/>
                <a:gd name="T4" fmla="*/ 971 w 1925"/>
                <a:gd name="T5" fmla="*/ 322 h 1371"/>
                <a:gd name="T6" fmla="*/ 599 w 1925"/>
                <a:gd name="T7" fmla="*/ 96 h 1371"/>
                <a:gd name="T8" fmla="*/ 599 w 1925"/>
                <a:gd name="T9" fmla="*/ 0 h 1371"/>
                <a:gd name="T10" fmla="*/ 0 w 1925"/>
                <a:gd name="T11" fmla="*/ 0 h 1371"/>
                <a:gd name="T12" fmla="*/ 0 w 1925"/>
                <a:gd name="T13" fmla="*/ 806 h 1371"/>
                <a:gd name="T14" fmla="*/ 971 w 1925"/>
                <a:gd name="T15" fmla="*/ 1371 h 1371"/>
                <a:gd name="T16" fmla="*/ 1925 w 1925"/>
                <a:gd name="T17" fmla="*/ 806 h 1371"/>
                <a:gd name="T18" fmla="*/ 1925 w 1925"/>
                <a:gd name="T19" fmla="*/ 0 h 1371"/>
                <a:gd name="T20" fmla="*/ 1327 w 1925"/>
                <a:gd name="T2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371">
                  <a:moveTo>
                    <a:pt x="1327" y="0"/>
                  </a:moveTo>
                  <a:lnTo>
                    <a:pt x="1327" y="96"/>
                  </a:lnTo>
                  <a:lnTo>
                    <a:pt x="971" y="322"/>
                  </a:lnTo>
                  <a:lnTo>
                    <a:pt x="599" y="96"/>
                  </a:lnTo>
                  <a:lnTo>
                    <a:pt x="599" y="0"/>
                  </a:lnTo>
                  <a:lnTo>
                    <a:pt x="0" y="0"/>
                  </a:lnTo>
                  <a:lnTo>
                    <a:pt x="0" y="806"/>
                  </a:lnTo>
                  <a:lnTo>
                    <a:pt x="971" y="1371"/>
                  </a:lnTo>
                  <a:lnTo>
                    <a:pt x="1925" y="806"/>
                  </a:lnTo>
                  <a:lnTo>
                    <a:pt x="1925" y="0"/>
                  </a:lnTo>
                  <a:lnTo>
                    <a:pt x="1327" y="0"/>
                  </a:lnTo>
                  <a:close/>
                </a:path>
              </a:pathLst>
            </a:custGeom>
            <a:solidFill>
              <a:srgbClr val="98DB8B"/>
            </a:solidFill>
            <a:ln>
              <a:noFill/>
            </a:ln>
          </p:spPr>
          <p:txBody>
            <a:bodyPr vert="horz" wrap="square" lIns="91440" tIns="45720" rIns="91440" bIns="45720" numCol="1" anchor="t" anchorCtr="0" compatLnSpc="1"/>
            <a:lstStyle/>
            <a:p>
              <a:endParaRPr lang="zh-CN" altLang="en-US"/>
            </a:p>
          </p:txBody>
        </p:sp>
        <p:sp>
          <p:nvSpPr>
            <p:cNvPr id="27" name="文本框 26"/>
            <p:cNvSpPr txBox="1"/>
            <p:nvPr/>
          </p:nvSpPr>
          <p:spPr>
            <a:xfrm>
              <a:off x="7103221" y="2621437"/>
              <a:ext cx="867545" cy="707886"/>
            </a:xfrm>
            <a:prstGeom prst="rect">
              <a:avLst/>
            </a:prstGeom>
            <a:noFill/>
          </p:spPr>
          <p:txBody>
            <a:bodyPr wrap="none" rtlCol="0">
              <a:spAutoFit/>
            </a:bodyPr>
            <a:lstStyle/>
            <a:p>
              <a:r>
                <a:rPr lang="en-US" altLang="zh-CN" sz="4000" b="1" dirty="0" smtClean="0">
                  <a:solidFill>
                    <a:srgbClr val="FFFFFF"/>
                  </a:solidFill>
                  <a:latin typeface="Arial Black" panose="020B0A04020102020204" pitchFamily="34" charset="0"/>
                  <a:ea typeface="方正姚体" panose="02010601030101010101" pitchFamily="2" charset="-122"/>
                  <a:cs typeface="Kartika" panose="02020503030404060203" pitchFamily="18" charset="0"/>
                </a:rPr>
                <a:t>03</a:t>
              </a:r>
              <a:endParaRPr lang="zh-CN" altLang="en-US" sz="4000" b="1" dirty="0">
                <a:gradFill>
                  <a:gsLst>
                    <a:gs pos="29000">
                      <a:srgbClr val="B91319"/>
                    </a:gs>
                    <a:gs pos="0">
                      <a:srgbClr val="DC1218"/>
                    </a:gs>
                    <a:gs pos="79000">
                      <a:srgbClr val="9E0E18"/>
                    </a:gs>
                    <a:gs pos="58000">
                      <a:srgbClr val="A61319"/>
                    </a:gs>
                    <a:gs pos="100000">
                      <a:srgbClr val="901518"/>
                    </a:gs>
                  </a:gsLst>
                  <a:path path="circle">
                    <a:fillToRect l="50000" t="50000" r="50000" b="50000"/>
                  </a:path>
                </a:gradFill>
                <a:latin typeface="Arial Black" panose="020B0A04020102020204" pitchFamily="34" charset="0"/>
                <a:ea typeface="方正姚体" panose="02010601030101010101" pitchFamily="2" charset="-122"/>
                <a:cs typeface="Kartika" panose="02020503030404060203" pitchFamily="18" charset="0"/>
              </a:endParaRPr>
            </a:p>
          </p:txBody>
        </p:sp>
        <p:sp>
          <p:nvSpPr>
            <p:cNvPr id="28" name="Freeform 26"/>
            <p:cNvSpPr>
              <a:spLocks noEditPoints="1"/>
            </p:cNvSpPr>
            <p:nvPr/>
          </p:nvSpPr>
          <p:spPr bwMode="auto">
            <a:xfrm>
              <a:off x="7347779" y="3950561"/>
              <a:ext cx="378427" cy="397589"/>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29" name="组合 28" descr="e7d195523061f1c0deeec63e560781cfd59afb0ea006f2a87ABB68BF51EA6619813959095094C18C62A12F549504892A4AAA8C1554C6663626E05CA27F281A14E6983772AFC3FB97135759321DEA3D70145073B7709DEAFA1D499B22DD4C0A91992C77CDD87542866AC7CFC3BB6ACAC6FFCB8FDDA96A494CAB5B85B9E84A2A2B379F5C510CD0903B"/>
          <p:cNvGrpSpPr/>
          <p:nvPr/>
        </p:nvGrpSpPr>
        <p:grpSpPr>
          <a:xfrm>
            <a:off x="9348705" y="2351313"/>
            <a:ext cx="2158398" cy="2495892"/>
            <a:chOff x="9348705" y="2351313"/>
            <a:chExt cx="2158398" cy="2495892"/>
          </a:xfrm>
        </p:grpSpPr>
        <p:sp>
          <p:nvSpPr>
            <p:cNvPr id="30" name="Freeform 1678"/>
            <p:cNvSpPr/>
            <p:nvPr/>
          </p:nvSpPr>
          <p:spPr bwMode="auto">
            <a:xfrm>
              <a:off x="9348705" y="2351313"/>
              <a:ext cx="2158398" cy="2495892"/>
            </a:xfrm>
            <a:custGeom>
              <a:avLst/>
              <a:gdLst>
                <a:gd name="T0" fmla="*/ 0 w 1925"/>
                <a:gd name="T1" fmla="*/ 564 h 2226"/>
                <a:gd name="T2" fmla="*/ 971 w 1925"/>
                <a:gd name="T3" fmla="*/ 0 h 2226"/>
                <a:gd name="T4" fmla="*/ 1925 w 1925"/>
                <a:gd name="T5" fmla="*/ 564 h 2226"/>
                <a:gd name="T6" fmla="*/ 1925 w 1925"/>
                <a:gd name="T7" fmla="*/ 1661 h 2226"/>
                <a:gd name="T8" fmla="*/ 971 w 1925"/>
                <a:gd name="T9" fmla="*/ 2226 h 2226"/>
                <a:gd name="T10" fmla="*/ 0 w 1925"/>
                <a:gd name="T11" fmla="*/ 1661 h 2226"/>
                <a:gd name="T12" fmla="*/ 0 w 1925"/>
                <a:gd name="T13" fmla="*/ 564 h 2226"/>
              </a:gdLst>
              <a:ahLst/>
              <a:cxnLst>
                <a:cxn ang="0">
                  <a:pos x="T0" y="T1"/>
                </a:cxn>
                <a:cxn ang="0">
                  <a:pos x="T2" y="T3"/>
                </a:cxn>
                <a:cxn ang="0">
                  <a:pos x="T4" y="T5"/>
                </a:cxn>
                <a:cxn ang="0">
                  <a:pos x="T6" y="T7"/>
                </a:cxn>
                <a:cxn ang="0">
                  <a:pos x="T8" y="T9"/>
                </a:cxn>
                <a:cxn ang="0">
                  <a:pos x="T10" y="T11"/>
                </a:cxn>
                <a:cxn ang="0">
                  <a:pos x="T12" y="T13"/>
                </a:cxn>
              </a:cxnLst>
              <a:rect l="0" t="0" r="r" b="b"/>
              <a:pathLst>
                <a:path w="1925" h="2226">
                  <a:moveTo>
                    <a:pt x="0" y="564"/>
                  </a:moveTo>
                  <a:lnTo>
                    <a:pt x="971" y="0"/>
                  </a:lnTo>
                  <a:lnTo>
                    <a:pt x="1925" y="564"/>
                  </a:lnTo>
                  <a:lnTo>
                    <a:pt x="1925" y="1661"/>
                  </a:lnTo>
                  <a:lnTo>
                    <a:pt x="971" y="2226"/>
                  </a:lnTo>
                  <a:lnTo>
                    <a:pt x="0" y="1661"/>
                  </a:lnTo>
                  <a:lnTo>
                    <a:pt x="0" y="564"/>
                  </a:lnTo>
                  <a:close/>
                </a:path>
              </a:pathLst>
            </a:custGeom>
            <a:solidFill>
              <a:srgbClr val="FDDF42"/>
            </a:solidFill>
            <a:ln>
              <a:noFill/>
            </a:ln>
          </p:spPr>
          <p:txBody>
            <a:bodyPr vert="horz" wrap="square" lIns="91440" tIns="45720" rIns="91440" bIns="45720" numCol="1" anchor="t" anchorCtr="0" compatLnSpc="1"/>
            <a:lstStyle/>
            <a:p>
              <a:endParaRPr lang="zh-CN" altLang="en-US"/>
            </a:p>
          </p:txBody>
        </p:sp>
        <p:sp>
          <p:nvSpPr>
            <p:cNvPr id="31" name="Freeform 1679"/>
            <p:cNvSpPr/>
            <p:nvPr/>
          </p:nvSpPr>
          <p:spPr bwMode="auto">
            <a:xfrm>
              <a:off x="9348705" y="3309978"/>
              <a:ext cx="2158398" cy="1157125"/>
            </a:xfrm>
            <a:custGeom>
              <a:avLst/>
              <a:gdLst>
                <a:gd name="T0" fmla="*/ 1327 w 1925"/>
                <a:gd name="T1" fmla="*/ 0 h 1032"/>
                <a:gd name="T2" fmla="*/ 1327 w 1925"/>
                <a:gd name="T3" fmla="*/ 80 h 1032"/>
                <a:gd name="T4" fmla="*/ 971 w 1925"/>
                <a:gd name="T5" fmla="*/ 242 h 1032"/>
                <a:gd name="T6" fmla="*/ 599 w 1925"/>
                <a:gd name="T7" fmla="*/ 80 h 1032"/>
                <a:gd name="T8" fmla="*/ 599 w 1925"/>
                <a:gd name="T9" fmla="*/ 0 h 1032"/>
                <a:gd name="T10" fmla="*/ 0 w 1925"/>
                <a:gd name="T11" fmla="*/ 0 h 1032"/>
                <a:gd name="T12" fmla="*/ 0 w 1925"/>
                <a:gd name="T13" fmla="*/ 613 h 1032"/>
                <a:gd name="T14" fmla="*/ 971 w 1925"/>
                <a:gd name="T15" fmla="*/ 1032 h 1032"/>
                <a:gd name="T16" fmla="*/ 1925 w 1925"/>
                <a:gd name="T17" fmla="*/ 613 h 1032"/>
                <a:gd name="T18" fmla="*/ 1925 w 1925"/>
                <a:gd name="T19" fmla="*/ 0 h 1032"/>
                <a:gd name="T20" fmla="*/ 1327 w 1925"/>
                <a:gd name="T21"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032">
                  <a:moveTo>
                    <a:pt x="1327" y="0"/>
                  </a:moveTo>
                  <a:lnTo>
                    <a:pt x="1327" y="80"/>
                  </a:lnTo>
                  <a:lnTo>
                    <a:pt x="971" y="242"/>
                  </a:lnTo>
                  <a:lnTo>
                    <a:pt x="599" y="80"/>
                  </a:lnTo>
                  <a:lnTo>
                    <a:pt x="599" y="0"/>
                  </a:lnTo>
                  <a:lnTo>
                    <a:pt x="0" y="0"/>
                  </a:lnTo>
                  <a:lnTo>
                    <a:pt x="0" y="613"/>
                  </a:lnTo>
                  <a:lnTo>
                    <a:pt x="971" y="1032"/>
                  </a:lnTo>
                  <a:lnTo>
                    <a:pt x="1925" y="613"/>
                  </a:lnTo>
                  <a:lnTo>
                    <a:pt x="1925" y="0"/>
                  </a:lnTo>
                  <a:lnTo>
                    <a:pt x="1327" y="0"/>
                  </a:lnTo>
                  <a:close/>
                </a:path>
              </a:pathLst>
            </a:custGeom>
            <a:solidFill>
              <a:srgbClr val="FDD303"/>
            </a:solidFill>
            <a:ln>
              <a:noFill/>
            </a:ln>
          </p:spPr>
          <p:txBody>
            <a:bodyPr vert="horz" wrap="square" lIns="91440" tIns="45720" rIns="91440" bIns="45720" numCol="1" anchor="t" anchorCtr="0" compatLnSpc="1"/>
            <a:lstStyle/>
            <a:p>
              <a:endParaRPr lang="zh-CN" altLang="en-US"/>
            </a:p>
          </p:txBody>
        </p:sp>
        <p:sp>
          <p:nvSpPr>
            <p:cNvPr id="35" name="Freeform 1680"/>
            <p:cNvSpPr/>
            <p:nvPr/>
          </p:nvSpPr>
          <p:spPr bwMode="auto">
            <a:xfrm>
              <a:off x="9348705" y="3309978"/>
              <a:ext cx="2158398" cy="1537227"/>
            </a:xfrm>
            <a:custGeom>
              <a:avLst/>
              <a:gdLst>
                <a:gd name="T0" fmla="*/ 1327 w 1925"/>
                <a:gd name="T1" fmla="*/ 0 h 1371"/>
                <a:gd name="T2" fmla="*/ 1327 w 1925"/>
                <a:gd name="T3" fmla="*/ 96 h 1371"/>
                <a:gd name="T4" fmla="*/ 971 w 1925"/>
                <a:gd name="T5" fmla="*/ 322 h 1371"/>
                <a:gd name="T6" fmla="*/ 599 w 1925"/>
                <a:gd name="T7" fmla="*/ 96 h 1371"/>
                <a:gd name="T8" fmla="*/ 599 w 1925"/>
                <a:gd name="T9" fmla="*/ 0 h 1371"/>
                <a:gd name="T10" fmla="*/ 0 w 1925"/>
                <a:gd name="T11" fmla="*/ 0 h 1371"/>
                <a:gd name="T12" fmla="*/ 0 w 1925"/>
                <a:gd name="T13" fmla="*/ 806 h 1371"/>
                <a:gd name="T14" fmla="*/ 971 w 1925"/>
                <a:gd name="T15" fmla="*/ 1371 h 1371"/>
                <a:gd name="T16" fmla="*/ 1925 w 1925"/>
                <a:gd name="T17" fmla="*/ 806 h 1371"/>
                <a:gd name="T18" fmla="*/ 1925 w 1925"/>
                <a:gd name="T19" fmla="*/ 0 h 1371"/>
                <a:gd name="T20" fmla="*/ 1327 w 1925"/>
                <a:gd name="T2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371">
                  <a:moveTo>
                    <a:pt x="1327" y="0"/>
                  </a:moveTo>
                  <a:lnTo>
                    <a:pt x="1327" y="96"/>
                  </a:lnTo>
                  <a:lnTo>
                    <a:pt x="971" y="322"/>
                  </a:lnTo>
                  <a:lnTo>
                    <a:pt x="599" y="96"/>
                  </a:lnTo>
                  <a:lnTo>
                    <a:pt x="599" y="0"/>
                  </a:lnTo>
                  <a:lnTo>
                    <a:pt x="0" y="0"/>
                  </a:lnTo>
                  <a:lnTo>
                    <a:pt x="0" y="806"/>
                  </a:lnTo>
                  <a:lnTo>
                    <a:pt x="971" y="1371"/>
                  </a:lnTo>
                  <a:lnTo>
                    <a:pt x="1925" y="806"/>
                  </a:lnTo>
                  <a:lnTo>
                    <a:pt x="1925" y="0"/>
                  </a:lnTo>
                  <a:lnTo>
                    <a:pt x="1327" y="0"/>
                  </a:lnTo>
                  <a:close/>
                </a:path>
              </a:pathLst>
            </a:custGeom>
            <a:solidFill>
              <a:srgbClr val="98DB8B"/>
            </a:solidFill>
            <a:ln>
              <a:noFill/>
            </a:ln>
          </p:spPr>
          <p:txBody>
            <a:bodyPr vert="horz" wrap="square" lIns="91440" tIns="45720" rIns="91440" bIns="45720" numCol="1" anchor="t" anchorCtr="0" compatLnSpc="1"/>
            <a:lstStyle/>
            <a:p>
              <a:endParaRPr lang="zh-CN" altLang="en-US"/>
            </a:p>
          </p:txBody>
        </p:sp>
        <p:sp>
          <p:nvSpPr>
            <p:cNvPr id="36" name="文本框 35"/>
            <p:cNvSpPr txBox="1"/>
            <p:nvPr/>
          </p:nvSpPr>
          <p:spPr>
            <a:xfrm>
              <a:off x="9994131" y="2621437"/>
              <a:ext cx="867545" cy="707886"/>
            </a:xfrm>
            <a:prstGeom prst="rect">
              <a:avLst/>
            </a:prstGeom>
            <a:noFill/>
          </p:spPr>
          <p:txBody>
            <a:bodyPr wrap="none" rtlCol="0">
              <a:spAutoFit/>
            </a:bodyPr>
            <a:lstStyle/>
            <a:p>
              <a:r>
                <a:rPr lang="en-US" altLang="zh-CN" sz="4000" b="1" dirty="0" smtClean="0">
                  <a:solidFill>
                    <a:srgbClr val="FFFFFF"/>
                  </a:solidFill>
                  <a:latin typeface="Arial Black" panose="020B0A04020102020204" pitchFamily="34" charset="0"/>
                  <a:ea typeface="方正姚体" panose="02010601030101010101" pitchFamily="2" charset="-122"/>
                  <a:cs typeface="Kartika" panose="02020503030404060203" pitchFamily="18" charset="0"/>
                </a:rPr>
                <a:t>04</a:t>
              </a:r>
              <a:endParaRPr lang="zh-CN" altLang="en-US" sz="4000" b="1" dirty="0">
                <a:gradFill>
                  <a:gsLst>
                    <a:gs pos="29000">
                      <a:srgbClr val="B91319"/>
                    </a:gs>
                    <a:gs pos="0">
                      <a:srgbClr val="DC1218"/>
                    </a:gs>
                    <a:gs pos="79000">
                      <a:srgbClr val="9E0E18"/>
                    </a:gs>
                    <a:gs pos="58000">
                      <a:srgbClr val="A61319"/>
                    </a:gs>
                    <a:gs pos="100000">
                      <a:srgbClr val="901518"/>
                    </a:gs>
                  </a:gsLst>
                  <a:path path="circle">
                    <a:fillToRect l="50000" t="50000" r="50000" b="50000"/>
                  </a:path>
                </a:gradFill>
                <a:latin typeface="Arial Black" panose="020B0A04020102020204" pitchFamily="34" charset="0"/>
                <a:ea typeface="方正姚体" panose="02010601030101010101" pitchFamily="2" charset="-122"/>
                <a:cs typeface="Kartika" panose="02020503030404060203" pitchFamily="18" charset="0"/>
              </a:endParaRPr>
            </a:p>
          </p:txBody>
        </p:sp>
        <p:sp>
          <p:nvSpPr>
            <p:cNvPr id="37" name="Freeform 48"/>
            <p:cNvSpPr>
              <a:spLocks noEditPoints="1"/>
            </p:cNvSpPr>
            <p:nvPr/>
          </p:nvSpPr>
          <p:spPr bwMode="auto">
            <a:xfrm>
              <a:off x="10202260" y="3862605"/>
              <a:ext cx="451286" cy="431971"/>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8" name="组合 37" descr="e7d195523061f1c0deeec63e560781cfd59afb0ea006f2a87ABB68BF51EA6619813959095094C18C62A12F549504892A4AAA8C1554C6663626E05CA27F281A14E6983772AFC3FB97135759321DEA3D70145073B7709DEAFA1D499B22DD4C0A91992C77CDD87542866AC7CFC3BB6ACAC6FFCB8FDDA96A494CAB5B85B9E84A2A2B379F5C510CD0903B"/>
          <p:cNvGrpSpPr/>
          <p:nvPr/>
        </p:nvGrpSpPr>
        <p:grpSpPr>
          <a:xfrm>
            <a:off x="3566885" y="2351313"/>
            <a:ext cx="2158398" cy="2495892"/>
            <a:chOff x="3566885" y="2351313"/>
            <a:chExt cx="2158398" cy="2495892"/>
          </a:xfrm>
        </p:grpSpPr>
        <p:sp>
          <p:nvSpPr>
            <p:cNvPr id="39" name="Freeform 1678"/>
            <p:cNvSpPr/>
            <p:nvPr/>
          </p:nvSpPr>
          <p:spPr bwMode="auto">
            <a:xfrm>
              <a:off x="3566885" y="2351313"/>
              <a:ext cx="2158398" cy="2495892"/>
            </a:xfrm>
            <a:custGeom>
              <a:avLst/>
              <a:gdLst>
                <a:gd name="T0" fmla="*/ 0 w 1925"/>
                <a:gd name="T1" fmla="*/ 564 h 2226"/>
                <a:gd name="T2" fmla="*/ 971 w 1925"/>
                <a:gd name="T3" fmla="*/ 0 h 2226"/>
                <a:gd name="T4" fmla="*/ 1925 w 1925"/>
                <a:gd name="T5" fmla="*/ 564 h 2226"/>
                <a:gd name="T6" fmla="*/ 1925 w 1925"/>
                <a:gd name="T7" fmla="*/ 1661 h 2226"/>
                <a:gd name="T8" fmla="*/ 971 w 1925"/>
                <a:gd name="T9" fmla="*/ 2226 h 2226"/>
                <a:gd name="T10" fmla="*/ 0 w 1925"/>
                <a:gd name="T11" fmla="*/ 1661 h 2226"/>
                <a:gd name="T12" fmla="*/ 0 w 1925"/>
                <a:gd name="T13" fmla="*/ 564 h 2226"/>
              </a:gdLst>
              <a:ahLst/>
              <a:cxnLst>
                <a:cxn ang="0">
                  <a:pos x="T0" y="T1"/>
                </a:cxn>
                <a:cxn ang="0">
                  <a:pos x="T2" y="T3"/>
                </a:cxn>
                <a:cxn ang="0">
                  <a:pos x="T4" y="T5"/>
                </a:cxn>
                <a:cxn ang="0">
                  <a:pos x="T6" y="T7"/>
                </a:cxn>
                <a:cxn ang="0">
                  <a:pos x="T8" y="T9"/>
                </a:cxn>
                <a:cxn ang="0">
                  <a:pos x="T10" y="T11"/>
                </a:cxn>
                <a:cxn ang="0">
                  <a:pos x="T12" y="T13"/>
                </a:cxn>
              </a:cxnLst>
              <a:rect l="0" t="0" r="r" b="b"/>
              <a:pathLst>
                <a:path w="1925" h="2226">
                  <a:moveTo>
                    <a:pt x="0" y="564"/>
                  </a:moveTo>
                  <a:lnTo>
                    <a:pt x="971" y="0"/>
                  </a:lnTo>
                  <a:lnTo>
                    <a:pt x="1925" y="564"/>
                  </a:lnTo>
                  <a:lnTo>
                    <a:pt x="1925" y="1661"/>
                  </a:lnTo>
                  <a:lnTo>
                    <a:pt x="971" y="2226"/>
                  </a:lnTo>
                  <a:lnTo>
                    <a:pt x="0" y="1661"/>
                  </a:lnTo>
                  <a:lnTo>
                    <a:pt x="0" y="564"/>
                  </a:lnTo>
                  <a:close/>
                </a:path>
              </a:pathLst>
            </a:custGeom>
            <a:solidFill>
              <a:srgbClr val="FDDF42"/>
            </a:solidFill>
            <a:ln>
              <a:noFill/>
            </a:ln>
          </p:spPr>
          <p:txBody>
            <a:bodyPr vert="horz" wrap="square" lIns="91440" tIns="45720" rIns="91440" bIns="45720" numCol="1" anchor="t" anchorCtr="0" compatLnSpc="1"/>
            <a:lstStyle/>
            <a:p>
              <a:endParaRPr lang="zh-CN" altLang="en-US"/>
            </a:p>
          </p:txBody>
        </p:sp>
        <p:sp>
          <p:nvSpPr>
            <p:cNvPr id="40" name="Freeform 1679"/>
            <p:cNvSpPr/>
            <p:nvPr/>
          </p:nvSpPr>
          <p:spPr bwMode="auto">
            <a:xfrm>
              <a:off x="3566885" y="3309978"/>
              <a:ext cx="2158398" cy="1157125"/>
            </a:xfrm>
            <a:custGeom>
              <a:avLst/>
              <a:gdLst>
                <a:gd name="T0" fmla="*/ 1327 w 1925"/>
                <a:gd name="T1" fmla="*/ 0 h 1032"/>
                <a:gd name="T2" fmla="*/ 1327 w 1925"/>
                <a:gd name="T3" fmla="*/ 80 h 1032"/>
                <a:gd name="T4" fmla="*/ 971 w 1925"/>
                <a:gd name="T5" fmla="*/ 242 h 1032"/>
                <a:gd name="T6" fmla="*/ 599 w 1925"/>
                <a:gd name="T7" fmla="*/ 80 h 1032"/>
                <a:gd name="T8" fmla="*/ 599 w 1925"/>
                <a:gd name="T9" fmla="*/ 0 h 1032"/>
                <a:gd name="T10" fmla="*/ 0 w 1925"/>
                <a:gd name="T11" fmla="*/ 0 h 1032"/>
                <a:gd name="T12" fmla="*/ 0 w 1925"/>
                <a:gd name="T13" fmla="*/ 613 h 1032"/>
                <a:gd name="T14" fmla="*/ 971 w 1925"/>
                <a:gd name="T15" fmla="*/ 1032 h 1032"/>
                <a:gd name="T16" fmla="*/ 1925 w 1925"/>
                <a:gd name="T17" fmla="*/ 613 h 1032"/>
                <a:gd name="T18" fmla="*/ 1925 w 1925"/>
                <a:gd name="T19" fmla="*/ 0 h 1032"/>
                <a:gd name="T20" fmla="*/ 1327 w 1925"/>
                <a:gd name="T21" fmla="*/ 0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032">
                  <a:moveTo>
                    <a:pt x="1327" y="0"/>
                  </a:moveTo>
                  <a:lnTo>
                    <a:pt x="1327" y="80"/>
                  </a:lnTo>
                  <a:lnTo>
                    <a:pt x="971" y="242"/>
                  </a:lnTo>
                  <a:lnTo>
                    <a:pt x="599" y="80"/>
                  </a:lnTo>
                  <a:lnTo>
                    <a:pt x="599" y="0"/>
                  </a:lnTo>
                  <a:lnTo>
                    <a:pt x="0" y="0"/>
                  </a:lnTo>
                  <a:lnTo>
                    <a:pt x="0" y="613"/>
                  </a:lnTo>
                  <a:lnTo>
                    <a:pt x="971" y="1032"/>
                  </a:lnTo>
                  <a:lnTo>
                    <a:pt x="1925" y="613"/>
                  </a:lnTo>
                  <a:lnTo>
                    <a:pt x="1925" y="0"/>
                  </a:lnTo>
                  <a:lnTo>
                    <a:pt x="1327" y="0"/>
                  </a:lnTo>
                  <a:close/>
                </a:path>
              </a:pathLst>
            </a:custGeom>
            <a:solidFill>
              <a:srgbClr val="FDD303"/>
            </a:solidFill>
            <a:ln>
              <a:noFill/>
            </a:ln>
          </p:spPr>
          <p:txBody>
            <a:bodyPr vert="horz" wrap="square" lIns="91440" tIns="45720" rIns="91440" bIns="45720" numCol="1" anchor="t" anchorCtr="0" compatLnSpc="1"/>
            <a:lstStyle/>
            <a:p>
              <a:endParaRPr lang="zh-CN" altLang="en-US"/>
            </a:p>
          </p:txBody>
        </p:sp>
        <p:sp>
          <p:nvSpPr>
            <p:cNvPr id="41" name="Freeform 1680"/>
            <p:cNvSpPr/>
            <p:nvPr/>
          </p:nvSpPr>
          <p:spPr bwMode="auto">
            <a:xfrm>
              <a:off x="3566885" y="3309978"/>
              <a:ext cx="2158398" cy="1537227"/>
            </a:xfrm>
            <a:custGeom>
              <a:avLst/>
              <a:gdLst>
                <a:gd name="T0" fmla="*/ 1327 w 1925"/>
                <a:gd name="T1" fmla="*/ 0 h 1371"/>
                <a:gd name="T2" fmla="*/ 1327 w 1925"/>
                <a:gd name="T3" fmla="*/ 96 h 1371"/>
                <a:gd name="T4" fmla="*/ 971 w 1925"/>
                <a:gd name="T5" fmla="*/ 322 h 1371"/>
                <a:gd name="T6" fmla="*/ 599 w 1925"/>
                <a:gd name="T7" fmla="*/ 96 h 1371"/>
                <a:gd name="T8" fmla="*/ 599 w 1925"/>
                <a:gd name="T9" fmla="*/ 0 h 1371"/>
                <a:gd name="T10" fmla="*/ 0 w 1925"/>
                <a:gd name="T11" fmla="*/ 0 h 1371"/>
                <a:gd name="T12" fmla="*/ 0 w 1925"/>
                <a:gd name="T13" fmla="*/ 806 h 1371"/>
                <a:gd name="T14" fmla="*/ 971 w 1925"/>
                <a:gd name="T15" fmla="*/ 1371 h 1371"/>
                <a:gd name="T16" fmla="*/ 1925 w 1925"/>
                <a:gd name="T17" fmla="*/ 806 h 1371"/>
                <a:gd name="T18" fmla="*/ 1925 w 1925"/>
                <a:gd name="T19" fmla="*/ 0 h 1371"/>
                <a:gd name="T20" fmla="*/ 1327 w 1925"/>
                <a:gd name="T2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5" h="1371">
                  <a:moveTo>
                    <a:pt x="1327" y="0"/>
                  </a:moveTo>
                  <a:lnTo>
                    <a:pt x="1327" y="96"/>
                  </a:lnTo>
                  <a:lnTo>
                    <a:pt x="971" y="322"/>
                  </a:lnTo>
                  <a:lnTo>
                    <a:pt x="599" y="96"/>
                  </a:lnTo>
                  <a:lnTo>
                    <a:pt x="599" y="0"/>
                  </a:lnTo>
                  <a:lnTo>
                    <a:pt x="0" y="0"/>
                  </a:lnTo>
                  <a:lnTo>
                    <a:pt x="0" y="806"/>
                  </a:lnTo>
                  <a:lnTo>
                    <a:pt x="971" y="1371"/>
                  </a:lnTo>
                  <a:lnTo>
                    <a:pt x="1925" y="806"/>
                  </a:lnTo>
                  <a:lnTo>
                    <a:pt x="1925" y="0"/>
                  </a:lnTo>
                  <a:lnTo>
                    <a:pt x="1327" y="0"/>
                  </a:lnTo>
                  <a:close/>
                </a:path>
              </a:pathLst>
            </a:custGeom>
            <a:solidFill>
              <a:srgbClr val="98DB8B"/>
            </a:solidFill>
            <a:ln>
              <a:noFill/>
            </a:ln>
          </p:spPr>
          <p:txBody>
            <a:bodyPr vert="horz" wrap="square" lIns="91440" tIns="45720" rIns="91440" bIns="45720" numCol="1" anchor="t" anchorCtr="0" compatLnSpc="1"/>
            <a:lstStyle/>
            <a:p>
              <a:endParaRPr lang="zh-CN" altLang="en-US"/>
            </a:p>
          </p:txBody>
        </p:sp>
        <p:sp>
          <p:nvSpPr>
            <p:cNvPr id="42" name="文本框 41"/>
            <p:cNvSpPr txBox="1"/>
            <p:nvPr/>
          </p:nvSpPr>
          <p:spPr>
            <a:xfrm>
              <a:off x="4212311" y="2621437"/>
              <a:ext cx="867545" cy="707886"/>
            </a:xfrm>
            <a:prstGeom prst="rect">
              <a:avLst/>
            </a:prstGeom>
            <a:noFill/>
          </p:spPr>
          <p:txBody>
            <a:bodyPr wrap="none" rtlCol="0">
              <a:spAutoFit/>
            </a:bodyPr>
            <a:lstStyle/>
            <a:p>
              <a:r>
                <a:rPr lang="en-US" altLang="zh-CN" sz="4000" b="1" dirty="0" smtClean="0">
                  <a:solidFill>
                    <a:srgbClr val="FFFFFF"/>
                  </a:solidFill>
                  <a:latin typeface="Arial Black" panose="020B0A04020102020204" pitchFamily="34" charset="0"/>
                  <a:ea typeface="方正姚体" panose="02010601030101010101" pitchFamily="2" charset="-122"/>
                  <a:cs typeface="Kartika" panose="02020503030404060203" pitchFamily="18" charset="0"/>
                </a:rPr>
                <a:t>02</a:t>
              </a:r>
              <a:endParaRPr lang="zh-CN" altLang="en-US" sz="4000" b="1" dirty="0">
                <a:gradFill>
                  <a:gsLst>
                    <a:gs pos="29000">
                      <a:srgbClr val="B91319"/>
                    </a:gs>
                    <a:gs pos="0">
                      <a:srgbClr val="DC1218"/>
                    </a:gs>
                    <a:gs pos="79000">
                      <a:srgbClr val="9E0E18"/>
                    </a:gs>
                    <a:gs pos="58000">
                      <a:srgbClr val="A61319"/>
                    </a:gs>
                    <a:gs pos="100000">
                      <a:srgbClr val="901518"/>
                    </a:gs>
                  </a:gsLst>
                  <a:path path="circle">
                    <a:fillToRect l="50000" t="50000" r="50000" b="50000"/>
                  </a:path>
                </a:gradFill>
                <a:latin typeface="Arial Black" panose="020B0A04020102020204" pitchFamily="34" charset="0"/>
                <a:ea typeface="方正姚体" panose="02010601030101010101" pitchFamily="2" charset="-122"/>
                <a:cs typeface="Kartika" panose="02020503030404060203" pitchFamily="18" charset="0"/>
              </a:endParaRPr>
            </a:p>
          </p:txBody>
        </p:sp>
        <p:sp>
          <p:nvSpPr>
            <p:cNvPr id="43" name="Freeform 61"/>
            <p:cNvSpPr>
              <a:spLocks noEditPoints="1"/>
            </p:cNvSpPr>
            <p:nvPr/>
          </p:nvSpPr>
          <p:spPr bwMode="auto">
            <a:xfrm>
              <a:off x="4415501" y="3950561"/>
              <a:ext cx="461163" cy="527410"/>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rgbClr val="FFFFFF"/>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latin typeface="Arial" panose="020B0604020202020204" pitchFamily="34" charset="0"/>
                <a:cs typeface="Arial" panose="020B0604020202020204" pitchFamily="34" charset="0"/>
              </a:endParaRPr>
            </a:p>
          </p:txBody>
        </p:sp>
      </p:grpSp>
      <p:sp>
        <p:nvSpPr>
          <p:cNvPr id="44" name="文本框 43"/>
          <p:cNvSpPr txBox="1"/>
          <p:nvPr/>
        </p:nvSpPr>
        <p:spPr>
          <a:xfrm>
            <a:off x="622726" y="5155644"/>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3566885" y="5155644"/>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60873" y="5155644"/>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9405032" y="5155644"/>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28000" fill="hold"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750" fill="hold"/>
                                        <p:tgtEl>
                                          <p:spTgt spid="38"/>
                                        </p:tgtEl>
                                        <p:attrNameLst>
                                          <p:attrName>ppt_x</p:attrName>
                                        </p:attrNameLst>
                                      </p:cBhvr>
                                      <p:tavLst>
                                        <p:tav tm="0">
                                          <p:val>
                                            <p:strVal val="#ppt_x"/>
                                          </p:val>
                                        </p:tav>
                                        <p:tav tm="100000">
                                          <p:val>
                                            <p:strVal val="#ppt_x"/>
                                          </p:val>
                                        </p:tav>
                                      </p:tavLst>
                                    </p:anim>
                                    <p:anim calcmode="lin" valueType="num">
                                      <p:cBhvr additive="base">
                                        <p:cTn id="12" dur="75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28000" fill="hold" nodeType="withEffect">
                                  <p:stCondLst>
                                    <p:cond delay="50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750" fill="hold"/>
                                        <p:tgtEl>
                                          <p:spTgt spid="23"/>
                                        </p:tgtEl>
                                        <p:attrNameLst>
                                          <p:attrName>ppt_x</p:attrName>
                                        </p:attrNameLst>
                                      </p:cBhvr>
                                      <p:tavLst>
                                        <p:tav tm="0">
                                          <p:val>
                                            <p:strVal val="#ppt_x"/>
                                          </p:val>
                                        </p:tav>
                                        <p:tav tm="100000">
                                          <p:val>
                                            <p:strVal val="#ppt_x"/>
                                          </p:val>
                                        </p:tav>
                                      </p:tavLst>
                                    </p:anim>
                                    <p:anim calcmode="lin" valueType="num">
                                      <p:cBhvr additive="base">
                                        <p:cTn id="16" dur="75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decel="28000" fill="hold" nodeType="withEffect">
                                  <p:stCondLst>
                                    <p:cond delay="75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750" fill="hold"/>
                                        <p:tgtEl>
                                          <p:spTgt spid="29"/>
                                        </p:tgtEl>
                                        <p:attrNameLst>
                                          <p:attrName>ppt_x</p:attrName>
                                        </p:attrNameLst>
                                      </p:cBhvr>
                                      <p:tavLst>
                                        <p:tav tm="0">
                                          <p:val>
                                            <p:strVal val="#ppt_x"/>
                                          </p:val>
                                        </p:tav>
                                        <p:tav tm="100000">
                                          <p:val>
                                            <p:strVal val="#ppt_x"/>
                                          </p:val>
                                        </p:tav>
                                      </p:tavLst>
                                    </p:anim>
                                    <p:anim calcmode="lin" valueType="num">
                                      <p:cBhvr additive="base">
                                        <p:cTn id="20" dur="750" fill="hold"/>
                                        <p:tgtEl>
                                          <p:spTgt spid="29"/>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50" presetClass="entr" presetSubtype="0" decel="10000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p:cTn id="24" dur="1000" fill="hold"/>
                                        <p:tgtEl>
                                          <p:spTgt spid="44"/>
                                        </p:tgtEl>
                                        <p:attrNameLst>
                                          <p:attrName>ppt_w</p:attrName>
                                        </p:attrNameLst>
                                      </p:cBhvr>
                                      <p:tavLst>
                                        <p:tav tm="0">
                                          <p:val>
                                            <p:strVal val="#ppt_w+.3"/>
                                          </p:val>
                                        </p:tav>
                                        <p:tav tm="100000">
                                          <p:val>
                                            <p:strVal val="#ppt_w"/>
                                          </p:val>
                                        </p:tav>
                                      </p:tavLst>
                                    </p:anim>
                                    <p:anim calcmode="lin" valueType="num">
                                      <p:cBhvr>
                                        <p:cTn id="25" dur="1000" fill="hold"/>
                                        <p:tgtEl>
                                          <p:spTgt spid="44"/>
                                        </p:tgtEl>
                                        <p:attrNameLst>
                                          <p:attrName>ppt_h</p:attrName>
                                        </p:attrNameLst>
                                      </p:cBhvr>
                                      <p:tavLst>
                                        <p:tav tm="0">
                                          <p:val>
                                            <p:strVal val="#ppt_h"/>
                                          </p:val>
                                        </p:tav>
                                        <p:tav tm="100000">
                                          <p:val>
                                            <p:strVal val="#ppt_h"/>
                                          </p:val>
                                        </p:tav>
                                      </p:tavLst>
                                    </p:anim>
                                    <p:animEffect transition="in" filter="fade">
                                      <p:cBhvr>
                                        <p:cTn id="26" dur="1000"/>
                                        <p:tgtEl>
                                          <p:spTgt spid="44"/>
                                        </p:tgtEl>
                                      </p:cBhvr>
                                    </p:animEffect>
                                  </p:childTnLst>
                                </p:cTn>
                              </p:par>
                              <p:par>
                                <p:cTn id="27" presetID="50" presetClass="entr" presetSubtype="0" decel="100000" fill="hold" grpId="0" nodeType="withEffect">
                                  <p:stCondLst>
                                    <p:cond delay="250"/>
                                  </p:stCondLst>
                                  <p:childTnLst>
                                    <p:set>
                                      <p:cBhvr>
                                        <p:cTn id="28" dur="1" fill="hold">
                                          <p:stCondLst>
                                            <p:cond delay="0"/>
                                          </p:stCondLst>
                                        </p:cTn>
                                        <p:tgtEl>
                                          <p:spTgt spid="45"/>
                                        </p:tgtEl>
                                        <p:attrNameLst>
                                          <p:attrName>style.visibility</p:attrName>
                                        </p:attrNameLst>
                                      </p:cBhvr>
                                      <p:to>
                                        <p:strVal val="visible"/>
                                      </p:to>
                                    </p:set>
                                    <p:anim calcmode="lin" valueType="num">
                                      <p:cBhvr>
                                        <p:cTn id="29" dur="1000" fill="hold"/>
                                        <p:tgtEl>
                                          <p:spTgt spid="45"/>
                                        </p:tgtEl>
                                        <p:attrNameLst>
                                          <p:attrName>ppt_w</p:attrName>
                                        </p:attrNameLst>
                                      </p:cBhvr>
                                      <p:tavLst>
                                        <p:tav tm="0">
                                          <p:val>
                                            <p:strVal val="#ppt_w+.3"/>
                                          </p:val>
                                        </p:tav>
                                        <p:tav tm="100000">
                                          <p:val>
                                            <p:strVal val="#ppt_w"/>
                                          </p:val>
                                        </p:tav>
                                      </p:tavLst>
                                    </p:anim>
                                    <p:anim calcmode="lin" valueType="num">
                                      <p:cBhvr>
                                        <p:cTn id="30" dur="1000" fill="hold"/>
                                        <p:tgtEl>
                                          <p:spTgt spid="45"/>
                                        </p:tgtEl>
                                        <p:attrNameLst>
                                          <p:attrName>ppt_h</p:attrName>
                                        </p:attrNameLst>
                                      </p:cBhvr>
                                      <p:tavLst>
                                        <p:tav tm="0">
                                          <p:val>
                                            <p:strVal val="#ppt_h"/>
                                          </p:val>
                                        </p:tav>
                                        <p:tav tm="100000">
                                          <p:val>
                                            <p:strVal val="#ppt_h"/>
                                          </p:val>
                                        </p:tav>
                                      </p:tavLst>
                                    </p:anim>
                                    <p:animEffect transition="in" filter="fade">
                                      <p:cBhvr>
                                        <p:cTn id="31" dur="1000"/>
                                        <p:tgtEl>
                                          <p:spTgt spid="45"/>
                                        </p:tgtEl>
                                      </p:cBhvr>
                                    </p:animEffect>
                                  </p:childTnLst>
                                </p:cTn>
                              </p:par>
                              <p:par>
                                <p:cTn id="32" presetID="50" presetClass="entr" presetSubtype="0" decel="100000" fill="hold" grpId="0" nodeType="withEffect">
                                  <p:stCondLst>
                                    <p:cond delay="500"/>
                                  </p:stCondLst>
                                  <p:childTnLst>
                                    <p:set>
                                      <p:cBhvr>
                                        <p:cTn id="33" dur="1" fill="hold">
                                          <p:stCondLst>
                                            <p:cond delay="0"/>
                                          </p:stCondLst>
                                        </p:cTn>
                                        <p:tgtEl>
                                          <p:spTgt spid="46"/>
                                        </p:tgtEl>
                                        <p:attrNameLst>
                                          <p:attrName>style.visibility</p:attrName>
                                        </p:attrNameLst>
                                      </p:cBhvr>
                                      <p:to>
                                        <p:strVal val="visible"/>
                                      </p:to>
                                    </p:set>
                                    <p:anim calcmode="lin" valueType="num">
                                      <p:cBhvr>
                                        <p:cTn id="34" dur="1000" fill="hold"/>
                                        <p:tgtEl>
                                          <p:spTgt spid="46"/>
                                        </p:tgtEl>
                                        <p:attrNameLst>
                                          <p:attrName>ppt_w</p:attrName>
                                        </p:attrNameLst>
                                      </p:cBhvr>
                                      <p:tavLst>
                                        <p:tav tm="0">
                                          <p:val>
                                            <p:strVal val="#ppt_w+.3"/>
                                          </p:val>
                                        </p:tav>
                                        <p:tav tm="100000">
                                          <p:val>
                                            <p:strVal val="#ppt_w"/>
                                          </p:val>
                                        </p:tav>
                                      </p:tavLst>
                                    </p:anim>
                                    <p:anim calcmode="lin" valueType="num">
                                      <p:cBhvr>
                                        <p:cTn id="35" dur="1000" fill="hold"/>
                                        <p:tgtEl>
                                          <p:spTgt spid="46"/>
                                        </p:tgtEl>
                                        <p:attrNameLst>
                                          <p:attrName>ppt_h</p:attrName>
                                        </p:attrNameLst>
                                      </p:cBhvr>
                                      <p:tavLst>
                                        <p:tav tm="0">
                                          <p:val>
                                            <p:strVal val="#ppt_h"/>
                                          </p:val>
                                        </p:tav>
                                        <p:tav tm="100000">
                                          <p:val>
                                            <p:strVal val="#ppt_h"/>
                                          </p:val>
                                        </p:tav>
                                      </p:tavLst>
                                    </p:anim>
                                    <p:animEffect transition="in" filter="fade">
                                      <p:cBhvr>
                                        <p:cTn id="36" dur="1000"/>
                                        <p:tgtEl>
                                          <p:spTgt spid="46"/>
                                        </p:tgtEl>
                                      </p:cBhvr>
                                    </p:animEffect>
                                  </p:childTnLst>
                                </p:cTn>
                              </p:par>
                              <p:par>
                                <p:cTn id="37" presetID="50" presetClass="entr" presetSubtype="0" decel="100000" fill="hold" grpId="0" nodeType="withEffect">
                                  <p:stCondLst>
                                    <p:cond delay="750"/>
                                  </p:stCondLst>
                                  <p:childTnLst>
                                    <p:set>
                                      <p:cBhvr>
                                        <p:cTn id="38" dur="1" fill="hold">
                                          <p:stCondLst>
                                            <p:cond delay="0"/>
                                          </p:stCondLst>
                                        </p:cTn>
                                        <p:tgtEl>
                                          <p:spTgt spid="47"/>
                                        </p:tgtEl>
                                        <p:attrNameLst>
                                          <p:attrName>style.visibility</p:attrName>
                                        </p:attrNameLst>
                                      </p:cBhvr>
                                      <p:to>
                                        <p:strVal val="visible"/>
                                      </p:to>
                                    </p:set>
                                    <p:anim calcmode="lin" valueType="num">
                                      <p:cBhvr>
                                        <p:cTn id="39" dur="1000" fill="hold"/>
                                        <p:tgtEl>
                                          <p:spTgt spid="47"/>
                                        </p:tgtEl>
                                        <p:attrNameLst>
                                          <p:attrName>ppt_w</p:attrName>
                                        </p:attrNameLst>
                                      </p:cBhvr>
                                      <p:tavLst>
                                        <p:tav tm="0">
                                          <p:val>
                                            <p:strVal val="#ppt_w+.3"/>
                                          </p:val>
                                        </p:tav>
                                        <p:tav tm="100000">
                                          <p:val>
                                            <p:strVal val="#ppt_w"/>
                                          </p:val>
                                        </p:tav>
                                      </p:tavLst>
                                    </p:anim>
                                    <p:anim calcmode="lin" valueType="num">
                                      <p:cBhvr>
                                        <p:cTn id="40" dur="1000" fill="hold"/>
                                        <p:tgtEl>
                                          <p:spTgt spid="47"/>
                                        </p:tgtEl>
                                        <p:attrNameLst>
                                          <p:attrName>ppt_h</p:attrName>
                                        </p:attrNameLst>
                                      </p:cBhvr>
                                      <p:tavLst>
                                        <p:tav tm="0">
                                          <p:val>
                                            <p:strVal val="#ppt_h"/>
                                          </p:val>
                                        </p:tav>
                                        <p:tav tm="100000">
                                          <p:val>
                                            <p:strVal val="#ppt_h"/>
                                          </p:val>
                                        </p:tav>
                                      </p:tavLst>
                                    </p:anim>
                                    <p:animEffect transition="in" filter="fade">
                                      <p:cBhvr>
                                        <p:cTn id="41"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390963" y="2006319"/>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4987200" y="2046540"/>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文本框 12"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9514922" y="2046540"/>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文本框 13"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2937783" y="5510389"/>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文本框 14"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7521485" y="5510389"/>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6" name="组合 15"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2707931" y="3633558"/>
            <a:ext cx="2319068" cy="1039840"/>
            <a:chOff x="2707931" y="3719285"/>
            <a:chExt cx="2319068" cy="1039840"/>
          </a:xfrm>
        </p:grpSpPr>
        <p:sp>
          <p:nvSpPr>
            <p:cNvPr id="23" name="Freeform 6"/>
            <p:cNvSpPr/>
            <p:nvPr/>
          </p:nvSpPr>
          <p:spPr bwMode="auto">
            <a:xfrm>
              <a:off x="2707931" y="3719285"/>
              <a:ext cx="2319068"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FDDF42"/>
            </a:solidFill>
            <a:ln>
              <a:noFill/>
            </a:ln>
            <a:effectLst/>
          </p:spPr>
          <p:txBody>
            <a:bodyPr vert="horz" wrap="square" lIns="91439" tIns="45719" rIns="91439" bIns="45719" numCol="1" anchor="t" anchorCtr="0" compatLnSpc="1"/>
            <a:lstStyle/>
            <a:p>
              <a:endParaRPr lang="en-US" sz="2400"/>
            </a:p>
          </p:txBody>
        </p:sp>
        <p:sp>
          <p:nvSpPr>
            <p:cNvPr id="24" name="Freeform 32"/>
            <p:cNvSpPr>
              <a:spLocks noEditPoints="1"/>
            </p:cNvSpPr>
            <p:nvPr/>
          </p:nvSpPr>
          <p:spPr bwMode="auto">
            <a:xfrm>
              <a:off x="3529694" y="3963017"/>
              <a:ext cx="675545" cy="552376"/>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rgbClr val="FFFFFF"/>
            </a:solidFill>
            <a:ln w="9525">
              <a:noFill/>
              <a:round/>
            </a:ln>
          </p:spPr>
          <p:txBody>
            <a:bodyPr vert="horz" wrap="square" lIns="121917" tIns="60959" rIns="121917" bIns="60959" numCol="1" anchor="t" anchorCtr="0" compatLnSpc="1"/>
            <a:lstStyle/>
            <a:p>
              <a:endParaRPr lang="en-US" sz="2400" dirty="0"/>
            </a:p>
          </p:txBody>
        </p:sp>
      </p:grpSp>
      <p:grpSp>
        <p:nvGrpSpPr>
          <p:cNvPr id="25" name="组合 2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5027001" y="3633558"/>
            <a:ext cx="2316969" cy="1039840"/>
            <a:chOff x="5027001" y="3719285"/>
            <a:chExt cx="2316969" cy="1039840"/>
          </a:xfrm>
        </p:grpSpPr>
        <p:sp>
          <p:nvSpPr>
            <p:cNvPr id="26" name="Freeform 7"/>
            <p:cNvSpPr/>
            <p:nvPr/>
          </p:nvSpPr>
          <p:spPr bwMode="auto">
            <a:xfrm>
              <a:off x="5027001"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8DB8B"/>
            </a:solidFill>
            <a:ln>
              <a:noFill/>
            </a:ln>
            <a:effectLst/>
          </p:spPr>
          <p:txBody>
            <a:bodyPr vert="horz" wrap="square" lIns="91439" tIns="45719" rIns="91439" bIns="45719" numCol="1" anchor="t" anchorCtr="0" compatLnSpc="1"/>
            <a:lstStyle/>
            <a:p>
              <a:endParaRPr lang="en-US" sz="2400"/>
            </a:p>
          </p:txBody>
        </p:sp>
        <p:grpSp>
          <p:nvGrpSpPr>
            <p:cNvPr id="27" name="Group 77"/>
            <p:cNvGrpSpPr/>
            <p:nvPr/>
          </p:nvGrpSpPr>
          <p:grpSpPr>
            <a:xfrm>
              <a:off x="5869058" y="3989143"/>
              <a:ext cx="653147" cy="500124"/>
              <a:chOff x="5552261" y="1554043"/>
              <a:chExt cx="363359" cy="278229"/>
            </a:xfrm>
            <a:solidFill>
              <a:schemeClr val="bg1"/>
            </a:solidFill>
          </p:grpSpPr>
          <p:sp>
            <p:nvSpPr>
              <p:cNvPr id="28"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vert="horz" wrap="square" lIns="162560" tIns="81280" rIns="162560" bIns="81280" numCol="1" anchor="t" anchorCtr="0" compatLnSpc="1"/>
              <a:lstStyle/>
              <a:p>
                <a:endParaRPr lang="en-US" sz="2400" dirty="0"/>
              </a:p>
            </p:txBody>
          </p:sp>
          <p:sp>
            <p:nvSpPr>
              <p:cNvPr id="29"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vert="horz" wrap="square" lIns="162560" tIns="81280" rIns="162560" bIns="81280" numCol="1" anchor="t" anchorCtr="0" compatLnSpc="1"/>
              <a:lstStyle/>
              <a:p>
                <a:endParaRPr lang="en-US" sz="2400" dirty="0"/>
              </a:p>
            </p:txBody>
          </p:sp>
          <p:sp>
            <p:nvSpPr>
              <p:cNvPr id="30" name="Rectangle 98"/>
              <p:cNvSpPr>
                <a:spLocks noChangeArrowheads="1"/>
              </p:cNvSpPr>
              <p:nvPr/>
            </p:nvSpPr>
            <p:spPr bwMode="auto">
              <a:xfrm>
                <a:off x="5710062" y="1715997"/>
                <a:ext cx="45679" cy="18688"/>
              </a:xfrm>
              <a:prstGeom prst="rect">
                <a:avLst/>
              </a:prstGeom>
              <a:grpFill/>
              <a:ln w="9525">
                <a:noFill/>
                <a:miter lim="800000"/>
              </a:ln>
            </p:spPr>
            <p:txBody>
              <a:bodyPr vert="horz" wrap="square" lIns="162560" tIns="81280" rIns="162560" bIns="81280" numCol="1" anchor="t" anchorCtr="0" compatLnSpc="1"/>
              <a:lstStyle/>
              <a:p>
                <a:endParaRPr lang="en-US" sz="2400" dirty="0"/>
              </a:p>
            </p:txBody>
          </p:sp>
        </p:grpSp>
      </p:grpSp>
      <p:grpSp>
        <p:nvGrpSpPr>
          <p:cNvPr id="31" name="组合 3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7343970" y="3633558"/>
            <a:ext cx="2316969" cy="1039840"/>
            <a:chOff x="7343970" y="3719285"/>
            <a:chExt cx="2316969" cy="1039840"/>
          </a:xfrm>
        </p:grpSpPr>
        <p:sp>
          <p:nvSpPr>
            <p:cNvPr id="35" name="Freeform 8"/>
            <p:cNvSpPr/>
            <p:nvPr/>
          </p:nvSpPr>
          <p:spPr bwMode="auto">
            <a:xfrm>
              <a:off x="7343970"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FDDF42"/>
            </a:solidFill>
            <a:ln>
              <a:noFill/>
            </a:ln>
            <a:effectLst/>
          </p:spPr>
          <p:txBody>
            <a:bodyPr vert="horz" wrap="square" lIns="91439" tIns="45719" rIns="91439" bIns="45719" numCol="1" anchor="t" anchorCtr="0" compatLnSpc="1"/>
            <a:lstStyle/>
            <a:p>
              <a:endParaRPr lang="en-US" sz="2400"/>
            </a:p>
          </p:txBody>
        </p:sp>
        <p:sp>
          <p:nvSpPr>
            <p:cNvPr id="36" name="Freeform 104"/>
            <p:cNvSpPr>
              <a:spLocks noEditPoints="1"/>
            </p:cNvSpPr>
            <p:nvPr/>
          </p:nvSpPr>
          <p:spPr bwMode="auto">
            <a:xfrm>
              <a:off x="8213200" y="3925693"/>
              <a:ext cx="578504" cy="563577"/>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rgbClr val="FFFFFF"/>
            </a:solidFill>
            <a:ln w="9525">
              <a:noFill/>
              <a:round/>
            </a:ln>
          </p:spPr>
          <p:txBody>
            <a:bodyPr vert="horz" wrap="square" lIns="121917" tIns="60959" rIns="121917" bIns="60959" numCol="1" anchor="t" anchorCtr="0" compatLnSpc="1"/>
            <a:lstStyle/>
            <a:p>
              <a:endParaRPr lang="en-US" sz="2400" dirty="0"/>
            </a:p>
          </p:txBody>
        </p:sp>
      </p:grpSp>
      <p:grpSp>
        <p:nvGrpSpPr>
          <p:cNvPr id="37" name="组合 36"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0963" y="3633558"/>
            <a:ext cx="2316969" cy="1039840"/>
            <a:chOff x="390963" y="3719285"/>
            <a:chExt cx="2316969" cy="1039840"/>
          </a:xfrm>
        </p:grpSpPr>
        <p:sp>
          <p:nvSpPr>
            <p:cNvPr id="38" name="Freeform 5"/>
            <p:cNvSpPr/>
            <p:nvPr/>
          </p:nvSpPr>
          <p:spPr bwMode="auto">
            <a:xfrm>
              <a:off x="390963"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8DB8B"/>
            </a:solidFill>
            <a:ln>
              <a:noFill/>
            </a:ln>
            <a:effectLst/>
          </p:spPr>
          <p:txBody>
            <a:bodyPr vert="horz" wrap="square" lIns="91439" tIns="45719" rIns="91439" bIns="45719" numCol="1" anchor="t" anchorCtr="0" compatLnSpc="1"/>
            <a:lstStyle/>
            <a:p>
              <a:pPr algn="ctr"/>
              <a:endParaRPr lang="en-US" sz="2400"/>
            </a:p>
          </p:txBody>
        </p:sp>
        <p:grpSp>
          <p:nvGrpSpPr>
            <p:cNvPr id="39" name="Group 40"/>
            <p:cNvGrpSpPr/>
            <p:nvPr/>
          </p:nvGrpSpPr>
          <p:grpSpPr>
            <a:xfrm>
              <a:off x="1212724" y="3976077"/>
              <a:ext cx="684405" cy="539203"/>
              <a:chOff x="1058564" y="1781841"/>
              <a:chExt cx="649993" cy="512092"/>
            </a:xfrm>
            <a:solidFill>
              <a:schemeClr val="bg1"/>
            </a:solidFill>
          </p:grpSpPr>
          <p:sp>
            <p:nvSpPr>
              <p:cNvPr id="40"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62560" tIns="81280" rIns="162560" bIns="81280" numCol="1" anchor="t" anchorCtr="0" compatLnSpc="1"/>
              <a:lstStyle/>
              <a:p>
                <a:endParaRPr lang="en-US" sz="2400" dirty="0"/>
              </a:p>
            </p:txBody>
          </p:sp>
          <p:sp>
            <p:nvSpPr>
              <p:cNvPr id="41"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62560" tIns="81280" rIns="162560" bIns="81280" numCol="1" anchor="t" anchorCtr="0" compatLnSpc="1"/>
              <a:lstStyle/>
              <a:p>
                <a:endParaRPr lang="en-US" sz="2400" dirty="0"/>
              </a:p>
            </p:txBody>
          </p:sp>
        </p:grpSp>
      </p:grpSp>
      <p:grpSp>
        <p:nvGrpSpPr>
          <p:cNvPr id="42" name="组合 41"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9660939" y="3633558"/>
            <a:ext cx="2316969" cy="1039840"/>
            <a:chOff x="9660939" y="3719285"/>
            <a:chExt cx="2316969" cy="1039840"/>
          </a:xfrm>
        </p:grpSpPr>
        <p:sp>
          <p:nvSpPr>
            <p:cNvPr id="43" name="Freeform 9"/>
            <p:cNvSpPr/>
            <p:nvPr/>
          </p:nvSpPr>
          <p:spPr bwMode="auto">
            <a:xfrm>
              <a:off x="9660939"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rgbClr val="98DB8B"/>
            </a:solidFill>
            <a:ln>
              <a:noFill/>
            </a:ln>
            <a:effectLst/>
          </p:spPr>
          <p:txBody>
            <a:bodyPr vert="horz" wrap="square" lIns="91439" tIns="45719" rIns="91439" bIns="45719" numCol="1" anchor="t" anchorCtr="0" compatLnSpc="1"/>
            <a:lstStyle/>
            <a:p>
              <a:endParaRPr lang="en-US" sz="2400"/>
            </a:p>
          </p:txBody>
        </p:sp>
        <p:sp>
          <p:nvSpPr>
            <p:cNvPr id="44" name="Freeform 147"/>
            <p:cNvSpPr>
              <a:spLocks noEditPoints="1"/>
            </p:cNvSpPr>
            <p:nvPr/>
          </p:nvSpPr>
          <p:spPr bwMode="auto">
            <a:xfrm>
              <a:off x="10632760" y="3883803"/>
              <a:ext cx="373320" cy="58959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39" tIns="45719" rIns="91439" bIns="45719" numCol="1" anchor="t" anchorCtr="0" compatLnSpc="1"/>
            <a:lstStyle/>
            <a:p>
              <a:endParaRPr lang="zh-CN" altLang="en-US" sz="2400">
                <a:solidFill>
                  <a:prstClr val="black"/>
                </a:solidFill>
              </a:endParaRPr>
            </a:p>
          </p:txBody>
        </p:sp>
      </p:grpSp>
      <p:cxnSp>
        <p:nvCxnSpPr>
          <p:cNvPr id="45" name="Straight Connector 4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1453452" y="3015270"/>
            <a:ext cx="0" cy="546848"/>
          </a:xfrm>
          <a:prstGeom prst="line">
            <a:avLst/>
          </a:prstGeom>
          <a:ln w="28575">
            <a:solidFill>
              <a:srgbClr val="98DB8B"/>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7"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6092793" y="3015270"/>
            <a:ext cx="0" cy="546848"/>
          </a:xfrm>
          <a:prstGeom prst="line">
            <a:avLst/>
          </a:prstGeom>
          <a:ln w="28575">
            <a:solidFill>
              <a:srgbClr val="98DB8B"/>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48"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10732132" y="3015270"/>
            <a:ext cx="0" cy="546848"/>
          </a:xfrm>
          <a:prstGeom prst="line">
            <a:avLst/>
          </a:prstGeom>
          <a:ln w="28575">
            <a:solidFill>
              <a:srgbClr val="98DB8B"/>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49"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3972536" y="4742673"/>
            <a:ext cx="0" cy="546848"/>
          </a:xfrm>
          <a:prstGeom prst="line">
            <a:avLst/>
          </a:prstGeom>
          <a:ln w="28575">
            <a:solidFill>
              <a:srgbClr val="FDDF4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5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8660504" y="4742673"/>
            <a:ext cx="0" cy="546848"/>
          </a:xfrm>
          <a:prstGeom prst="line">
            <a:avLst/>
          </a:prstGeom>
          <a:ln w="28575">
            <a:solidFill>
              <a:srgbClr val="FDDF4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750" fill="hold"/>
                                        <p:tgtEl>
                                          <p:spTgt spid="37"/>
                                        </p:tgtEl>
                                        <p:attrNameLst>
                                          <p:attrName>ppt_x</p:attrName>
                                        </p:attrNameLst>
                                      </p:cBhvr>
                                      <p:tavLst>
                                        <p:tav tm="0">
                                          <p:val>
                                            <p:strVal val="#ppt_x"/>
                                          </p:val>
                                        </p:tav>
                                        <p:tav tm="100000">
                                          <p:val>
                                            <p:strVal val="#ppt_x"/>
                                          </p:val>
                                        </p:tav>
                                      </p:tavLst>
                                    </p:anim>
                                    <p:anim calcmode="lin" valueType="num">
                                      <p:cBhvr additive="base">
                                        <p:cTn id="8" dur="75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 decel="28000" fill="hold"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ppt_x"/>
                                          </p:val>
                                        </p:tav>
                                        <p:tav tm="100000">
                                          <p:val>
                                            <p:strVal val="#ppt_x"/>
                                          </p:val>
                                        </p:tav>
                                      </p:tavLst>
                                    </p:anim>
                                    <p:anim calcmode="lin" valueType="num">
                                      <p:cBhvr additive="base">
                                        <p:cTn id="12" dur="75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4" decel="28000"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ppt_x"/>
                                          </p:val>
                                        </p:tav>
                                        <p:tav tm="100000">
                                          <p:val>
                                            <p:strVal val="#ppt_x"/>
                                          </p:val>
                                        </p:tav>
                                      </p:tavLst>
                                    </p:anim>
                                    <p:anim calcmode="lin" valueType="num">
                                      <p:cBhvr additive="base">
                                        <p:cTn id="16" dur="75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1" decel="28000" fill="hold" nodeType="withEffect">
                                  <p:stCondLst>
                                    <p:cond delay="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ppt_x"/>
                                          </p:val>
                                        </p:tav>
                                        <p:tav tm="100000">
                                          <p:val>
                                            <p:strVal val="#ppt_x"/>
                                          </p:val>
                                        </p:tav>
                                      </p:tavLst>
                                    </p:anim>
                                    <p:anim calcmode="lin" valueType="num">
                                      <p:cBhvr additive="base">
                                        <p:cTn id="20" dur="75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4" decel="28000" fill="hold" nodeType="withEffect">
                                  <p:stCondLst>
                                    <p:cond delay="100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750" fill="hold"/>
                                        <p:tgtEl>
                                          <p:spTgt spid="42"/>
                                        </p:tgtEl>
                                        <p:attrNameLst>
                                          <p:attrName>ppt_x</p:attrName>
                                        </p:attrNameLst>
                                      </p:cBhvr>
                                      <p:tavLst>
                                        <p:tav tm="0">
                                          <p:val>
                                            <p:strVal val="#ppt_x"/>
                                          </p:val>
                                        </p:tav>
                                        <p:tav tm="100000">
                                          <p:val>
                                            <p:strVal val="#ppt_x"/>
                                          </p:val>
                                        </p:tav>
                                      </p:tavLst>
                                    </p:anim>
                                    <p:anim calcmode="lin" valueType="num">
                                      <p:cBhvr additive="base">
                                        <p:cTn id="24" dur="750" fill="hold"/>
                                        <p:tgtEl>
                                          <p:spTgt spid="42"/>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down)">
                                      <p:cBhvr>
                                        <p:cTn id="28" dur="500"/>
                                        <p:tgtEl>
                                          <p:spTgt spid="45"/>
                                        </p:tgtEl>
                                      </p:cBhvr>
                                    </p:animEffect>
                                  </p:childTnLst>
                                </p:cTn>
                              </p:par>
                              <p:par>
                                <p:cTn id="29" presetID="22" presetClass="entr" presetSubtype="1"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500"/>
                                        <p:tgtEl>
                                          <p:spTgt spid="48"/>
                                        </p:tgtEl>
                                      </p:cBhvr>
                                    </p:animEffect>
                                  </p:childTnLst>
                                </p:cTn>
                              </p:par>
                              <p:par>
                                <p:cTn id="32" presetID="22" presetClass="entr" presetSubtype="4"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down)">
                                      <p:cBhvr>
                                        <p:cTn id="34" dur="500"/>
                                        <p:tgtEl>
                                          <p:spTgt spid="46"/>
                                        </p:tgtEl>
                                      </p:cBhvr>
                                    </p:animEffect>
                                  </p:childTnLst>
                                </p:cTn>
                              </p:par>
                              <p:par>
                                <p:cTn id="35" presetID="22" presetClass="entr" presetSubtype="1"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up)">
                                      <p:cBhvr>
                                        <p:cTn id="37" dur="500"/>
                                        <p:tgtEl>
                                          <p:spTgt spid="49"/>
                                        </p:tgtEl>
                                      </p:cBhvr>
                                    </p:animEffect>
                                  </p:childTnLst>
                                </p:cTn>
                              </p:par>
                              <p:par>
                                <p:cTn id="38" presetID="22" presetClass="entr" presetSubtype="4" fill="hold"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500"/>
                                        <p:tgtEl>
                                          <p:spTgt spid="47"/>
                                        </p:tgtEl>
                                      </p:cBhvr>
                                    </p:animEffect>
                                  </p:childTnLst>
                                </p:cTn>
                              </p:par>
                            </p:childTnLst>
                          </p:cTn>
                        </p:par>
                        <p:par>
                          <p:cTn id="41" fill="hold">
                            <p:stCondLst>
                              <p:cond delay="1500"/>
                            </p:stCondLst>
                            <p:childTnLst>
                              <p:par>
                                <p:cTn id="42" presetID="50" presetClass="entr" presetSubtype="0" decel="10000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1000" fill="hold"/>
                                        <p:tgtEl>
                                          <p:spTgt spid="11"/>
                                        </p:tgtEl>
                                        <p:attrNameLst>
                                          <p:attrName>ppt_w</p:attrName>
                                        </p:attrNameLst>
                                      </p:cBhvr>
                                      <p:tavLst>
                                        <p:tav tm="0">
                                          <p:val>
                                            <p:strVal val="#ppt_w+.3"/>
                                          </p:val>
                                        </p:tav>
                                        <p:tav tm="100000">
                                          <p:val>
                                            <p:strVal val="#ppt_w"/>
                                          </p:val>
                                        </p:tav>
                                      </p:tavLst>
                                    </p:anim>
                                    <p:anim calcmode="lin" valueType="num">
                                      <p:cBhvr>
                                        <p:cTn id="45" dur="1000" fill="hold"/>
                                        <p:tgtEl>
                                          <p:spTgt spid="11"/>
                                        </p:tgtEl>
                                        <p:attrNameLst>
                                          <p:attrName>ppt_h</p:attrName>
                                        </p:attrNameLst>
                                      </p:cBhvr>
                                      <p:tavLst>
                                        <p:tav tm="0">
                                          <p:val>
                                            <p:strVal val="#ppt_h"/>
                                          </p:val>
                                        </p:tav>
                                        <p:tav tm="100000">
                                          <p:val>
                                            <p:strVal val="#ppt_h"/>
                                          </p:val>
                                        </p:tav>
                                      </p:tavLst>
                                    </p:anim>
                                    <p:animEffect transition="in" filter="fade">
                                      <p:cBhvr>
                                        <p:cTn id="46" dur="1000"/>
                                        <p:tgtEl>
                                          <p:spTgt spid="11"/>
                                        </p:tgtEl>
                                      </p:cBhvr>
                                    </p:animEffect>
                                  </p:childTnLst>
                                </p:cTn>
                              </p:par>
                              <p:par>
                                <p:cTn id="47" presetID="50" presetClass="entr" presetSubtype="0" decel="100000" fill="hold" grpId="0" nodeType="withEffect">
                                  <p:stCondLst>
                                    <p:cond delay="25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strVal val="#ppt_w+.3"/>
                                          </p:val>
                                        </p:tav>
                                        <p:tav tm="100000">
                                          <p:val>
                                            <p:strVal val="#ppt_w"/>
                                          </p:val>
                                        </p:tav>
                                      </p:tavLst>
                                    </p:anim>
                                    <p:anim calcmode="lin" valueType="num">
                                      <p:cBhvr>
                                        <p:cTn id="50" dur="1000" fill="hold"/>
                                        <p:tgtEl>
                                          <p:spTgt spid="12"/>
                                        </p:tgtEl>
                                        <p:attrNameLst>
                                          <p:attrName>ppt_h</p:attrName>
                                        </p:attrNameLst>
                                      </p:cBhvr>
                                      <p:tavLst>
                                        <p:tav tm="0">
                                          <p:val>
                                            <p:strVal val="#ppt_h"/>
                                          </p:val>
                                        </p:tav>
                                        <p:tav tm="100000">
                                          <p:val>
                                            <p:strVal val="#ppt_h"/>
                                          </p:val>
                                        </p:tav>
                                      </p:tavLst>
                                    </p:anim>
                                    <p:animEffect transition="in" filter="fade">
                                      <p:cBhvr>
                                        <p:cTn id="51" dur="1000"/>
                                        <p:tgtEl>
                                          <p:spTgt spid="12"/>
                                        </p:tgtEl>
                                      </p:cBhvr>
                                    </p:animEffect>
                                  </p:childTnLst>
                                </p:cTn>
                              </p:par>
                              <p:par>
                                <p:cTn id="52" presetID="50" presetClass="entr" presetSubtype="0" decel="100000" fill="hold" grpId="0" nodeType="withEffect">
                                  <p:stCondLst>
                                    <p:cond delay="500"/>
                                  </p:st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strVal val="#ppt_w+.3"/>
                                          </p:val>
                                        </p:tav>
                                        <p:tav tm="100000">
                                          <p:val>
                                            <p:strVal val="#ppt_w"/>
                                          </p:val>
                                        </p:tav>
                                      </p:tavLst>
                                    </p:anim>
                                    <p:anim calcmode="lin" valueType="num">
                                      <p:cBhvr>
                                        <p:cTn id="55" dur="1000" fill="hold"/>
                                        <p:tgtEl>
                                          <p:spTgt spid="13"/>
                                        </p:tgtEl>
                                        <p:attrNameLst>
                                          <p:attrName>ppt_h</p:attrName>
                                        </p:attrNameLst>
                                      </p:cBhvr>
                                      <p:tavLst>
                                        <p:tav tm="0">
                                          <p:val>
                                            <p:strVal val="#ppt_h"/>
                                          </p:val>
                                        </p:tav>
                                        <p:tav tm="100000">
                                          <p:val>
                                            <p:strVal val="#ppt_h"/>
                                          </p:val>
                                        </p:tav>
                                      </p:tavLst>
                                    </p:anim>
                                    <p:animEffect transition="in" filter="fade">
                                      <p:cBhvr>
                                        <p:cTn id="56" dur="1000"/>
                                        <p:tgtEl>
                                          <p:spTgt spid="13"/>
                                        </p:tgtEl>
                                      </p:cBhvr>
                                    </p:animEffect>
                                  </p:childTnLst>
                                </p:cTn>
                              </p:par>
                              <p:par>
                                <p:cTn id="57" presetID="50" presetClass="entr" presetSubtype="0" decel="100000" fill="hold" grpId="0" nodeType="withEffect">
                                  <p:stCondLst>
                                    <p:cond delay="750"/>
                                  </p:stCondLst>
                                  <p:childTnLst>
                                    <p:set>
                                      <p:cBhvr>
                                        <p:cTn id="58" dur="1" fill="hold">
                                          <p:stCondLst>
                                            <p:cond delay="0"/>
                                          </p:stCondLst>
                                        </p:cTn>
                                        <p:tgtEl>
                                          <p:spTgt spid="14"/>
                                        </p:tgtEl>
                                        <p:attrNameLst>
                                          <p:attrName>style.visibility</p:attrName>
                                        </p:attrNameLst>
                                      </p:cBhvr>
                                      <p:to>
                                        <p:strVal val="visible"/>
                                      </p:to>
                                    </p:set>
                                    <p:anim calcmode="lin" valueType="num">
                                      <p:cBhvr>
                                        <p:cTn id="59" dur="1000" fill="hold"/>
                                        <p:tgtEl>
                                          <p:spTgt spid="14"/>
                                        </p:tgtEl>
                                        <p:attrNameLst>
                                          <p:attrName>ppt_w</p:attrName>
                                        </p:attrNameLst>
                                      </p:cBhvr>
                                      <p:tavLst>
                                        <p:tav tm="0">
                                          <p:val>
                                            <p:strVal val="#ppt_w+.3"/>
                                          </p:val>
                                        </p:tav>
                                        <p:tav tm="100000">
                                          <p:val>
                                            <p:strVal val="#ppt_w"/>
                                          </p:val>
                                        </p:tav>
                                      </p:tavLst>
                                    </p:anim>
                                    <p:anim calcmode="lin" valueType="num">
                                      <p:cBhvr>
                                        <p:cTn id="60" dur="1000" fill="hold"/>
                                        <p:tgtEl>
                                          <p:spTgt spid="14"/>
                                        </p:tgtEl>
                                        <p:attrNameLst>
                                          <p:attrName>ppt_h</p:attrName>
                                        </p:attrNameLst>
                                      </p:cBhvr>
                                      <p:tavLst>
                                        <p:tav tm="0">
                                          <p:val>
                                            <p:strVal val="#ppt_h"/>
                                          </p:val>
                                        </p:tav>
                                        <p:tav tm="100000">
                                          <p:val>
                                            <p:strVal val="#ppt_h"/>
                                          </p:val>
                                        </p:tav>
                                      </p:tavLst>
                                    </p:anim>
                                    <p:animEffect transition="in" filter="fade">
                                      <p:cBhvr>
                                        <p:cTn id="61" dur="1000"/>
                                        <p:tgtEl>
                                          <p:spTgt spid="14"/>
                                        </p:tgtEl>
                                      </p:cBhvr>
                                    </p:animEffect>
                                  </p:childTnLst>
                                </p:cTn>
                              </p:par>
                              <p:par>
                                <p:cTn id="62" presetID="50" presetClass="entr" presetSubtype="0" decel="100000" fill="hold" grpId="0" nodeType="withEffect">
                                  <p:stCondLst>
                                    <p:cond delay="1000"/>
                                  </p:stCondLst>
                                  <p:childTnLst>
                                    <p:set>
                                      <p:cBhvr>
                                        <p:cTn id="63" dur="1" fill="hold">
                                          <p:stCondLst>
                                            <p:cond delay="0"/>
                                          </p:stCondLst>
                                        </p:cTn>
                                        <p:tgtEl>
                                          <p:spTgt spid="15"/>
                                        </p:tgtEl>
                                        <p:attrNameLst>
                                          <p:attrName>style.visibility</p:attrName>
                                        </p:attrNameLst>
                                      </p:cBhvr>
                                      <p:to>
                                        <p:strVal val="visible"/>
                                      </p:to>
                                    </p:set>
                                    <p:anim calcmode="lin" valueType="num">
                                      <p:cBhvr>
                                        <p:cTn id="64" dur="1000" fill="hold"/>
                                        <p:tgtEl>
                                          <p:spTgt spid="15"/>
                                        </p:tgtEl>
                                        <p:attrNameLst>
                                          <p:attrName>ppt_w</p:attrName>
                                        </p:attrNameLst>
                                      </p:cBhvr>
                                      <p:tavLst>
                                        <p:tav tm="0">
                                          <p:val>
                                            <p:strVal val="#ppt_w+.3"/>
                                          </p:val>
                                        </p:tav>
                                        <p:tav tm="100000">
                                          <p:val>
                                            <p:strVal val="#ppt_w"/>
                                          </p:val>
                                        </p:tav>
                                      </p:tavLst>
                                    </p:anim>
                                    <p:anim calcmode="lin" valueType="num">
                                      <p:cBhvr>
                                        <p:cTn id="65" dur="1000" fill="hold"/>
                                        <p:tgtEl>
                                          <p:spTgt spid="15"/>
                                        </p:tgtEl>
                                        <p:attrNameLst>
                                          <p:attrName>ppt_h</p:attrName>
                                        </p:attrNameLst>
                                      </p:cBhvr>
                                      <p:tavLst>
                                        <p:tav tm="0">
                                          <p:val>
                                            <p:strVal val="#ppt_h"/>
                                          </p:val>
                                        </p:tav>
                                        <p:tav tm="100000">
                                          <p:val>
                                            <p:strVal val="#ppt_h"/>
                                          </p:val>
                                        </p:tav>
                                      </p:tavLst>
                                    </p:anim>
                                    <p:animEffect transition="in" filter="fade">
                                      <p:cBhvr>
                                        <p:cTn id="6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6688467" y="2634968"/>
            <a:ext cx="1724307" cy="1485935"/>
          </a:xfrm>
          <a:prstGeom prst="hexagon">
            <a:avLst/>
          </a:prstGeom>
          <a:solidFill>
            <a:srgbClr val="FDDF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2" name="六边形 11"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5228072" y="3432576"/>
            <a:ext cx="1724307" cy="1485935"/>
          </a:xfrm>
          <a:prstGeom prst="hexagon">
            <a:avLst/>
          </a:prstGeom>
          <a:blipFill dpi="0" rotWithShape="1">
            <a:blip r:embed="rId3" cstate="print"/>
            <a:srcRect/>
            <a:stretch>
              <a:fillRect/>
            </a:stretch>
          </a:bli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六边形 12"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8148860" y="3179212"/>
            <a:ext cx="2308649" cy="1989495"/>
          </a:xfrm>
          <a:prstGeom prst="hexagon">
            <a:avLst/>
          </a:prstGeom>
          <a:blipFill>
            <a:blip r:embed="rId4" cstate="print"/>
            <a:stretch>
              <a:fillRect/>
            </a:stretch>
          </a:bli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六边形 13"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6693160" y="4240735"/>
            <a:ext cx="1724307" cy="1485935"/>
          </a:xfrm>
          <a:prstGeom prst="hexagon">
            <a:avLst/>
          </a:prstGeom>
          <a:solidFill>
            <a:srgbClr val="98DB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15" name="六边形 14"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1671389" y="3151268"/>
            <a:ext cx="2308649" cy="1989495"/>
          </a:xfrm>
          <a:prstGeom prst="hexagon">
            <a:avLst/>
          </a:prstGeom>
          <a:blipFill>
            <a:blip r:embed="rId5" cstate="print"/>
            <a:stretch>
              <a:fillRect/>
            </a:stretch>
          </a:bli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六边形 15"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3767680" y="4228311"/>
            <a:ext cx="1724307" cy="1485935"/>
          </a:xfrm>
          <a:prstGeom prst="hexagon">
            <a:avLst/>
          </a:prstGeom>
          <a:solidFill>
            <a:srgbClr val="FDDF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23" name="六边形 22"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3747632" y="2608133"/>
            <a:ext cx="1724307" cy="1485935"/>
          </a:xfrm>
          <a:prstGeom prst="hexagon">
            <a:avLst/>
          </a:prstGeom>
          <a:solidFill>
            <a:srgbClr val="98DB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prstClr val="white"/>
              </a:solidFill>
              <a:latin typeface="微软雅黑" panose="020B0503020204020204" pitchFamily="34" charset="-122"/>
              <a:ea typeface="微软雅黑" panose="020B0503020204020204" pitchFamily="34" charset="-122"/>
            </a:endParaRPr>
          </a:p>
        </p:txBody>
      </p:sp>
      <p:sp>
        <p:nvSpPr>
          <p:cNvPr id="24" name="六边形 23"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5228075" y="5048925"/>
            <a:ext cx="1724307" cy="1485935"/>
          </a:xfrm>
          <a:prstGeom prst="hexagon">
            <a:avLst/>
          </a:prstGeom>
          <a:blipFill>
            <a:blip r:embed="rId6" cstate="print"/>
            <a:stretch>
              <a:fillRect/>
            </a:stretch>
          </a:bli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六边形 24" descr="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
          <p:cNvSpPr/>
          <p:nvPr/>
        </p:nvSpPr>
        <p:spPr>
          <a:xfrm>
            <a:off x="5228072" y="1855424"/>
            <a:ext cx="1724307" cy="1485935"/>
          </a:xfrm>
          <a:prstGeom prst="hexagon">
            <a:avLst/>
          </a:prstGeom>
          <a:blipFill>
            <a:blip r:embed="rId7" cstate="print"/>
            <a:stretch>
              <a:fillRect/>
            </a:stretch>
          </a:blip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文本框 25"/>
          <p:cNvSpPr txBox="1"/>
          <p:nvPr/>
        </p:nvSpPr>
        <p:spPr>
          <a:xfrm>
            <a:off x="3935846" y="3110526"/>
            <a:ext cx="1415772" cy="461665"/>
          </a:xfrm>
          <a:prstGeom prst="rect">
            <a:avLst/>
          </a:prstGeom>
          <a:noFill/>
          <a:effectLst/>
        </p:spPr>
        <p:txBody>
          <a:bodyPr wrap="none" rtlCol="0">
            <a:spAutoFit/>
          </a:bodyPr>
          <a:lstStyle/>
          <a:p>
            <a:pPr defTabSz="1218565">
              <a:defRPr/>
            </a:pPr>
            <a:r>
              <a:rPr lang="zh-CN" altLang="en-US" sz="2400" kern="0" dirty="0" smtClean="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3980038" y="4707042"/>
            <a:ext cx="1415772" cy="461665"/>
          </a:xfrm>
          <a:prstGeom prst="rect">
            <a:avLst/>
          </a:prstGeom>
          <a:noFill/>
          <a:effectLst/>
        </p:spPr>
        <p:txBody>
          <a:bodyPr wrap="none" rtlCol="0">
            <a:spAutoFit/>
          </a:bodyPr>
          <a:lstStyle/>
          <a:p>
            <a:pPr defTabSz="1218565">
              <a:defRPr/>
            </a:pPr>
            <a:r>
              <a:rPr lang="zh-CN" altLang="en-US" sz="2400" kern="0" dirty="0" smtClean="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6816703" y="3168586"/>
            <a:ext cx="1415772" cy="461665"/>
          </a:xfrm>
          <a:prstGeom prst="rect">
            <a:avLst/>
          </a:prstGeom>
          <a:noFill/>
          <a:effectLst/>
        </p:spPr>
        <p:txBody>
          <a:bodyPr wrap="none" rtlCol="0">
            <a:spAutoFit/>
          </a:bodyPr>
          <a:lstStyle/>
          <a:p>
            <a:pPr defTabSz="1218565">
              <a:defRPr/>
            </a:pPr>
            <a:r>
              <a:rPr lang="zh-CN" altLang="en-US" sz="2400" kern="0" dirty="0" smtClean="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860895" y="4765102"/>
            <a:ext cx="1415772" cy="461665"/>
          </a:xfrm>
          <a:prstGeom prst="rect">
            <a:avLst/>
          </a:prstGeom>
          <a:noFill/>
          <a:effectLst/>
        </p:spPr>
        <p:txBody>
          <a:bodyPr wrap="none" rtlCol="0">
            <a:spAutoFit/>
          </a:bodyPr>
          <a:lstStyle/>
          <a:p>
            <a:pPr defTabSz="1218565">
              <a:defRPr/>
            </a:pPr>
            <a:r>
              <a:rPr lang="zh-CN" altLang="en-US" sz="2400" kern="0" dirty="0" smtClean="0">
                <a:solidFill>
                  <a:schemeClr val="bg1"/>
                </a:solidFill>
                <a:latin typeface="微软雅黑" panose="020B0503020204020204" pitchFamily="34" charset="-122"/>
                <a:ea typeface="微软雅黑" panose="020B0503020204020204" pitchFamily="34" charset="-122"/>
              </a:rPr>
              <a:t>输入标题</a:t>
            </a:r>
            <a:endParaRPr lang="zh-CN" altLang="en-US" sz="24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ppt_x</p:attrName>
                                        </p:attrNameLst>
                                      </p:cBhvr>
                                      <p:tavLst>
                                        <p:tav tm="0">
                                          <p:val>
                                            <p:fltVal val="0.5"/>
                                          </p:val>
                                        </p:tav>
                                        <p:tav tm="100000">
                                          <p:val>
                                            <p:strVal val="#ppt_x"/>
                                          </p:val>
                                        </p:tav>
                                      </p:tavLst>
                                    </p:anim>
                                    <p:anim calcmode="lin" valueType="num">
                                      <p:cBhvr>
                                        <p:cTn id="10" dur="500" fill="hold"/>
                                        <p:tgtEl>
                                          <p:spTgt spid="23"/>
                                        </p:tgtEl>
                                        <p:attrNameLst>
                                          <p:attrName>ppt_y</p:attrName>
                                        </p:attrNameLst>
                                      </p:cBhvr>
                                      <p:tavLst>
                                        <p:tav tm="0">
                                          <p:val>
                                            <p:fltVal val="0.5"/>
                                          </p:val>
                                        </p:tav>
                                        <p:tav tm="100000">
                                          <p:val>
                                            <p:strVal val="#ppt_y"/>
                                          </p:val>
                                        </p:tav>
                                      </p:tavLst>
                                    </p:anim>
                                  </p:childTnLst>
                                </p:cTn>
                              </p:par>
                              <p:par>
                                <p:cTn id="11" presetID="26" presetClass="emph" presetSubtype="0" fill="hold" grpId="1" nodeType="withEffect">
                                  <p:stCondLst>
                                    <p:cond delay="250"/>
                                  </p:stCondLst>
                                  <p:childTnLst>
                                    <p:animEffect transition="out" filter="fade">
                                      <p:cBhvr>
                                        <p:cTn id="12" dur="500" tmFilter="0, 0; .2, .5; .8, .5; 1, 0"/>
                                        <p:tgtEl>
                                          <p:spTgt spid="23"/>
                                        </p:tgtEl>
                                      </p:cBhvr>
                                    </p:animEffect>
                                    <p:animScale>
                                      <p:cBhvr>
                                        <p:cTn id="13" dur="250" autoRev="1" fill="hold"/>
                                        <p:tgtEl>
                                          <p:spTgt spid="23"/>
                                        </p:tgtEl>
                                      </p:cBhvr>
                                      <p:by x="105000" y="105000"/>
                                    </p:animScale>
                                  </p:childTnLst>
                                </p:cTn>
                              </p:par>
                              <p:par>
                                <p:cTn id="14" presetID="23" presetClass="entr" presetSubtype="528" fill="hold" grpId="0" nodeType="withEffect">
                                  <p:stCondLst>
                                    <p:cond delay="10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par>
                                <p:cTn id="20" presetID="26" presetClass="emph" presetSubtype="0" fill="hold" grpId="1" nodeType="withEffect">
                                  <p:stCondLst>
                                    <p:cond delay="25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par>
                                <p:cTn id="23" presetID="23" presetClass="entr" presetSubtype="528" fill="hold" grpId="0" nodeType="withEffect">
                                  <p:stCondLst>
                                    <p:cond delay="20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 calcmode="lin" valueType="num">
                                      <p:cBhvr>
                                        <p:cTn id="27" dur="500" fill="hold"/>
                                        <p:tgtEl>
                                          <p:spTgt spid="25"/>
                                        </p:tgtEl>
                                        <p:attrNameLst>
                                          <p:attrName>ppt_x</p:attrName>
                                        </p:attrNameLst>
                                      </p:cBhvr>
                                      <p:tavLst>
                                        <p:tav tm="0">
                                          <p:val>
                                            <p:fltVal val="0.5"/>
                                          </p:val>
                                        </p:tav>
                                        <p:tav tm="100000">
                                          <p:val>
                                            <p:strVal val="#ppt_x"/>
                                          </p:val>
                                        </p:tav>
                                      </p:tavLst>
                                    </p:anim>
                                    <p:anim calcmode="lin" valueType="num">
                                      <p:cBhvr>
                                        <p:cTn id="28" dur="500" fill="hold"/>
                                        <p:tgtEl>
                                          <p:spTgt spid="25"/>
                                        </p:tgtEl>
                                        <p:attrNameLst>
                                          <p:attrName>ppt_y</p:attrName>
                                        </p:attrNameLst>
                                      </p:cBhvr>
                                      <p:tavLst>
                                        <p:tav tm="0">
                                          <p:val>
                                            <p:fltVal val="0.5"/>
                                          </p:val>
                                        </p:tav>
                                        <p:tav tm="100000">
                                          <p:val>
                                            <p:strVal val="#ppt_y"/>
                                          </p:val>
                                        </p:tav>
                                      </p:tavLst>
                                    </p:anim>
                                  </p:childTnLst>
                                </p:cTn>
                              </p:par>
                              <p:par>
                                <p:cTn id="29" presetID="26" presetClass="emph" presetSubtype="0" fill="hold" grpId="1" nodeType="withEffect">
                                  <p:stCondLst>
                                    <p:cond delay="250"/>
                                  </p:stCondLst>
                                  <p:childTnLst>
                                    <p:animEffect transition="out" filter="fade">
                                      <p:cBhvr>
                                        <p:cTn id="30" dur="500" tmFilter="0, 0; .2, .5; .8, .5; 1, 0"/>
                                        <p:tgtEl>
                                          <p:spTgt spid="25"/>
                                        </p:tgtEl>
                                      </p:cBhvr>
                                    </p:animEffect>
                                    <p:animScale>
                                      <p:cBhvr>
                                        <p:cTn id="31" dur="250" autoRev="1" fill="hold"/>
                                        <p:tgtEl>
                                          <p:spTgt spid="25"/>
                                        </p:tgtEl>
                                      </p:cBhvr>
                                      <p:by x="105000" y="105000"/>
                                    </p:animScale>
                                  </p:childTnLst>
                                </p:cTn>
                              </p:par>
                              <p:par>
                                <p:cTn id="32" presetID="23" presetClass="entr" presetSubtype="528" fill="hold" grpId="0" nodeType="withEffect">
                                  <p:stCondLst>
                                    <p:cond delay="30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par>
                                <p:cTn id="38" presetID="26" presetClass="emph" presetSubtype="0" fill="hold" grpId="1" nodeType="withEffect">
                                  <p:stCondLst>
                                    <p:cond delay="250"/>
                                  </p:stCondLst>
                                  <p:childTnLst>
                                    <p:animEffect transition="out" filter="fade">
                                      <p:cBhvr>
                                        <p:cTn id="39" dur="500" tmFilter="0, 0; .2, .5; .8, .5; 1, 0"/>
                                        <p:tgtEl>
                                          <p:spTgt spid="11"/>
                                        </p:tgtEl>
                                      </p:cBhvr>
                                    </p:animEffect>
                                    <p:animScale>
                                      <p:cBhvr>
                                        <p:cTn id="40" dur="250" autoRev="1" fill="hold"/>
                                        <p:tgtEl>
                                          <p:spTgt spid="11"/>
                                        </p:tgtEl>
                                      </p:cBhvr>
                                      <p:by x="105000" y="105000"/>
                                    </p:animScale>
                                  </p:childTnLst>
                                </p:cTn>
                              </p:par>
                              <p:par>
                                <p:cTn id="41" presetID="23" presetClass="entr" presetSubtype="528" fill="hold" grpId="0" nodeType="withEffect">
                                  <p:stCondLst>
                                    <p:cond delay="40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 calcmode="lin" valueType="num">
                                      <p:cBhvr>
                                        <p:cTn id="45" dur="500" fill="hold"/>
                                        <p:tgtEl>
                                          <p:spTgt spid="13"/>
                                        </p:tgtEl>
                                        <p:attrNameLst>
                                          <p:attrName>ppt_x</p:attrName>
                                        </p:attrNameLst>
                                      </p:cBhvr>
                                      <p:tavLst>
                                        <p:tav tm="0">
                                          <p:val>
                                            <p:fltVal val="0.5"/>
                                          </p:val>
                                        </p:tav>
                                        <p:tav tm="100000">
                                          <p:val>
                                            <p:strVal val="#ppt_x"/>
                                          </p:val>
                                        </p:tav>
                                      </p:tavLst>
                                    </p:anim>
                                    <p:anim calcmode="lin" valueType="num">
                                      <p:cBhvr>
                                        <p:cTn id="46" dur="500" fill="hold"/>
                                        <p:tgtEl>
                                          <p:spTgt spid="13"/>
                                        </p:tgtEl>
                                        <p:attrNameLst>
                                          <p:attrName>ppt_y</p:attrName>
                                        </p:attrNameLst>
                                      </p:cBhvr>
                                      <p:tavLst>
                                        <p:tav tm="0">
                                          <p:val>
                                            <p:fltVal val="0.5"/>
                                          </p:val>
                                        </p:tav>
                                        <p:tav tm="100000">
                                          <p:val>
                                            <p:strVal val="#ppt_y"/>
                                          </p:val>
                                        </p:tav>
                                      </p:tavLst>
                                    </p:anim>
                                  </p:childTnLst>
                                </p:cTn>
                              </p:par>
                              <p:par>
                                <p:cTn id="47" presetID="26" presetClass="emph" presetSubtype="0" fill="hold" grpId="1" nodeType="withEffect">
                                  <p:stCondLst>
                                    <p:cond delay="250"/>
                                  </p:stCondLst>
                                  <p:childTnLst>
                                    <p:animEffect transition="out" filter="fade">
                                      <p:cBhvr>
                                        <p:cTn id="48" dur="500" tmFilter="0, 0; .2, .5; .8, .5; 1, 0"/>
                                        <p:tgtEl>
                                          <p:spTgt spid="13"/>
                                        </p:tgtEl>
                                      </p:cBhvr>
                                    </p:animEffect>
                                    <p:animScale>
                                      <p:cBhvr>
                                        <p:cTn id="49" dur="250" autoRev="1" fill="hold"/>
                                        <p:tgtEl>
                                          <p:spTgt spid="13"/>
                                        </p:tgtEl>
                                      </p:cBhvr>
                                      <p:by x="105000" y="105000"/>
                                    </p:animScale>
                                  </p:childTnLst>
                                </p:cTn>
                              </p:par>
                              <p:par>
                                <p:cTn id="50" presetID="23" presetClass="entr" presetSubtype="528" fill="hold" grpId="0" nodeType="withEffect">
                                  <p:stCondLst>
                                    <p:cond delay="50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 calcmode="lin" valueType="num">
                                      <p:cBhvr>
                                        <p:cTn id="54" dur="500" fill="hold"/>
                                        <p:tgtEl>
                                          <p:spTgt spid="16"/>
                                        </p:tgtEl>
                                        <p:attrNameLst>
                                          <p:attrName>ppt_x</p:attrName>
                                        </p:attrNameLst>
                                      </p:cBhvr>
                                      <p:tavLst>
                                        <p:tav tm="0">
                                          <p:val>
                                            <p:fltVal val="0.5"/>
                                          </p:val>
                                        </p:tav>
                                        <p:tav tm="100000">
                                          <p:val>
                                            <p:strVal val="#ppt_x"/>
                                          </p:val>
                                        </p:tav>
                                      </p:tavLst>
                                    </p:anim>
                                    <p:anim calcmode="lin" valueType="num">
                                      <p:cBhvr>
                                        <p:cTn id="55" dur="500" fill="hold"/>
                                        <p:tgtEl>
                                          <p:spTgt spid="16"/>
                                        </p:tgtEl>
                                        <p:attrNameLst>
                                          <p:attrName>ppt_y</p:attrName>
                                        </p:attrNameLst>
                                      </p:cBhvr>
                                      <p:tavLst>
                                        <p:tav tm="0">
                                          <p:val>
                                            <p:fltVal val="0.5"/>
                                          </p:val>
                                        </p:tav>
                                        <p:tav tm="100000">
                                          <p:val>
                                            <p:strVal val="#ppt_y"/>
                                          </p:val>
                                        </p:tav>
                                      </p:tavLst>
                                    </p:anim>
                                  </p:childTnLst>
                                </p:cTn>
                              </p:par>
                              <p:par>
                                <p:cTn id="56" presetID="26" presetClass="emph" presetSubtype="0" fill="hold" grpId="1" nodeType="withEffect">
                                  <p:stCondLst>
                                    <p:cond delay="250"/>
                                  </p:stCondLst>
                                  <p:childTnLst>
                                    <p:animEffect transition="out" filter="fade">
                                      <p:cBhvr>
                                        <p:cTn id="57" dur="500" tmFilter="0, 0; .2, .5; .8, .5; 1, 0"/>
                                        <p:tgtEl>
                                          <p:spTgt spid="16"/>
                                        </p:tgtEl>
                                      </p:cBhvr>
                                    </p:animEffect>
                                    <p:animScale>
                                      <p:cBhvr>
                                        <p:cTn id="58" dur="250" autoRev="1" fill="hold"/>
                                        <p:tgtEl>
                                          <p:spTgt spid="16"/>
                                        </p:tgtEl>
                                      </p:cBhvr>
                                      <p:by x="105000" y="105000"/>
                                    </p:animScale>
                                  </p:childTnLst>
                                </p:cTn>
                              </p:par>
                              <p:par>
                                <p:cTn id="59" presetID="23" presetClass="entr" presetSubtype="528" fill="hold" grpId="0" nodeType="withEffect">
                                  <p:stCondLst>
                                    <p:cond delay="600"/>
                                  </p:stCondLst>
                                  <p:childTnLst>
                                    <p:set>
                                      <p:cBhvr>
                                        <p:cTn id="60" dur="1" fill="hold">
                                          <p:stCondLst>
                                            <p:cond delay="0"/>
                                          </p:stCondLst>
                                        </p:cTn>
                                        <p:tgtEl>
                                          <p:spTgt spid="12"/>
                                        </p:tgtEl>
                                        <p:attrNameLst>
                                          <p:attrName>style.visibility</p:attrName>
                                        </p:attrNameLst>
                                      </p:cBhvr>
                                      <p:to>
                                        <p:strVal val="visible"/>
                                      </p:to>
                                    </p:set>
                                    <p:anim calcmode="lin" valueType="num">
                                      <p:cBhvr>
                                        <p:cTn id="61" dur="500" fill="hold"/>
                                        <p:tgtEl>
                                          <p:spTgt spid="12"/>
                                        </p:tgtEl>
                                        <p:attrNameLst>
                                          <p:attrName>ppt_w</p:attrName>
                                        </p:attrNameLst>
                                      </p:cBhvr>
                                      <p:tavLst>
                                        <p:tav tm="0">
                                          <p:val>
                                            <p:fltVal val="0"/>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anim calcmode="lin" valueType="num">
                                      <p:cBhvr>
                                        <p:cTn id="63" dur="500" fill="hold"/>
                                        <p:tgtEl>
                                          <p:spTgt spid="12"/>
                                        </p:tgtEl>
                                        <p:attrNameLst>
                                          <p:attrName>ppt_x</p:attrName>
                                        </p:attrNameLst>
                                      </p:cBhvr>
                                      <p:tavLst>
                                        <p:tav tm="0">
                                          <p:val>
                                            <p:fltVal val="0.5"/>
                                          </p:val>
                                        </p:tav>
                                        <p:tav tm="100000">
                                          <p:val>
                                            <p:strVal val="#ppt_x"/>
                                          </p:val>
                                        </p:tav>
                                      </p:tavLst>
                                    </p:anim>
                                    <p:anim calcmode="lin" valueType="num">
                                      <p:cBhvr>
                                        <p:cTn id="64" dur="500" fill="hold"/>
                                        <p:tgtEl>
                                          <p:spTgt spid="12"/>
                                        </p:tgtEl>
                                        <p:attrNameLst>
                                          <p:attrName>ppt_y</p:attrName>
                                        </p:attrNameLst>
                                      </p:cBhvr>
                                      <p:tavLst>
                                        <p:tav tm="0">
                                          <p:val>
                                            <p:fltVal val="0.5"/>
                                          </p:val>
                                        </p:tav>
                                        <p:tav tm="100000">
                                          <p:val>
                                            <p:strVal val="#ppt_y"/>
                                          </p:val>
                                        </p:tav>
                                      </p:tavLst>
                                    </p:anim>
                                  </p:childTnLst>
                                </p:cTn>
                              </p:par>
                              <p:par>
                                <p:cTn id="65" presetID="26" presetClass="emph" presetSubtype="0" fill="hold" grpId="1" nodeType="withEffect">
                                  <p:stCondLst>
                                    <p:cond delay="250"/>
                                  </p:stCondLst>
                                  <p:childTnLst>
                                    <p:animEffect transition="out" filter="fade">
                                      <p:cBhvr>
                                        <p:cTn id="66" dur="500" tmFilter="0, 0; .2, .5; .8, .5; 1, 0"/>
                                        <p:tgtEl>
                                          <p:spTgt spid="12"/>
                                        </p:tgtEl>
                                      </p:cBhvr>
                                    </p:animEffect>
                                    <p:animScale>
                                      <p:cBhvr>
                                        <p:cTn id="67" dur="250" autoRev="1" fill="hold"/>
                                        <p:tgtEl>
                                          <p:spTgt spid="12"/>
                                        </p:tgtEl>
                                      </p:cBhvr>
                                      <p:by x="105000" y="105000"/>
                                    </p:animScale>
                                  </p:childTnLst>
                                </p:cTn>
                              </p:par>
                              <p:par>
                                <p:cTn id="68" presetID="23" presetClass="entr" presetSubtype="528" fill="hold" grpId="0" nodeType="withEffect">
                                  <p:stCondLst>
                                    <p:cond delay="700"/>
                                  </p:stCondLst>
                                  <p:childTnLst>
                                    <p:set>
                                      <p:cBhvr>
                                        <p:cTn id="69" dur="1" fill="hold">
                                          <p:stCondLst>
                                            <p:cond delay="0"/>
                                          </p:stCondLst>
                                        </p:cTn>
                                        <p:tgtEl>
                                          <p:spTgt spid="14"/>
                                        </p:tgtEl>
                                        <p:attrNameLst>
                                          <p:attrName>style.visibility</p:attrName>
                                        </p:attrNameLst>
                                      </p:cBhvr>
                                      <p:to>
                                        <p:strVal val="visible"/>
                                      </p:to>
                                    </p:set>
                                    <p:anim calcmode="lin" valueType="num">
                                      <p:cBhvr>
                                        <p:cTn id="70" dur="500" fill="hold"/>
                                        <p:tgtEl>
                                          <p:spTgt spid="14"/>
                                        </p:tgtEl>
                                        <p:attrNameLst>
                                          <p:attrName>ppt_w</p:attrName>
                                        </p:attrNameLst>
                                      </p:cBhvr>
                                      <p:tavLst>
                                        <p:tav tm="0">
                                          <p:val>
                                            <p:fltVal val="0"/>
                                          </p:val>
                                        </p:tav>
                                        <p:tav tm="100000">
                                          <p:val>
                                            <p:strVal val="#ppt_w"/>
                                          </p:val>
                                        </p:tav>
                                      </p:tavLst>
                                    </p:anim>
                                    <p:anim calcmode="lin" valueType="num">
                                      <p:cBhvr>
                                        <p:cTn id="71" dur="500" fill="hold"/>
                                        <p:tgtEl>
                                          <p:spTgt spid="14"/>
                                        </p:tgtEl>
                                        <p:attrNameLst>
                                          <p:attrName>ppt_h</p:attrName>
                                        </p:attrNameLst>
                                      </p:cBhvr>
                                      <p:tavLst>
                                        <p:tav tm="0">
                                          <p:val>
                                            <p:fltVal val="0"/>
                                          </p:val>
                                        </p:tav>
                                        <p:tav tm="100000">
                                          <p:val>
                                            <p:strVal val="#ppt_h"/>
                                          </p:val>
                                        </p:tav>
                                      </p:tavLst>
                                    </p:anim>
                                    <p:anim calcmode="lin" valueType="num">
                                      <p:cBhvr>
                                        <p:cTn id="72" dur="500" fill="hold"/>
                                        <p:tgtEl>
                                          <p:spTgt spid="14"/>
                                        </p:tgtEl>
                                        <p:attrNameLst>
                                          <p:attrName>ppt_x</p:attrName>
                                        </p:attrNameLst>
                                      </p:cBhvr>
                                      <p:tavLst>
                                        <p:tav tm="0">
                                          <p:val>
                                            <p:fltVal val="0.5"/>
                                          </p:val>
                                        </p:tav>
                                        <p:tav tm="100000">
                                          <p:val>
                                            <p:strVal val="#ppt_x"/>
                                          </p:val>
                                        </p:tav>
                                      </p:tavLst>
                                    </p:anim>
                                    <p:anim calcmode="lin" valueType="num">
                                      <p:cBhvr>
                                        <p:cTn id="73" dur="500" fill="hold"/>
                                        <p:tgtEl>
                                          <p:spTgt spid="14"/>
                                        </p:tgtEl>
                                        <p:attrNameLst>
                                          <p:attrName>ppt_y</p:attrName>
                                        </p:attrNameLst>
                                      </p:cBhvr>
                                      <p:tavLst>
                                        <p:tav tm="0">
                                          <p:val>
                                            <p:fltVal val="0.5"/>
                                          </p:val>
                                        </p:tav>
                                        <p:tav tm="100000">
                                          <p:val>
                                            <p:strVal val="#ppt_y"/>
                                          </p:val>
                                        </p:tav>
                                      </p:tavLst>
                                    </p:anim>
                                  </p:childTnLst>
                                </p:cTn>
                              </p:par>
                              <p:par>
                                <p:cTn id="74" presetID="26" presetClass="emph" presetSubtype="0" fill="hold" grpId="1" nodeType="withEffect">
                                  <p:stCondLst>
                                    <p:cond delay="250"/>
                                  </p:stCondLst>
                                  <p:childTnLst>
                                    <p:animEffect transition="out" filter="fade">
                                      <p:cBhvr>
                                        <p:cTn id="75" dur="500" tmFilter="0, 0; .2, .5; .8, .5; 1, 0"/>
                                        <p:tgtEl>
                                          <p:spTgt spid="14"/>
                                        </p:tgtEl>
                                      </p:cBhvr>
                                    </p:animEffect>
                                    <p:animScale>
                                      <p:cBhvr>
                                        <p:cTn id="76" dur="250" autoRev="1" fill="hold"/>
                                        <p:tgtEl>
                                          <p:spTgt spid="14"/>
                                        </p:tgtEl>
                                      </p:cBhvr>
                                      <p:by x="105000" y="105000"/>
                                    </p:animScale>
                                  </p:childTnLst>
                                </p:cTn>
                              </p:par>
                              <p:par>
                                <p:cTn id="77" presetID="23" presetClass="entr" presetSubtype="528" fill="hold" grpId="0" nodeType="withEffect">
                                  <p:stCondLst>
                                    <p:cond delay="80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 calcmode="lin" valueType="num">
                                      <p:cBhvr>
                                        <p:cTn id="81" dur="500" fill="hold"/>
                                        <p:tgtEl>
                                          <p:spTgt spid="24"/>
                                        </p:tgtEl>
                                        <p:attrNameLst>
                                          <p:attrName>ppt_x</p:attrName>
                                        </p:attrNameLst>
                                      </p:cBhvr>
                                      <p:tavLst>
                                        <p:tav tm="0">
                                          <p:val>
                                            <p:fltVal val="0.5"/>
                                          </p:val>
                                        </p:tav>
                                        <p:tav tm="100000">
                                          <p:val>
                                            <p:strVal val="#ppt_x"/>
                                          </p:val>
                                        </p:tav>
                                      </p:tavLst>
                                    </p:anim>
                                    <p:anim calcmode="lin" valueType="num">
                                      <p:cBhvr>
                                        <p:cTn id="82" dur="500" fill="hold"/>
                                        <p:tgtEl>
                                          <p:spTgt spid="24"/>
                                        </p:tgtEl>
                                        <p:attrNameLst>
                                          <p:attrName>ppt_y</p:attrName>
                                        </p:attrNameLst>
                                      </p:cBhvr>
                                      <p:tavLst>
                                        <p:tav tm="0">
                                          <p:val>
                                            <p:fltVal val="0.5"/>
                                          </p:val>
                                        </p:tav>
                                        <p:tav tm="100000">
                                          <p:val>
                                            <p:strVal val="#ppt_y"/>
                                          </p:val>
                                        </p:tav>
                                      </p:tavLst>
                                    </p:anim>
                                  </p:childTnLst>
                                </p:cTn>
                              </p:par>
                              <p:par>
                                <p:cTn id="83" presetID="26" presetClass="emph" presetSubtype="0" fill="hold" grpId="1" nodeType="withEffect">
                                  <p:stCondLst>
                                    <p:cond delay="250"/>
                                  </p:stCondLst>
                                  <p:childTnLst>
                                    <p:animEffect transition="out" filter="fade">
                                      <p:cBhvr>
                                        <p:cTn id="84" dur="500" tmFilter="0, 0; .2, .5; .8, .5; 1, 0"/>
                                        <p:tgtEl>
                                          <p:spTgt spid="24"/>
                                        </p:tgtEl>
                                      </p:cBhvr>
                                    </p:animEffect>
                                    <p:animScale>
                                      <p:cBhvr>
                                        <p:cTn id="85" dur="250" autoRev="1" fill="hold"/>
                                        <p:tgtEl>
                                          <p:spTgt spid="24"/>
                                        </p:tgtEl>
                                      </p:cBhvr>
                                      <p:by x="105000" y="105000"/>
                                    </p:animScale>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23" grpId="0" animBg="1"/>
      <p:bldP spid="23" grpId="1" animBg="1"/>
      <p:bldP spid="24" grpId="0" animBg="1"/>
      <p:bldP spid="24" grpId="1" animBg="1"/>
      <p:bldP spid="25" grpId="0" animBg="1"/>
      <p:bldP spid="25" grpId="1" animBg="1"/>
      <p:bldP spid="26" grpId="0"/>
      <p:bldP spid="27" grpId="0"/>
      <p:bldP spid="28"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
          <p:cNvGrpSpPr/>
          <p:nvPr/>
        </p:nvGrpSpPr>
        <p:grpSpPr bwMode="auto">
          <a:xfrm>
            <a:off x="4297934" y="2557853"/>
            <a:ext cx="4909450" cy="2004792"/>
            <a:chOff x="3176589" y="1285879"/>
            <a:chExt cx="3771900" cy="1362075"/>
          </a:xfrm>
          <a:solidFill>
            <a:srgbClr val="FDDF42"/>
          </a:solidFill>
        </p:grpSpPr>
        <p:sp>
          <p:nvSpPr>
            <p:cNvPr id="12" name="右箭头 1"/>
            <p:cNvSpPr/>
            <p:nvPr/>
          </p:nvSpPr>
          <p:spPr bwMode="auto">
            <a:xfrm rot="905815">
              <a:off x="3176589" y="1285879"/>
              <a:ext cx="3771900" cy="1362075"/>
            </a:xfrm>
            <a:custGeom>
              <a:avLst/>
              <a:gdLst>
                <a:gd name="T0" fmla="*/ 0 w 3771900"/>
                <a:gd name="T1" fmla="*/ 826294 h 1362075"/>
                <a:gd name="T2" fmla="*/ 3186112 w 3771900"/>
                <a:gd name="T3" fmla="*/ 316706 h 1362075"/>
                <a:gd name="T4" fmla="*/ 3243262 w 3771900"/>
                <a:gd name="T5" fmla="*/ 0 h 1362075"/>
                <a:gd name="T6" fmla="*/ 3771900 w 3771900"/>
                <a:gd name="T7" fmla="*/ 833438 h 1362075"/>
                <a:gd name="T8" fmla="*/ 2995612 w 3771900"/>
                <a:gd name="T9" fmla="*/ 1362075 h 1362075"/>
                <a:gd name="T10" fmla="*/ 3052762 w 3771900"/>
                <a:gd name="T11" fmla="*/ 1045369 h 1362075"/>
                <a:gd name="T12" fmla="*/ 0 w 3771900"/>
                <a:gd name="T13" fmla="*/ 826294 h 1362075"/>
                <a:gd name="T14" fmla="*/ 0 60000 65536"/>
                <a:gd name="T15" fmla="*/ 0 60000 65536"/>
                <a:gd name="T16" fmla="*/ 0 60000 65536"/>
                <a:gd name="T17" fmla="*/ 0 60000 65536"/>
                <a:gd name="T18" fmla="*/ 0 60000 65536"/>
                <a:gd name="T19" fmla="*/ 0 60000 65536"/>
                <a:gd name="T20" fmla="*/ 0 60000 65536"/>
                <a:gd name="T21" fmla="*/ 0 w 3771900"/>
                <a:gd name="T22" fmla="*/ 0 h 1362075"/>
                <a:gd name="T23" fmla="*/ 3771900 w 3771900"/>
                <a:gd name="T24" fmla="*/ 1362075 h 13620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grpFill/>
            <a:ln w="15875" cap="flat" cmpd="sng" algn="ctr">
              <a:noFill/>
              <a:prstDash val="solid"/>
              <a:round/>
            </a:ln>
          </p:spPr>
          <p:txBody>
            <a:bodyPr anchor="ctr"/>
            <a:lstStyle/>
            <a:p>
              <a:endParaRPr lang="zh-CN" altLang="en-US" sz="2255"/>
            </a:p>
          </p:txBody>
        </p:sp>
        <p:sp>
          <p:nvSpPr>
            <p:cNvPr id="13" name="文本框 3"/>
            <p:cNvSpPr txBox="1">
              <a:spLocks noChangeArrowheads="1"/>
            </p:cNvSpPr>
            <p:nvPr/>
          </p:nvSpPr>
          <p:spPr bwMode="auto">
            <a:xfrm rot="1212081">
              <a:off x="4862535" y="1929514"/>
              <a:ext cx="1596125" cy="250645"/>
            </a:xfrm>
            <a:prstGeom prst="rect">
              <a:avLst/>
            </a:prstGeom>
            <a:grpFill/>
            <a:ln w="9525">
              <a:noFill/>
              <a:miter lim="800000"/>
            </a:ln>
          </p:spPr>
          <p:txBody>
            <a:bodyPr wrap="none" lIns="0" tIns="45514" rIns="0" bIns="45514">
              <a:spAutoFit/>
            </a:bodyPr>
            <a:lstStyle/>
            <a:p>
              <a:pPr algn="r" defTabSz="909320"/>
              <a:r>
                <a:rPr lang="zh-CN" altLang="en-US" dirty="0">
                  <a:solidFill>
                    <a:schemeClr val="bg1"/>
                  </a:solidFill>
                  <a:latin typeface="Calibri" panose="020F0502020204030204" charset="0"/>
                </a:rPr>
                <a:t>请在此处添加关键字</a:t>
              </a:r>
            </a:p>
          </p:txBody>
        </p:sp>
      </p:grpSp>
      <p:grpSp>
        <p:nvGrpSpPr>
          <p:cNvPr id="14" name="组合 4"/>
          <p:cNvGrpSpPr/>
          <p:nvPr/>
        </p:nvGrpSpPr>
        <p:grpSpPr bwMode="auto">
          <a:xfrm>
            <a:off x="3021795" y="3630925"/>
            <a:ext cx="4909450" cy="1978911"/>
            <a:chOff x="2195511" y="1906532"/>
            <a:chExt cx="3771900" cy="1362075"/>
          </a:xfrm>
          <a:solidFill>
            <a:srgbClr val="98DB8B"/>
          </a:solidFill>
        </p:grpSpPr>
        <p:sp>
          <p:nvSpPr>
            <p:cNvPr id="15" name="右箭头 1"/>
            <p:cNvSpPr/>
            <p:nvPr/>
          </p:nvSpPr>
          <p:spPr bwMode="auto">
            <a:xfrm rot="905815" flipH="1" flipV="1">
              <a:off x="2195511" y="1906532"/>
              <a:ext cx="3771900" cy="1362075"/>
            </a:xfrm>
            <a:custGeom>
              <a:avLst/>
              <a:gdLst>
                <a:gd name="T0" fmla="*/ 0 w 3771900"/>
                <a:gd name="T1" fmla="*/ 826294 h 1362075"/>
                <a:gd name="T2" fmla="*/ 3186112 w 3771900"/>
                <a:gd name="T3" fmla="*/ 316706 h 1362075"/>
                <a:gd name="T4" fmla="*/ 3243262 w 3771900"/>
                <a:gd name="T5" fmla="*/ 0 h 1362075"/>
                <a:gd name="T6" fmla="*/ 3771900 w 3771900"/>
                <a:gd name="T7" fmla="*/ 833438 h 1362075"/>
                <a:gd name="T8" fmla="*/ 2995612 w 3771900"/>
                <a:gd name="T9" fmla="*/ 1362075 h 1362075"/>
                <a:gd name="T10" fmla="*/ 3052762 w 3771900"/>
                <a:gd name="T11" fmla="*/ 1045369 h 1362075"/>
                <a:gd name="T12" fmla="*/ 0 w 3771900"/>
                <a:gd name="T13" fmla="*/ 826294 h 1362075"/>
                <a:gd name="T14" fmla="*/ 0 60000 65536"/>
                <a:gd name="T15" fmla="*/ 0 60000 65536"/>
                <a:gd name="T16" fmla="*/ 0 60000 65536"/>
                <a:gd name="T17" fmla="*/ 0 60000 65536"/>
                <a:gd name="T18" fmla="*/ 0 60000 65536"/>
                <a:gd name="T19" fmla="*/ 0 60000 65536"/>
                <a:gd name="T20" fmla="*/ 0 60000 65536"/>
                <a:gd name="T21" fmla="*/ 0 w 3771900"/>
                <a:gd name="T22" fmla="*/ 0 h 1362075"/>
                <a:gd name="T23" fmla="*/ 3771900 w 3771900"/>
                <a:gd name="T24" fmla="*/ 1362075 h 13620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grpFill/>
            <a:ln w="12700" cap="flat" cmpd="sng" algn="ctr">
              <a:noFill/>
              <a:prstDash val="solid"/>
              <a:miter lim="800000"/>
            </a:ln>
          </p:spPr>
          <p:txBody>
            <a:bodyPr anchor="ctr"/>
            <a:lstStyle/>
            <a:p>
              <a:endParaRPr lang="zh-CN" altLang="en-US" sz="2255"/>
            </a:p>
          </p:txBody>
        </p:sp>
        <p:sp>
          <p:nvSpPr>
            <p:cNvPr id="16" name="文本框 6"/>
            <p:cNvSpPr txBox="1">
              <a:spLocks noChangeArrowheads="1"/>
            </p:cNvSpPr>
            <p:nvPr/>
          </p:nvSpPr>
          <p:spPr bwMode="auto">
            <a:xfrm rot="1309175">
              <a:off x="2604274" y="2346189"/>
              <a:ext cx="1596124" cy="253923"/>
            </a:xfrm>
            <a:prstGeom prst="rect">
              <a:avLst/>
            </a:prstGeom>
            <a:grpFill/>
            <a:ln w="9525">
              <a:noFill/>
              <a:miter lim="800000"/>
            </a:ln>
          </p:spPr>
          <p:txBody>
            <a:bodyPr wrap="none" lIns="0" tIns="45514" rIns="0" bIns="45514">
              <a:spAutoFit/>
            </a:bodyPr>
            <a:lstStyle/>
            <a:p>
              <a:pPr defTabSz="909320"/>
              <a:r>
                <a:rPr lang="zh-CN" altLang="en-US" dirty="0">
                  <a:solidFill>
                    <a:schemeClr val="bg1"/>
                  </a:solidFill>
                  <a:latin typeface="Calibri" panose="020F0502020204030204" charset="0"/>
                </a:rPr>
                <a:t>请在此处添加关键字</a:t>
              </a:r>
            </a:p>
          </p:txBody>
        </p:sp>
      </p:grpSp>
      <p:sp>
        <p:nvSpPr>
          <p:cNvPr id="23" name="文本框 7"/>
          <p:cNvSpPr txBox="1">
            <a:spLocks noChangeArrowheads="1"/>
          </p:cNvSpPr>
          <p:nvPr/>
        </p:nvSpPr>
        <p:spPr bwMode="auto">
          <a:xfrm>
            <a:off x="9354708" y="2973942"/>
            <a:ext cx="2016736" cy="2321245"/>
          </a:xfrm>
          <a:prstGeom prst="rect">
            <a:avLst/>
          </a:prstGeom>
          <a:noFill/>
          <a:ln w="9525">
            <a:noFill/>
            <a:miter lim="800000"/>
          </a:ln>
        </p:spPr>
        <p:txBody>
          <a:bodyPr lIns="0" tIns="45514" rIns="0" bIns="45514">
            <a:spAutoFit/>
          </a:bodyPr>
          <a:lstStyle/>
          <a:p>
            <a:pPr algn="just" defTabSz="909320">
              <a:lnSpc>
                <a:spcPct val="150000"/>
              </a:lnSpc>
            </a:pPr>
            <a:r>
              <a:rPr lang="zh-CN" altLang="en-US" sz="1400" dirty="0">
                <a:solidFill>
                  <a:schemeClr val="tx1">
                    <a:lumMod val="75000"/>
                    <a:lumOff val="25000"/>
                  </a:schemeClr>
                </a:solidFill>
              </a:rPr>
              <a:t>请在此处添加您需要的文字内容请在此处添加您需要的文字内容请在此处添加您需要的文字内容请在此处添加您需要的文字内容请在此处添加您需要的文字内容</a:t>
            </a:r>
          </a:p>
        </p:txBody>
      </p:sp>
      <p:sp>
        <p:nvSpPr>
          <p:cNvPr id="24" name="文本框 8"/>
          <p:cNvSpPr txBox="1">
            <a:spLocks noChangeArrowheads="1"/>
          </p:cNvSpPr>
          <p:nvPr/>
        </p:nvSpPr>
        <p:spPr bwMode="auto">
          <a:xfrm>
            <a:off x="849772" y="2973942"/>
            <a:ext cx="2016736" cy="2354075"/>
          </a:xfrm>
          <a:prstGeom prst="rect">
            <a:avLst/>
          </a:prstGeom>
          <a:noFill/>
          <a:ln w="9525">
            <a:noFill/>
            <a:miter lim="800000"/>
          </a:ln>
        </p:spPr>
        <p:txBody>
          <a:bodyPr lIns="0" tIns="45514" rIns="0" bIns="45514">
            <a:spAutoFit/>
          </a:bodyPr>
          <a:lstStyle/>
          <a:p>
            <a:pPr algn="just" defTabSz="909320">
              <a:lnSpc>
                <a:spcPct val="150000"/>
              </a:lnSpc>
            </a:pPr>
            <a:r>
              <a:rPr lang="zh-CN" altLang="en-US" sz="1400" dirty="0">
                <a:solidFill>
                  <a:schemeClr val="tx1">
                    <a:lumMod val="75000"/>
                    <a:lumOff val="25000"/>
                  </a:schemeClr>
                </a:solidFill>
              </a:rPr>
              <a:t>请在此处添加您需要的文字内容请在此处添加您需要的文字内容请在此处添加您需要的文字内容请在此处添加您需要的文字内容请在此处添加您需要的文字内容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893" y="5499847"/>
            <a:ext cx="12089406" cy="1479176"/>
            <a:chOff x="-1" y="5338481"/>
            <a:chExt cx="12419132" cy="1519519"/>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grpSp>
        <p:nvGrpSpPr>
          <p:cNvPr id="7" name="组合 6"/>
          <p:cNvGrpSpPr/>
          <p:nvPr/>
        </p:nvGrpSpPr>
        <p:grpSpPr>
          <a:xfrm flipV="1">
            <a:off x="0" y="-134470"/>
            <a:ext cx="12089406" cy="1479176"/>
            <a:chOff x="-1" y="5338481"/>
            <a:chExt cx="12419132" cy="1519519"/>
          </a:xfrm>
        </p:grpSpPr>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sp>
        <p:nvSpPr>
          <p:cNvPr id="10"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2895857" y="4311358"/>
            <a:ext cx="6405264" cy="1749145"/>
          </a:xfrm>
          <a:prstGeom prst="rect">
            <a:avLst/>
          </a:prstGeom>
          <a:noFill/>
          <a:ln w="12700" cap="flat" cmpd="sng" algn="ctr">
            <a:noFill/>
            <a:prstDash val="solid"/>
          </a:ln>
          <a:effectLst/>
        </p:spPr>
        <p:txBody>
          <a:bodyPr lIns="91440" tIns="0" rIns="91440" bIns="0" rtlCol="0" anchor="t"/>
          <a:lstStyle/>
          <a:p>
            <a:pPr algn="ctr"/>
            <a:r>
              <a:rPr lang="zh-CN" altLang="en-US" sz="5400" b="1" dirty="0">
                <a:solidFill>
                  <a:srgbClr val="98DB8B"/>
                </a:solidFill>
                <a:latin typeface="幼圆" panose="02010509060101010101" pitchFamily="49" charset="-122"/>
                <a:ea typeface="幼圆" panose="02010509060101010101" pitchFamily="49" charset="-122"/>
              </a:rPr>
              <a:t>总体建议与总结</a:t>
            </a:r>
          </a:p>
        </p:txBody>
      </p:sp>
      <p:grpSp>
        <p:nvGrpSpPr>
          <p:cNvPr id="11" name="组合 10"/>
          <p:cNvGrpSpPr/>
          <p:nvPr/>
        </p:nvGrpSpPr>
        <p:grpSpPr>
          <a:xfrm>
            <a:off x="4693544" y="1358154"/>
            <a:ext cx="2756103" cy="2756102"/>
            <a:chOff x="4002422" y="586098"/>
            <a:chExt cx="4217869" cy="4217869"/>
          </a:xfrm>
        </p:grpSpPr>
        <p:sp>
          <p:nvSpPr>
            <p:cNvPr id="12" name="椭圆 11"/>
            <p:cNvSpPr>
              <a:spLocks noChangeAspect="1"/>
            </p:cNvSpPr>
            <p:nvPr/>
          </p:nvSpPr>
          <p:spPr>
            <a:xfrm>
              <a:off x="4002422" y="586098"/>
              <a:ext cx="4217869" cy="4217869"/>
            </a:xfrm>
            <a:prstGeom prst="ellipse">
              <a:avLst/>
            </a:prstGeom>
            <a:solidFill>
              <a:srgbClr val="FFFFFF"/>
            </a:solidFill>
            <a:ln w="635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4095356" y="679032"/>
              <a:ext cx="4032000" cy="4032000"/>
            </a:xfrm>
            <a:prstGeom prst="ellipse">
              <a:avLst/>
            </a:prstGeom>
            <a:solidFill>
              <a:srgbClr val="FCFCFC"/>
            </a:solidFill>
            <a:ln w="1905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329773" y="1805180"/>
            <a:ext cx="1550424" cy="1862048"/>
          </a:xfrm>
          <a:prstGeom prst="rect">
            <a:avLst/>
          </a:prstGeom>
          <a:noFill/>
        </p:spPr>
        <p:txBody>
          <a:bodyPr wrap="none" rtlCol="0">
            <a:spAutoFit/>
          </a:bodyPr>
          <a:lstStyle/>
          <a:p>
            <a:r>
              <a:rPr lang="en-US" altLang="zh-CN" sz="11500" b="1" dirty="0" smtClean="0">
                <a:solidFill>
                  <a:srgbClr val="FDDF42"/>
                </a:solidFill>
                <a:latin typeface="Agency FB" panose="020B0503020202020204" pitchFamily="34" charset="0"/>
                <a:ea typeface="微软雅黑" panose="020B0503020204020204" pitchFamily="34" charset="-122"/>
              </a:rPr>
              <a:t>04</a:t>
            </a:r>
            <a:endParaRPr lang="zh-CN" altLang="en-US" sz="11500" b="1" dirty="0">
              <a:solidFill>
                <a:srgbClr val="FDDF42"/>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childTnLst>
                          </p:cTn>
                        </p:par>
                        <p:par>
                          <p:cTn id="19" fill="hold">
                            <p:stCondLst>
                              <p:cond delay="2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2099"/>
                            </p:stCondLst>
                            <p:childTnLst>
                              <p:par>
                                <p:cTn id="27" presetID="16" presetClass="entr" presetSubtype="37"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out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71322" y="1080762"/>
            <a:ext cx="6086529" cy="5077992"/>
            <a:chOff x="2215275" y="430306"/>
            <a:chExt cx="7639823" cy="6373905"/>
          </a:xfrm>
        </p:grpSpPr>
        <p:grpSp>
          <p:nvGrpSpPr>
            <p:cNvPr id="9" name="组合 8"/>
            <p:cNvGrpSpPr/>
            <p:nvPr/>
          </p:nvGrpSpPr>
          <p:grpSpPr>
            <a:xfrm>
              <a:off x="3671730" y="430306"/>
              <a:ext cx="5081491" cy="5081490"/>
              <a:chOff x="4002422" y="586098"/>
              <a:chExt cx="4217869" cy="4217869"/>
            </a:xfrm>
          </p:grpSpPr>
          <p:sp>
            <p:nvSpPr>
              <p:cNvPr id="10" name="椭圆 9"/>
              <p:cNvSpPr>
                <a:spLocks noChangeAspect="1"/>
              </p:cNvSpPr>
              <p:nvPr/>
            </p:nvSpPr>
            <p:spPr>
              <a:xfrm>
                <a:off x="4002422" y="586098"/>
                <a:ext cx="4217869" cy="4217869"/>
              </a:xfrm>
              <a:prstGeom prst="ellipse">
                <a:avLst/>
              </a:prstGeom>
              <a:solidFill>
                <a:srgbClr val="FFFFFF"/>
              </a:solidFill>
              <a:ln w="1270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a:spLocks noChangeAspect="1"/>
              </p:cNvSpPr>
              <p:nvPr/>
            </p:nvSpPr>
            <p:spPr>
              <a:xfrm>
                <a:off x="4095356" y="679032"/>
                <a:ext cx="4032000" cy="4032000"/>
              </a:xfrm>
              <a:prstGeom prst="ellipse">
                <a:avLst/>
              </a:prstGeom>
              <a:solidFill>
                <a:srgbClr val="FCFCFC"/>
              </a:solidFill>
              <a:ln w="2540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378660" y="2657643"/>
              <a:ext cx="2476438" cy="1945119"/>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215275" y="2407899"/>
              <a:ext cx="6907332" cy="4396312"/>
            </a:xfrm>
            <a:prstGeom prst="rect">
              <a:avLst/>
            </a:prstGeom>
          </p:spPr>
        </p:pic>
      </p:grpSp>
      <p:sp>
        <p:nvSpPr>
          <p:cNvPr id="18" name="矩形 17"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p:nvPr/>
        </p:nvSpPr>
        <p:spPr>
          <a:xfrm flipH="1">
            <a:off x="1899710" y="3131693"/>
            <a:ext cx="2912237" cy="584775"/>
          </a:xfrm>
          <a:prstGeom prst="rect">
            <a:avLst/>
          </a:prstGeom>
          <a:ln>
            <a:noFill/>
          </a:ln>
        </p:spPr>
        <p:txBody>
          <a:bodyPr wrap="square">
            <a:spAutoFit/>
          </a:bodyPr>
          <a:lstStyle/>
          <a:p>
            <a:pPr algn="ctr"/>
            <a:r>
              <a:rPr lang="en-US" altLang="zh-CN" sz="3200" dirty="0" smtClean="0">
                <a:solidFill>
                  <a:srgbClr val="98DB8B"/>
                </a:solidFill>
                <a:latin typeface="Franklin Gothic Demi" panose="020B0703020102020204" pitchFamily="34" charset="0"/>
                <a:ea typeface="微软雅黑" panose="020B0503020204020204" pitchFamily="34" charset="-122"/>
                <a:cs typeface="BrowalliaUPC" panose="020B0604020202020204" pitchFamily="34" charset="-34"/>
              </a:rPr>
              <a:t>CONTENTS</a:t>
            </a:r>
            <a:endParaRPr lang="en-US" altLang="zh-CN" sz="3200" dirty="0">
              <a:solidFill>
                <a:srgbClr val="98DB8B"/>
              </a:solidFill>
              <a:latin typeface="Franklin Gothic Demi" panose="020B0703020102020204" pitchFamily="34" charset="0"/>
              <a:ea typeface="微软雅黑" panose="020B0503020204020204" pitchFamily="34" charset="-122"/>
              <a:cs typeface="BrowalliaUPC" panose="020B0604020202020204" pitchFamily="34" charset="-34"/>
            </a:endParaRPr>
          </a:p>
        </p:txBody>
      </p:sp>
      <p:sp>
        <p:nvSpPr>
          <p:cNvPr id="19" name="文本框 18" descr="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
          <p:cNvSpPr txBox="1"/>
          <p:nvPr/>
        </p:nvSpPr>
        <p:spPr>
          <a:xfrm>
            <a:off x="2234276" y="1781495"/>
            <a:ext cx="2146742" cy="1323439"/>
          </a:xfrm>
          <a:prstGeom prst="rect">
            <a:avLst/>
          </a:prstGeom>
          <a:noFill/>
        </p:spPr>
        <p:txBody>
          <a:bodyPr wrap="none" rtlCol="0">
            <a:spAutoFit/>
          </a:bodyPr>
          <a:lstStyle/>
          <a:p>
            <a:pPr defTabSz="1218565">
              <a:defRPr/>
            </a:pPr>
            <a:r>
              <a:rPr lang="zh-CN" altLang="en-US" sz="3200" b="1" kern="0" dirty="0" smtClean="0">
                <a:solidFill>
                  <a:schemeClr val="tx1">
                    <a:lumMod val="85000"/>
                    <a:lumOff val="15000"/>
                  </a:schemeClr>
                </a:solidFill>
                <a:latin typeface="幼圆" panose="02010509060101010101" pitchFamily="49" charset="-122"/>
                <a:ea typeface="幼圆" panose="02010509060101010101" pitchFamily="49" charset="-122"/>
              </a:rPr>
              <a:t>  </a:t>
            </a:r>
            <a:endParaRPr lang="en-US" altLang="zh-CN" sz="3200" b="1" kern="0" dirty="0" smtClean="0">
              <a:solidFill>
                <a:schemeClr val="tx1">
                  <a:lumMod val="85000"/>
                  <a:lumOff val="15000"/>
                </a:schemeClr>
              </a:solidFill>
              <a:latin typeface="幼圆" panose="02010509060101010101" pitchFamily="49" charset="-122"/>
              <a:ea typeface="幼圆" panose="02010509060101010101" pitchFamily="49" charset="-122"/>
            </a:endParaRPr>
          </a:p>
          <a:p>
            <a:r>
              <a:rPr lang="zh-CN" altLang="en-US" sz="4800" b="1" dirty="0" smtClean="0">
                <a:solidFill>
                  <a:srgbClr val="FDDF42"/>
                </a:solidFill>
                <a:latin typeface="微软雅黑" panose="020B0503020204020204" pitchFamily="34" charset="-122"/>
                <a:ea typeface="微软雅黑" panose="020B0503020204020204" pitchFamily="34" charset="-122"/>
                <a:cs typeface="Kartika" panose="02020503030404060203" pitchFamily="18" charset="0"/>
              </a:rPr>
              <a:t>目    录</a:t>
            </a:r>
            <a:endParaRPr lang="en-US" altLang="zh-CN" sz="4800" b="1" dirty="0">
              <a:solidFill>
                <a:srgbClr val="FDDF42"/>
              </a:solidFill>
              <a:latin typeface="微软雅黑" panose="020B0503020204020204" pitchFamily="34" charset="-122"/>
              <a:ea typeface="微软雅黑" panose="020B0503020204020204" pitchFamily="34" charset="-122"/>
              <a:cs typeface="Kartika" panose="02020503030404060203" pitchFamily="18" charset="0"/>
            </a:endParaRPr>
          </a:p>
        </p:txBody>
      </p:sp>
      <p:sp>
        <p:nvSpPr>
          <p:cNvPr id="22" name="椭圆 21"/>
          <p:cNvSpPr>
            <a:spLocks noChangeAspect="1"/>
          </p:cNvSpPr>
          <p:nvPr/>
        </p:nvSpPr>
        <p:spPr>
          <a:xfrm>
            <a:off x="7316725" y="1625216"/>
            <a:ext cx="468000" cy="468000"/>
          </a:xfrm>
          <a:prstGeom prst="ellipse">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a:spLocks noChangeAspect="1"/>
          </p:cNvSpPr>
          <p:nvPr/>
        </p:nvSpPr>
        <p:spPr>
          <a:xfrm>
            <a:off x="7316725" y="2664357"/>
            <a:ext cx="468000" cy="468000"/>
          </a:xfrm>
          <a:prstGeom prst="ellipse">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a:spLocks noChangeAspect="1"/>
          </p:cNvSpPr>
          <p:nvPr/>
        </p:nvSpPr>
        <p:spPr>
          <a:xfrm>
            <a:off x="7316725" y="3703498"/>
            <a:ext cx="468000" cy="468000"/>
          </a:xfrm>
          <a:prstGeom prst="ellipse">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a:spLocks noChangeAspect="1"/>
          </p:cNvSpPr>
          <p:nvPr/>
        </p:nvSpPr>
        <p:spPr>
          <a:xfrm>
            <a:off x="7316725" y="4742639"/>
            <a:ext cx="468000" cy="468000"/>
          </a:xfrm>
          <a:prstGeom prst="ellipse">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123856" y="1569996"/>
            <a:ext cx="2709396" cy="523220"/>
          </a:xfrm>
          <a:prstGeom prst="rect">
            <a:avLst/>
          </a:prstGeom>
          <a:noFill/>
        </p:spPr>
        <p:txBody>
          <a:bodyPr wrap="none" rtlCol="0">
            <a:spAutoFit/>
          </a:bodyPr>
          <a:lstStyle/>
          <a:p>
            <a:pPr algn="ctr"/>
            <a:r>
              <a:rPr lang="zh-CN" altLang="en-US" sz="2800" b="1" dirty="0" smtClean="0">
                <a:solidFill>
                  <a:srgbClr val="98DB8B"/>
                </a:solidFill>
                <a:latin typeface="幼圆" panose="02010509060101010101" pitchFamily="49" charset="-122"/>
                <a:ea typeface="幼圆" panose="02010509060101010101" pitchFamily="49" charset="-122"/>
              </a:rPr>
              <a:t>选题背景与意义</a:t>
            </a:r>
            <a:endParaRPr lang="zh-CN" altLang="en-US" sz="2800" b="1" dirty="0">
              <a:solidFill>
                <a:srgbClr val="98DB8B"/>
              </a:solidFill>
              <a:latin typeface="幼圆" panose="02010509060101010101" pitchFamily="49" charset="-122"/>
              <a:ea typeface="幼圆" panose="02010509060101010101" pitchFamily="49" charset="-122"/>
            </a:endParaRPr>
          </a:p>
        </p:txBody>
      </p:sp>
      <p:sp>
        <p:nvSpPr>
          <p:cNvPr id="27" name="文本框 26"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123856" y="2563025"/>
            <a:ext cx="2709396" cy="523220"/>
          </a:xfrm>
          <a:prstGeom prst="rect">
            <a:avLst/>
          </a:prstGeom>
          <a:noFill/>
        </p:spPr>
        <p:txBody>
          <a:bodyPr wrap="none" rtlCol="0">
            <a:spAutoFit/>
          </a:bodyPr>
          <a:lstStyle/>
          <a:p>
            <a:pPr algn="ctr"/>
            <a:r>
              <a:rPr lang="zh-CN" altLang="en-US" sz="2800" b="1" dirty="0" smtClean="0">
                <a:solidFill>
                  <a:srgbClr val="FDDF42"/>
                </a:solidFill>
                <a:latin typeface="幼圆" panose="02010509060101010101" pitchFamily="49" charset="-122"/>
                <a:ea typeface="幼圆" panose="02010509060101010101" pitchFamily="49" charset="-122"/>
              </a:rPr>
              <a:t>论文框架与内容</a:t>
            </a:r>
            <a:endParaRPr lang="zh-CN" altLang="en-US" sz="2800" b="1" dirty="0">
              <a:solidFill>
                <a:srgbClr val="FDDF42"/>
              </a:solidFill>
              <a:latin typeface="幼圆" panose="02010509060101010101" pitchFamily="49" charset="-122"/>
              <a:ea typeface="幼圆" panose="02010509060101010101" pitchFamily="49" charset="-122"/>
            </a:endParaRPr>
          </a:p>
        </p:txBody>
      </p:sp>
      <p:sp>
        <p:nvSpPr>
          <p:cNvPr id="28" name="文本框 27"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123856" y="3618491"/>
            <a:ext cx="2709396" cy="523220"/>
          </a:xfrm>
          <a:prstGeom prst="rect">
            <a:avLst/>
          </a:prstGeom>
          <a:noFill/>
        </p:spPr>
        <p:txBody>
          <a:bodyPr wrap="none" rtlCol="0">
            <a:spAutoFit/>
          </a:bodyPr>
          <a:lstStyle/>
          <a:p>
            <a:pPr algn="ctr"/>
            <a:r>
              <a:rPr lang="zh-CN" altLang="en-US" sz="2800" b="1" dirty="0" smtClean="0">
                <a:solidFill>
                  <a:srgbClr val="98DB8B"/>
                </a:solidFill>
                <a:latin typeface="幼圆" panose="02010509060101010101" pitchFamily="49" charset="-122"/>
                <a:ea typeface="幼圆" panose="02010509060101010101" pitchFamily="49" charset="-122"/>
              </a:rPr>
              <a:t>研究思路与方法</a:t>
            </a:r>
            <a:endParaRPr lang="zh-CN" altLang="en-US" sz="2800" b="1" dirty="0">
              <a:solidFill>
                <a:srgbClr val="98DB8B"/>
              </a:solidFill>
              <a:latin typeface="幼圆" panose="02010509060101010101" pitchFamily="49" charset="-122"/>
              <a:ea typeface="幼圆" panose="02010509060101010101" pitchFamily="49" charset="-122"/>
            </a:endParaRPr>
          </a:p>
        </p:txBody>
      </p:sp>
      <p:sp>
        <p:nvSpPr>
          <p:cNvPr id="29" name="文本框 28" descr="e7d195523061f1c0deeec63e560781cfd59afb0ea006f2a87ABB68BF51EA6619813959095094C18C62A12F549504892A4AAA8C1554C6663626E05CA27F281A14E6983772AFC3FB97135759321DEA3D7047B2D20B121D4E05C4684874C482AB1BB204CB54EAB25F565C815D4796FBB61FCD35047BE64E9284D3E3DA2080414DCBE4487825BD03153EC4E777C6120C5078"/>
          <p:cNvSpPr txBox="1"/>
          <p:nvPr/>
        </p:nvSpPr>
        <p:spPr>
          <a:xfrm>
            <a:off x="8123856" y="4715029"/>
            <a:ext cx="2709396" cy="523220"/>
          </a:xfrm>
          <a:prstGeom prst="rect">
            <a:avLst/>
          </a:prstGeom>
          <a:noFill/>
        </p:spPr>
        <p:txBody>
          <a:bodyPr wrap="none" rtlCol="0">
            <a:spAutoFit/>
          </a:bodyPr>
          <a:lstStyle/>
          <a:p>
            <a:pPr algn="ctr"/>
            <a:r>
              <a:rPr lang="zh-CN" altLang="en-US" sz="2800" b="1" dirty="0" smtClean="0">
                <a:solidFill>
                  <a:srgbClr val="FDDF42"/>
                </a:solidFill>
                <a:latin typeface="幼圆" panose="02010509060101010101" pitchFamily="49" charset="-122"/>
                <a:ea typeface="幼圆" panose="02010509060101010101" pitchFamily="49" charset="-122"/>
              </a:rPr>
              <a:t>总体建议与总结</a:t>
            </a:r>
            <a:endParaRPr lang="zh-CN" altLang="en-US" sz="2800" b="1" dirty="0">
              <a:solidFill>
                <a:srgbClr val="FDDF42"/>
              </a:solidFill>
              <a:latin typeface="幼圆" panose="02010509060101010101" pitchFamily="49" charset="-122"/>
              <a:ea typeface="幼圆" panose="02010509060101010101" pitchFamily="49" charset="-122"/>
            </a:endParaRPr>
          </a:p>
        </p:txBody>
      </p:sp>
      <p:sp>
        <p:nvSpPr>
          <p:cNvPr id="30" name="矩形 29"/>
          <p:cNvSpPr/>
          <p:nvPr/>
        </p:nvSpPr>
        <p:spPr>
          <a:xfrm>
            <a:off x="-1010014" y="901522"/>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1032713" y="2069945"/>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10" dur="1000" fill="hold"/>
                                        <p:tgtEl>
                                          <p:spTgt spid="1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
                                        </p:tgtEl>
                                      </p:cBhvr>
                                    </p:animEffect>
                                  </p:childTnLst>
                                </p:cTn>
                              </p:par>
                            </p:childTnLst>
                          </p:cTn>
                        </p:par>
                        <p:par>
                          <p:cTn id="15" fill="hold">
                            <p:stCondLst>
                              <p:cond delay="10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9"/>
                                        </p:tgtEl>
                                        <p:attrNameLst>
                                          <p:attrName>style.visibility</p:attrName>
                                        </p:attrNameLst>
                                      </p:cBhvr>
                                      <p:to>
                                        <p:strVal val="visible"/>
                                      </p:to>
                                    </p:set>
                                    <p:anim by="(-#ppt_w*2)" calcmode="lin" valueType="num">
                                      <p:cBhvr rctx="PPT">
                                        <p:cTn id="18" dur="500" autoRev="1" fill="hold">
                                          <p:stCondLst>
                                            <p:cond delay="0"/>
                                          </p:stCondLst>
                                        </p:cTn>
                                        <p:tgtEl>
                                          <p:spTgt spid="19"/>
                                        </p:tgtEl>
                                        <p:attrNameLst>
                                          <p:attrName>ppt_w</p:attrName>
                                        </p:attrNameLst>
                                      </p:cBhvr>
                                    </p:anim>
                                    <p:anim by="(#ppt_w*0.50)" calcmode="lin" valueType="num">
                                      <p:cBhvr>
                                        <p:cTn id="19" dur="500" decel="50000" autoRev="1" fill="hold">
                                          <p:stCondLst>
                                            <p:cond delay="0"/>
                                          </p:stCondLst>
                                        </p:cTn>
                                        <p:tgtEl>
                                          <p:spTgt spid="19"/>
                                        </p:tgtEl>
                                        <p:attrNameLst>
                                          <p:attrName>ppt_x</p:attrName>
                                        </p:attrNameLst>
                                      </p:cBhvr>
                                    </p:anim>
                                    <p:anim from="(-#ppt_h/2)" to="(#ppt_y)" calcmode="lin" valueType="num">
                                      <p:cBhvr>
                                        <p:cTn id="20" dur="1000" fill="hold">
                                          <p:stCondLst>
                                            <p:cond delay="0"/>
                                          </p:stCondLst>
                                        </p:cTn>
                                        <p:tgtEl>
                                          <p:spTgt spid="19"/>
                                        </p:tgtEl>
                                        <p:attrNameLst>
                                          <p:attrName>ppt_y</p:attrName>
                                        </p:attrNameLst>
                                      </p:cBhvr>
                                    </p:anim>
                                    <p:animRot by="21600000">
                                      <p:cBhvr>
                                        <p:cTn id="21" dur="1000" fill="hold">
                                          <p:stCondLst>
                                            <p:cond delay="0"/>
                                          </p:stCondLst>
                                        </p:cTn>
                                        <p:tgtEl>
                                          <p:spTgt spid="19"/>
                                        </p:tgtEl>
                                        <p:attrNameLst>
                                          <p:attrName>r</p:attrName>
                                        </p:attrNameLst>
                                      </p:cBhvr>
                                    </p:animRot>
                                  </p:childTnLst>
                                </p:cTn>
                              </p:par>
                            </p:childTnLst>
                          </p:cTn>
                        </p:par>
                        <p:par>
                          <p:cTn id="22" fill="hold">
                            <p:stCondLst>
                              <p:cond delay="1700"/>
                            </p:stCondLst>
                            <p:childTnLst>
                              <p:par>
                                <p:cTn id="23" presetID="53" presetClass="entr" presetSubtype="16"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750" fill="hold"/>
                                        <p:tgtEl>
                                          <p:spTgt spid="18"/>
                                        </p:tgtEl>
                                        <p:attrNameLst>
                                          <p:attrName>ppt_w</p:attrName>
                                        </p:attrNameLst>
                                      </p:cBhvr>
                                      <p:tavLst>
                                        <p:tav tm="0">
                                          <p:val>
                                            <p:fltVal val="0"/>
                                          </p:val>
                                        </p:tav>
                                        <p:tav tm="100000">
                                          <p:val>
                                            <p:strVal val="#ppt_w"/>
                                          </p:val>
                                        </p:tav>
                                      </p:tavLst>
                                    </p:anim>
                                    <p:anim calcmode="lin" valueType="num">
                                      <p:cBhvr>
                                        <p:cTn id="26" dur="750" fill="hold"/>
                                        <p:tgtEl>
                                          <p:spTgt spid="18"/>
                                        </p:tgtEl>
                                        <p:attrNameLst>
                                          <p:attrName>ppt_h</p:attrName>
                                        </p:attrNameLst>
                                      </p:cBhvr>
                                      <p:tavLst>
                                        <p:tav tm="0">
                                          <p:val>
                                            <p:fltVal val="0"/>
                                          </p:val>
                                        </p:tav>
                                        <p:tav tm="100000">
                                          <p:val>
                                            <p:strVal val="#ppt_h"/>
                                          </p:val>
                                        </p:tav>
                                      </p:tavLst>
                                    </p:anim>
                                    <p:animEffect transition="in" filter="fade">
                                      <p:cBhvr>
                                        <p:cTn id="27" dur="750"/>
                                        <p:tgtEl>
                                          <p:spTgt spid="18"/>
                                        </p:tgtEl>
                                      </p:cBhvr>
                                    </p:animEffect>
                                  </p:childTnLst>
                                </p:cTn>
                              </p:par>
                            </p:childTnLst>
                          </p:cTn>
                        </p:par>
                        <p:par>
                          <p:cTn id="28" fill="hold">
                            <p:stCondLst>
                              <p:cond delay="27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3200"/>
                            </p:stCondLst>
                            <p:childTnLst>
                              <p:par>
                                <p:cTn id="42" presetID="50" presetClass="entr" presetSubtype="0" decel="10000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1000" fill="hold"/>
                                        <p:tgtEl>
                                          <p:spTgt spid="26"/>
                                        </p:tgtEl>
                                        <p:attrNameLst>
                                          <p:attrName>ppt_w</p:attrName>
                                        </p:attrNameLst>
                                      </p:cBhvr>
                                      <p:tavLst>
                                        <p:tav tm="0">
                                          <p:val>
                                            <p:strVal val="#ppt_w+.3"/>
                                          </p:val>
                                        </p:tav>
                                        <p:tav tm="100000">
                                          <p:val>
                                            <p:strVal val="#ppt_w"/>
                                          </p:val>
                                        </p:tav>
                                      </p:tavLst>
                                    </p:anim>
                                    <p:anim calcmode="lin" valueType="num">
                                      <p:cBhvr>
                                        <p:cTn id="45" dur="1000" fill="hold"/>
                                        <p:tgtEl>
                                          <p:spTgt spid="26"/>
                                        </p:tgtEl>
                                        <p:attrNameLst>
                                          <p:attrName>ppt_h</p:attrName>
                                        </p:attrNameLst>
                                      </p:cBhvr>
                                      <p:tavLst>
                                        <p:tav tm="0">
                                          <p:val>
                                            <p:strVal val="#ppt_h"/>
                                          </p:val>
                                        </p:tav>
                                        <p:tav tm="100000">
                                          <p:val>
                                            <p:strVal val="#ppt_h"/>
                                          </p:val>
                                        </p:tav>
                                      </p:tavLst>
                                    </p:anim>
                                    <p:animEffect transition="in" filter="fade">
                                      <p:cBhvr>
                                        <p:cTn id="46" dur="1000"/>
                                        <p:tgtEl>
                                          <p:spTgt spid="26"/>
                                        </p:tgtEl>
                                      </p:cBhvr>
                                    </p:animEffect>
                                  </p:childTnLst>
                                </p:cTn>
                              </p:par>
                              <p:par>
                                <p:cTn id="47" presetID="50" presetClass="entr" presetSubtype="0" decel="100000" fill="hold" grpId="0" nodeType="withEffect">
                                  <p:stCondLst>
                                    <p:cond delay="250"/>
                                  </p:stCondLst>
                                  <p:childTnLst>
                                    <p:set>
                                      <p:cBhvr>
                                        <p:cTn id="48" dur="1" fill="hold">
                                          <p:stCondLst>
                                            <p:cond delay="0"/>
                                          </p:stCondLst>
                                        </p:cTn>
                                        <p:tgtEl>
                                          <p:spTgt spid="27"/>
                                        </p:tgtEl>
                                        <p:attrNameLst>
                                          <p:attrName>style.visibility</p:attrName>
                                        </p:attrNameLst>
                                      </p:cBhvr>
                                      <p:to>
                                        <p:strVal val="visible"/>
                                      </p:to>
                                    </p:set>
                                    <p:anim calcmode="lin" valueType="num">
                                      <p:cBhvr>
                                        <p:cTn id="49" dur="1000" fill="hold"/>
                                        <p:tgtEl>
                                          <p:spTgt spid="27"/>
                                        </p:tgtEl>
                                        <p:attrNameLst>
                                          <p:attrName>ppt_w</p:attrName>
                                        </p:attrNameLst>
                                      </p:cBhvr>
                                      <p:tavLst>
                                        <p:tav tm="0">
                                          <p:val>
                                            <p:strVal val="#ppt_w+.3"/>
                                          </p:val>
                                        </p:tav>
                                        <p:tav tm="100000">
                                          <p:val>
                                            <p:strVal val="#ppt_w"/>
                                          </p:val>
                                        </p:tav>
                                      </p:tavLst>
                                    </p:anim>
                                    <p:anim calcmode="lin" valueType="num">
                                      <p:cBhvr>
                                        <p:cTn id="50" dur="1000" fill="hold"/>
                                        <p:tgtEl>
                                          <p:spTgt spid="27"/>
                                        </p:tgtEl>
                                        <p:attrNameLst>
                                          <p:attrName>ppt_h</p:attrName>
                                        </p:attrNameLst>
                                      </p:cBhvr>
                                      <p:tavLst>
                                        <p:tav tm="0">
                                          <p:val>
                                            <p:strVal val="#ppt_h"/>
                                          </p:val>
                                        </p:tav>
                                        <p:tav tm="100000">
                                          <p:val>
                                            <p:strVal val="#ppt_h"/>
                                          </p:val>
                                        </p:tav>
                                      </p:tavLst>
                                    </p:anim>
                                    <p:animEffect transition="in" filter="fade">
                                      <p:cBhvr>
                                        <p:cTn id="51" dur="1000"/>
                                        <p:tgtEl>
                                          <p:spTgt spid="27"/>
                                        </p:tgtEl>
                                      </p:cBhvr>
                                    </p:animEffect>
                                  </p:childTnLst>
                                </p:cTn>
                              </p:par>
                              <p:par>
                                <p:cTn id="52" presetID="50" presetClass="entr" presetSubtype="0" decel="100000" fill="hold" grpId="0" nodeType="withEffect">
                                  <p:stCondLst>
                                    <p:cond delay="500"/>
                                  </p:stCondLst>
                                  <p:childTnLst>
                                    <p:set>
                                      <p:cBhvr>
                                        <p:cTn id="53" dur="1" fill="hold">
                                          <p:stCondLst>
                                            <p:cond delay="0"/>
                                          </p:stCondLst>
                                        </p:cTn>
                                        <p:tgtEl>
                                          <p:spTgt spid="28"/>
                                        </p:tgtEl>
                                        <p:attrNameLst>
                                          <p:attrName>style.visibility</p:attrName>
                                        </p:attrNameLst>
                                      </p:cBhvr>
                                      <p:to>
                                        <p:strVal val="visible"/>
                                      </p:to>
                                    </p:set>
                                    <p:anim calcmode="lin" valueType="num">
                                      <p:cBhvr>
                                        <p:cTn id="54" dur="1000" fill="hold"/>
                                        <p:tgtEl>
                                          <p:spTgt spid="28"/>
                                        </p:tgtEl>
                                        <p:attrNameLst>
                                          <p:attrName>ppt_w</p:attrName>
                                        </p:attrNameLst>
                                      </p:cBhvr>
                                      <p:tavLst>
                                        <p:tav tm="0">
                                          <p:val>
                                            <p:strVal val="#ppt_w+.3"/>
                                          </p:val>
                                        </p:tav>
                                        <p:tav tm="100000">
                                          <p:val>
                                            <p:strVal val="#ppt_w"/>
                                          </p:val>
                                        </p:tav>
                                      </p:tavLst>
                                    </p:anim>
                                    <p:anim calcmode="lin" valueType="num">
                                      <p:cBhvr>
                                        <p:cTn id="55" dur="1000" fill="hold"/>
                                        <p:tgtEl>
                                          <p:spTgt spid="28"/>
                                        </p:tgtEl>
                                        <p:attrNameLst>
                                          <p:attrName>ppt_h</p:attrName>
                                        </p:attrNameLst>
                                      </p:cBhvr>
                                      <p:tavLst>
                                        <p:tav tm="0">
                                          <p:val>
                                            <p:strVal val="#ppt_h"/>
                                          </p:val>
                                        </p:tav>
                                        <p:tav tm="100000">
                                          <p:val>
                                            <p:strVal val="#ppt_h"/>
                                          </p:val>
                                        </p:tav>
                                      </p:tavLst>
                                    </p:anim>
                                    <p:animEffect transition="in" filter="fade">
                                      <p:cBhvr>
                                        <p:cTn id="56" dur="1000"/>
                                        <p:tgtEl>
                                          <p:spTgt spid="28"/>
                                        </p:tgtEl>
                                      </p:cBhvr>
                                    </p:animEffect>
                                  </p:childTnLst>
                                </p:cTn>
                              </p:par>
                              <p:par>
                                <p:cTn id="57" presetID="50" presetClass="entr" presetSubtype="0" decel="100000" fill="hold" grpId="0" nodeType="withEffect">
                                  <p:stCondLst>
                                    <p:cond delay="750"/>
                                  </p:stCondLst>
                                  <p:childTnLst>
                                    <p:set>
                                      <p:cBhvr>
                                        <p:cTn id="58" dur="1" fill="hold">
                                          <p:stCondLst>
                                            <p:cond delay="0"/>
                                          </p:stCondLst>
                                        </p:cTn>
                                        <p:tgtEl>
                                          <p:spTgt spid="29"/>
                                        </p:tgtEl>
                                        <p:attrNameLst>
                                          <p:attrName>style.visibility</p:attrName>
                                        </p:attrNameLst>
                                      </p:cBhvr>
                                      <p:to>
                                        <p:strVal val="visible"/>
                                      </p:to>
                                    </p:set>
                                    <p:anim calcmode="lin" valueType="num">
                                      <p:cBhvr>
                                        <p:cTn id="59" dur="1000" fill="hold"/>
                                        <p:tgtEl>
                                          <p:spTgt spid="29"/>
                                        </p:tgtEl>
                                        <p:attrNameLst>
                                          <p:attrName>ppt_w</p:attrName>
                                        </p:attrNameLst>
                                      </p:cBhvr>
                                      <p:tavLst>
                                        <p:tav tm="0">
                                          <p:val>
                                            <p:strVal val="#ppt_w+.3"/>
                                          </p:val>
                                        </p:tav>
                                        <p:tav tm="100000">
                                          <p:val>
                                            <p:strVal val="#ppt_w"/>
                                          </p:val>
                                        </p:tav>
                                      </p:tavLst>
                                    </p:anim>
                                    <p:anim calcmode="lin" valueType="num">
                                      <p:cBhvr>
                                        <p:cTn id="60" dur="1000" fill="hold"/>
                                        <p:tgtEl>
                                          <p:spTgt spid="29"/>
                                        </p:tgtEl>
                                        <p:attrNameLst>
                                          <p:attrName>ppt_h</p:attrName>
                                        </p:attrNameLst>
                                      </p:cBhvr>
                                      <p:tavLst>
                                        <p:tav tm="0">
                                          <p:val>
                                            <p:strVal val="#ppt_h"/>
                                          </p:val>
                                        </p:tav>
                                        <p:tav tm="100000">
                                          <p:val>
                                            <p:strVal val="#ppt_h"/>
                                          </p:val>
                                        </p:tav>
                                      </p:tavLst>
                                    </p:anim>
                                    <p:animEffect transition="in" filter="fade">
                                      <p:cBhvr>
                                        <p:cTn id="6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2" grpId="0" animBg="1"/>
      <p:bldP spid="23" grpId="0" animBg="1"/>
      <p:bldP spid="24" grpId="0" animBg="1"/>
      <p:bldP spid="25" grpId="0" animBg="1"/>
      <p:bldP spid="26" grpId="0"/>
      <p:bldP spid="27" grpId="0"/>
      <p:bldP spid="28"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633797" y="3025053"/>
            <a:ext cx="863618" cy="3502696"/>
            <a:chOff x="5633797" y="2887893"/>
            <a:chExt cx="863618" cy="3502696"/>
          </a:xfrm>
        </p:grpSpPr>
        <p:cxnSp>
          <p:nvCxnSpPr>
            <p:cNvPr id="12" name="直接连接符 11"/>
            <p:cNvCxnSpPr/>
            <p:nvPr/>
          </p:nvCxnSpPr>
          <p:spPr>
            <a:xfrm>
              <a:off x="6061687" y="2887893"/>
              <a:ext cx="0" cy="2567863"/>
            </a:xfrm>
            <a:prstGeom prst="line">
              <a:avLst/>
            </a:prstGeom>
            <a:ln w="38100">
              <a:solidFill>
                <a:srgbClr val="FDDF4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60251" y="3329208"/>
              <a:ext cx="0" cy="2296350"/>
            </a:xfrm>
            <a:prstGeom prst="line">
              <a:avLst/>
            </a:prstGeom>
            <a:ln w="38100">
              <a:solidFill>
                <a:srgbClr val="98DB8B"/>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97415" y="4094239"/>
              <a:ext cx="0" cy="2296350"/>
            </a:xfrm>
            <a:prstGeom prst="line">
              <a:avLst/>
            </a:prstGeom>
            <a:ln w="38100">
              <a:solidFill>
                <a:srgbClr val="FDDF42"/>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854735" y="3329208"/>
              <a:ext cx="0" cy="2296350"/>
            </a:xfrm>
            <a:prstGeom prst="line">
              <a:avLst/>
            </a:prstGeom>
            <a:ln w="38100">
              <a:solidFill>
                <a:srgbClr val="98DB8B"/>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633797" y="4094239"/>
              <a:ext cx="0" cy="2296350"/>
            </a:xfrm>
            <a:prstGeom prst="line">
              <a:avLst/>
            </a:prstGeom>
            <a:ln w="38100">
              <a:solidFill>
                <a:srgbClr val="FDDF42"/>
              </a:solidFill>
            </a:ln>
          </p:spPr>
          <p:style>
            <a:lnRef idx="1">
              <a:schemeClr val="accent1"/>
            </a:lnRef>
            <a:fillRef idx="0">
              <a:schemeClr val="accent1"/>
            </a:fillRef>
            <a:effectRef idx="0">
              <a:schemeClr val="accent1"/>
            </a:effectRef>
            <a:fontRef idx="minor">
              <a:schemeClr val="tx1"/>
            </a:fontRef>
          </p:style>
        </p:cxnSp>
      </p:grpSp>
      <p:sp>
        <p:nvSpPr>
          <p:cNvPr id="23" name="任意多边形 22"/>
          <p:cNvSpPr/>
          <p:nvPr/>
        </p:nvSpPr>
        <p:spPr bwMode="auto">
          <a:xfrm>
            <a:off x="5140188" y="5379575"/>
            <a:ext cx="1988424" cy="1504900"/>
          </a:xfrm>
          <a:custGeom>
            <a:avLst/>
            <a:gdLst>
              <a:gd name="connsiteX0" fmla="*/ 11545 w 1667022"/>
              <a:gd name="connsiteY0" fmla="*/ 0 h 1261653"/>
              <a:gd name="connsiteX1" fmla="*/ 1461805 w 1667022"/>
              <a:gd name="connsiteY1" fmla="*/ 0 h 1261653"/>
              <a:gd name="connsiteX2" fmla="*/ 1469930 w 1667022"/>
              <a:gd name="connsiteY2" fmla="*/ 23627 h 1261653"/>
              <a:gd name="connsiteX3" fmla="*/ 1505166 w 1667022"/>
              <a:gd name="connsiteY3" fmla="*/ 215353 h 1261653"/>
              <a:gd name="connsiteX4" fmla="*/ 1505166 w 1667022"/>
              <a:gd name="connsiteY4" fmla="*/ 219103 h 1261653"/>
              <a:gd name="connsiteX5" fmla="*/ 1501408 w 1667022"/>
              <a:gd name="connsiteY5" fmla="*/ 222854 h 1261653"/>
              <a:gd name="connsiteX6" fmla="*/ 1471340 w 1667022"/>
              <a:gd name="connsiteY6" fmla="*/ 279106 h 1261653"/>
              <a:gd name="connsiteX7" fmla="*/ 1493891 w 1667022"/>
              <a:gd name="connsiteY7" fmla="*/ 335358 h 1261653"/>
              <a:gd name="connsiteX8" fmla="*/ 1659264 w 1667022"/>
              <a:gd name="connsiteY8" fmla="*/ 545367 h 1261653"/>
              <a:gd name="connsiteX9" fmla="*/ 1659264 w 1667022"/>
              <a:gd name="connsiteY9" fmla="*/ 549117 h 1261653"/>
              <a:gd name="connsiteX10" fmla="*/ 1636713 w 1667022"/>
              <a:gd name="connsiteY10" fmla="*/ 624120 h 1261653"/>
              <a:gd name="connsiteX11" fmla="*/ 1587853 w 1667022"/>
              <a:gd name="connsiteY11" fmla="*/ 642870 h 1261653"/>
              <a:gd name="connsiteX12" fmla="*/ 1546510 w 1667022"/>
              <a:gd name="connsiteY12" fmla="*/ 661621 h 1261653"/>
              <a:gd name="connsiteX13" fmla="*/ 1531475 w 1667022"/>
              <a:gd name="connsiteY13" fmla="*/ 680372 h 1261653"/>
              <a:gd name="connsiteX14" fmla="*/ 1542751 w 1667022"/>
              <a:gd name="connsiteY14" fmla="*/ 702873 h 1261653"/>
              <a:gd name="connsiteX15" fmla="*/ 1565302 w 1667022"/>
              <a:gd name="connsiteY15" fmla="*/ 755375 h 1261653"/>
              <a:gd name="connsiteX16" fmla="*/ 1538993 w 1667022"/>
              <a:gd name="connsiteY16" fmla="*/ 800377 h 1261653"/>
              <a:gd name="connsiteX17" fmla="*/ 1523959 w 1667022"/>
              <a:gd name="connsiteY17" fmla="*/ 811627 h 1261653"/>
              <a:gd name="connsiteX18" fmla="*/ 1538993 w 1667022"/>
              <a:gd name="connsiteY18" fmla="*/ 841629 h 1261653"/>
              <a:gd name="connsiteX19" fmla="*/ 1516442 w 1667022"/>
              <a:gd name="connsiteY19" fmla="*/ 886630 h 1261653"/>
              <a:gd name="connsiteX20" fmla="*/ 1490132 w 1667022"/>
              <a:gd name="connsiteY20" fmla="*/ 946633 h 1261653"/>
              <a:gd name="connsiteX21" fmla="*/ 1490132 w 1667022"/>
              <a:gd name="connsiteY21" fmla="*/ 950383 h 1261653"/>
              <a:gd name="connsiteX22" fmla="*/ 1493891 w 1667022"/>
              <a:gd name="connsiteY22" fmla="*/ 972884 h 1261653"/>
              <a:gd name="connsiteX23" fmla="*/ 1497649 w 1667022"/>
              <a:gd name="connsiteY23" fmla="*/ 1044137 h 1261653"/>
              <a:gd name="connsiteX24" fmla="*/ 1369860 w 1667022"/>
              <a:gd name="connsiteY24" fmla="*/ 1119140 h 1261653"/>
              <a:gd name="connsiteX25" fmla="*/ 1366102 w 1667022"/>
              <a:gd name="connsiteY25" fmla="*/ 1119140 h 1261653"/>
              <a:gd name="connsiteX26" fmla="*/ 1230796 w 1667022"/>
              <a:gd name="connsiteY26" fmla="*/ 1115390 h 1261653"/>
              <a:gd name="connsiteX27" fmla="*/ 1155627 w 1667022"/>
              <a:gd name="connsiteY27" fmla="*/ 1119140 h 1261653"/>
              <a:gd name="connsiteX28" fmla="*/ 1151868 w 1667022"/>
              <a:gd name="connsiteY28" fmla="*/ 1119140 h 1261653"/>
              <a:gd name="connsiteX29" fmla="*/ 1118041 w 1667022"/>
              <a:gd name="connsiteY29" fmla="*/ 1126640 h 1261653"/>
              <a:gd name="connsiteX30" fmla="*/ 1054147 w 1667022"/>
              <a:gd name="connsiteY30" fmla="*/ 1239145 h 1261653"/>
              <a:gd name="connsiteX31" fmla="*/ 1049840 w 1667022"/>
              <a:gd name="connsiteY31" fmla="*/ 1261653 h 1261653"/>
              <a:gd name="connsiteX32" fmla="*/ 1025060 w 1667022"/>
              <a:gd name="connsiteY32" fmla="*/ 1248503 h 1261653"/>
              <a:gd name="connsiteX33" fmla="*/ 339355 w 1667022"/>
              <a:gd name="connsiteY33" fmla="*/ 1140445 h 1261653"/>
              <a:gd name="connsiteX34" fmla="*/ 306943 w 1667022"/>
              <a:gd name="connsiteY34" fmla="*/ 1144874 h 1261653"/>
              <a:gd name="connsiteX35" fmla="*/ 311811 w 1667022"/>
              <a:gd name="connsiteY35" fmla="*/ 1129012 h 1261653"/>
              <a:gd name="connsiteX36" fmla="*/ 321241 w 1667022"/>
              <a:gd name="connsiteY36" fmla="*/ 1089139 h 1261653"/>
              <a:gd name="connsiteX37" fmla="*/ 340034 w 1667022"/>
              <a:gd name="connsiteY37" fmla="*/ 909131 h 1261653"/>
              <a:gd name="connsiteX38" fmla="*/ 336275 w 1667022"/>
              <a:gd name="connsiteY38" fmla="*/ 890380 h 1261653"/>
              <a:gd name="connsiteX39" fmla="*/ 272381 w 1667022"/>
              <a:gd name="connsiteY39" fmla="*/ 759125 h 1261653"/>
              <a:gd name="connsiteX40" fmla="*/ 227279 w 1667022"/>
              <a:gd name="connsiteY40" fmla="*/ 695373 h 1261653"/>
              <a:gd name="connsiteX41" fmla="*/ 65664 w 1667022"/>
              <a:gd name="connsiteY41" fmla="*/ 455363 h 1261653"/>
              <a:gd name="connsiteX42" fmla="*/ 54389 w 1667022"/>
              <a:gd name="connsiteY42" fmla="*/ 425362 h 1261653"/>
              <a:gd name="connsiteX43" fmla="*/ 1535 w 1667022"/>
              <a:gd name="connsiteY43" fmla="*/ 78355 h 126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67022" h="1261653">
                <a:moveTo>
                  <a:pt x="11545" y="0"/>
                </a:moveTo>
                <a:lnTo>
                  <a:pt x="1461805" y="0"/>
                </a:lnTo>
                <a:lnTo>
                  <a:pt x="1469930" y="23627"/>
                </a:lnTo>
                <a:cubicBezTo>
                  <a:pt x="1490132" y="85973"/>
                  <a:pt x="1508925" y="160976"/>
                  <a:pt x="1505166" y="215353"/>
                </a:cubicBezTo>
                <a:cubicBezTo>
                  <a:pt x="1505166" y="215353"/>
                  <a:pt x="1505166" y="215353"/>
                  <a:pt x="1505166" y="219103"/>
                </a:cubicBezTo>
                <a:cubicBezTo>
                  <a:pt x="1505166" y="219103"/>
                  <a:pt x="1505166" y="219103"/>
                  <a:pt x="1501408" y="222854"/>
                </a:cubicBezTo>
                <a:cubicBezTo>
                  <a:pt x="1501408" y="222854"/>
                  <a:pt x="1471340" y="245354"/>
                  <a:pt x="1471340" y="279106"/>
                </a:cubicBezTo>
                <a:cubicBezTo>
                  <a:pt x="1471340" y="297857"/>
                  <a:pt x="1478857" y="316607"/>
                  <a:pt x="1493891" y="335358"/>
                </a:cubicBezTo>
                <a:cubicBezTo>
                  <a:pt x="1554026" y="402861"/>
                  <a:pt x="1655506" y="541616"/>
                  <a:pt x="1659264" y="545367"/>
                </a:cubicBezTo>
                <a:cubicBezTo>
                  <a:pt x="1659264" y="545367"/>
                  <a:pt x="1659264" y="545367"/>
                  <a:pt x="1659264" y="549117"/>
                </a:cubicBezTo>
                <a:cubicBezTo>
                  <a:pt x="1670540" y="567867"/>
                  <a:pt x="1674298" y="605369"/>
                  <a:pt x="1636713" y="624120"/>
                </a:cubicBezTo>
                <a:cubicBezTo>
                  <a:pt x="1617921" y="635370"/>
                  <a:pt x="1602887" y="639120"/>
                  <a:pt x="1587853" y="642870"/>
                </a:cubicBezTo>
                <a:cubicBezTo>
                  <a:pt x="1569061" y="650371"/>
                  <a:pt x="1557785" y="654121"/>
                  <a:pt x="1546510" y="661621"/>
                </a:cubicBezTo>
                <a:cubicBezTo>
                  <a:pt x="1535234" y="669122"/>
                  <a:pt x="1531475" y="676622"/>
                  <a:pt x="1531475" y="680372"/>
                </a:cubicBezTo>
                <a:cubicBezTo>
                  <a:pt x="1527717" y="687872"/>
                  <a:pt x="1535234" y="695373"/>
                  <a:pt x="1542751" y="702873"/>
                </a:cubicBezTo>
                <a:cubicBezTo>
                  <a:pt x="1561543" y="717874"/>
                  <a:pt x="1569061" y="736624"/>
                  <a:pt x="1565302" y="755375"/>
                </a:cubicBezTo>
                <a:cubicBezTo>
                  <a:pt x="1565302" y="774126"/>
                  <a:pt x="1554026" y="789126"/>
                  <a:pt x="1538993" y="800377"/>
                </a:cubicBezTo>
                <a:cubicBezTo>
                  <a:pt x="1535234" y="804127"/>
                  <a:pt x="1527717" y="807877"/>
                  <a:pt x="1523959" y="811627"/>
                </a:cubicBezTo>
                <a:cubicBezTo>
                  <a:pt x="1531475" y="819128"/>
                  <a:pt x="1538993" y="830378"/>
                  <a:pt x="1538993" y="841629"/>
                </a:cubicBezTo>
                <a:cubicBezTo>
                  <a:pt x="1538993" y="860379"/>
                  <a:pt x="1531475" y="871630"/>
                  <a:pt x="1516442" y="886630"/>
                </a:cubicBezTo>
                <a:cubicBezTo>
                  <a:pt x="1482615" y="912881"/>
                  <a:pt x="1486374" y="927882"/>
                  <a:pt x="1490132" y="946633"/>
                </a:cubicBezTo>
                <a:cubicBezTo>
                  <a:pt x="1490132" y="946633"/>
                  <a:pt x="1490132" y="950383"/>
                  <a:pt x="1490132" y="950383"/>
                </a:cubicBezTo>
                <a:cubicBezTo>
                  <a:pt x="1490132" y="957883"/>
                  <a:pt x="1493891" y="965384"/>
                  <a:pt x="1493891" y="972884"/>
                </a:cubicBezTo>
                <a:cubicBezTo>
                  <a:pt x="1501408" y="991635"/>
                  <a:pt x="1508925" y="1017886"/>
                  <a:pt x="1497649" y="1044137"/>
                </a:cubicBezTo>
                <a:cubicBezTo>
                  <a:pt x="1478857" y="1085388"/>
                  <a:pt x="1437513" y="1107889"/>
                  <a:pt x="1369860" y="1119140"/>
                </a:cubicBezTo>
                <a:cubicBezTo>
                  <a:pt x="1369860" y="1119140"/>
                  <a:pt x="1369860" y="1119140"/>
                  <a:pt x="1366102" y="1119140"/>
                </a:cubicBezTo>
                <a:cubicBezTo>
                  <a:pt x="1366102" y="1119140"/>
                  <a:pt x="1294691" y="1115390"/>
                  <a:pt x="1230796" y="1115390"/>
                </a:cubicBezTo>
                <a:cubicBezTo>
                  <a:pt x="1181936" y="1115390"/>
                  <a:pt x="1163143" y="1119140"/>
                  <a:pt x="1155627" y="1119140"/>
                </a:cubicBezTo>
                <a:cubicBezTo>
                  <a:pt x="1155627" y="1119140"/>
                  <a:pt x="1155627" y="1119140"/>
                  <a:pt x="1151868" y="1119140"/>
                </a:cubicBezTo>
                <a:cubicBezTo>
                  <a:pt x="1125559" y="1122890"/>
                  <a:pt x="1118041" y="1126640"/>
                  <a:pt x="1118041" y="1126640"/>
                </a:cubicBezTo>
                <a:cubicBezTo>
                  <a:pt x="1110525" y="1130390"/>
                  <a:pt x="1065423" y="1160391"/>
                  <a:pt x="1054147" y="1239145"/>
                </a:cubicBezTo>
                <a:lnTo>
                  <a:pt x="1049840" y="1261653"/>
                </a:lnTo>
                <a:lnTo>
                  <a:pt x="1025060" y="1248503"/>
                </a:lnTo>
                <a:cubicBezTo>
                  <a:pt x="638270" y="1049159"/>
                  <a:pt x="506393" y="1112949"/>
                  <a:pt x="339355" y="1140445"/>
                </a:cubicBezTo>
                <a:lnTo>
                  <a:pt x="306943" y="1144874"/>
                </a:lnTo>
                <a:lnTo>
                  <a:pt x="311811" y="1129012"/>
                </a:lnTo>
                <a:cubicBezTo>
                  <a:pt x="315486" y="1115580"/>
                  <a:pt x="318657" y="1102264"/>
                  <a:pt x="321241" y="1089139"/>
                </a:cubicBezTo>
                <a:cubicBezTo>
                  <a:pt x="321241" y="1089139"/>
                  <a:pt x="351309" y="957883"/>
                  <a:pt x="340034" y="909131"/>
                </a:cubicBezTo>
                <a:cubicBezTo>
                  <a:pt x="340034" y="901631"/>
                  <a:pt x="340034" y="897881"/>
                  <a:pt x="336275" y="890380"/>
                </a:cubicBezTo>
                <a:cubicBezTo>
                  <a:pt x="332517" y="852879"/>
                  <a:pt x="328759" y="837878"/>
                  <a:pt x="272381" y="759125"/>
                </a:cubicBezTo>
                <a:cubicBezTo>
                  <a:pt x="257347" y="740374"/>
                  <a:pt x="242313" y="717874"/>
                  <a:pt x="227279" y="695373"/>
                </a:cubicBezTo>
                <a:cubicBezTo>
                  <a:pt x="159626" y="601619"/>
                  <a:pt x="80698" y="492864"/>
                  <a:pt x="65664" y="455363"/>
                </a:cubicBezTo>
                <a:cubicBezTo>
                  <a:pt x="65664" y="447863"/>
                  <a:pt x="54389" y="425362"/>
                  <a:pt x="54389" y="425362"/>
                </a:cubicBezTo>
                <a:cubicBezTo>
                  <a:pt x="51570" y="422549"/>
                  <a:pt x="-10446" y="272074"/>
                  <a:pt x="1535" y="78355"/>
                </a:cubicBezTo>
                <a:close/>
              </a:path>
            </a:pathLst>
          </a:custGeom>
          <a:solidFill>
            <a:srgbClr val="98DB8B"/>
          </a:solidFill>
          <a:ln w="25400">
            <a:noFill/>
          </a:ln>
          <a:effectLst>
            <a:softEdge rad="0"/>
          </a:effectLst>
        </p:spPr>
        <p:txBody>
          <a:bodyPr vert="horz" wrap="square" lIns="91440" tIns="45720" rIns="91440" bIns="45720" numCol="1" anchor="t" anchorCtr="0" compatLnSpc="1">
            <a:noAutofit/>
          </a:bodyPr>
          <a:lstStyle/>
          <a:p>
            <a:endParaRPr lang="zh-CN" altLang="en-US">
              <a:solidFill>
                <a:prstClr val="black"/>
              </a:solidFill>
              <a:latin typeface="Arial" panose="020B0604020202020204" pitchFamily="34" charset="0"/>
              <a:ea typeface="微软雅黑" panose="020B0503020204020204" pitchFamily="34" charset="-122"/>
            </a:endParaRPr>
          </a:p>
        </p:txBody>
      </p:sp>
      <p:grpSp>
        <p:nvGrpSpPr>
          <p:cNvPr id="24" name="组合 23"/>
          <p:cNvGrpSpPr/>
          <p:nvPr/>
        </p:nvGrpSpPr>
        <p:grpSpPr>
          <a:xfrm>
            <a:off x="3164637" y="4158670"/>
            <a:ext cx="2469161" cy="628865"/>
            <a:chOff x="3164637" y="4021510"/>
            <a:chExt cx="2469161" cy="628865"/>
          </a:xfrm>
        </p:grpSpPr>
        <p:sp>
          <p:nvSpPr>
            <p:cNvPr id="25" name="五边形 24"/>
            <p:cNvSpPr/>
            <p:nvPr/>
          </p:nvSpPr>
          <p:spPr>
            <a:xfrm flipH="1">
              <a:off x="3164637" y="4092144"/>
              <a:ext cx="2469161" cy="558231"/>
            </a:xfrm>
            <a:prstGeom prst="homePlate">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文本框 25"/>
            <p:cNvSpPr txBox="1"/>
            <p:nvPr/>
          </p:nvSpPr>
          <p:spPr>
            <a:xfrm>
              <a:off x="3814198" y="4021510"/>
              <a:ext cx="1422184" cy="584775"/>
            </a:xfrm>
            <a:prstGeom prst="rect">
              <a:avLst/>
            </a:prstGeom>
            <a:noFill/>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27" name="组合 26"/>
          <p:cNvGrpSpPr/>
          <p:nvPr/>
        </p:nvGrpSpPr>
        <p:grpSpPr>
          <a:xfrm>
            <a:off x="2654466" y="3345133"/>
            <a:ext cx="3220561" cy="602321"/>
            <a:chOff x="2654466" y="3207973"/>
            <a:chExt cx="3220561" cy="602321"/>
          </a:xfrm>
        </p:grpSpPr>
        <p:sp>
          <p:nvSpPr>
            <p:cNvPr id="28" name="五边形 27"/>
            <p:cNvSpPr/>
            <p:nvPr/>
          </p:nvSpPr>
          <p:spPr>
            <a:xfrm flipH="1">
              <a:off x="2654466" y="3252063"/>
              <a:ext cx="3220561" cy="558231"/>
            </a:xfrm>
            <a:prstGeom prst="homePlate">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文本框 28"/>
            <p:cNvSpPr txBox="1"/>
            <p:nvPr/>
          </p:nvSpPr>
          <p:spPr>
            <a:xfrm>
              <a:off x="3692659" y="3207973"/>
              <a:ext cx="1422184" cy="584775"/>
            </a:xfrm>
            <a:prstGeom prst="rect">
              <a:avLst/>
            </a:prstGeom>
            <a:noFill/>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30" name="组合 29"/>
          <p:cNvGrpSpPr/>
          <p:nvPr/>
        </p:nvGrpSpPr>
        <p:grpSpPr>
          <a:xfrm>
            <a:off x="4558847" y="2480160"/>
            <a:ext cx="3039238" cy="592716"/>
            <a:chOff x="4558847" y="2343000"/>
            <a:chExt cx="3039238" cy="592716"/>
          </a:xfrm>
        </p:grpSpPr>
        <p:sp>
          <p:nvSpPr>
            <p:cNvPr id="31" name="任意多边形 30"/>
            <p:cNvSpPr/>
            <p:nvPr/>
          </p:nvSpPr>
          <p:spPr>
            <a:xfrm>
              <a:off x="4558847" y="2374491"/>
              <a:ext cx="3039238" cy="561225"/>
            </a:xfrm>
            <a:custGeom>
              <a:avLst/>
              <a:gdLst>
                <a:gd name="connsiteX0" fmla="*/ 477932 w 2547985"/>
                <a:gd name="connsiteY0" fmla="*/ 0 h 470510"/>
                <a:gd name="connsiteX1" fmla="*/ 2313985 w 2547985"/>
                <a:gd name="connsiteY1" fmla="*/ 0 h 470510"/>
                <a:gd name="connsiteX2" fmla="*/ 2547985 w 2547985"/>
                <a:gd name="connsiteY2" fmla="*/ 234000 h 470510"/>
                <a:gd name="connsiteX3" fmla="*/ 2313985 w 2547985"/>
                <a:gd name="connsiteY3" fmla="*/ 468000 h 470510"/>
                <a:gd name="connsiteX4" fmla="*/ 2070053 w 2547985"/>
                <a:gd name="connsiteY4" fmla="*/ 468000 h 470510"/>
                <a:gd name="connsiteX5" fmla="*/ 2070053 w 2547985"/>
                <a:gd name="connsiteY5" fmla="*/ 470510 h 470510"/>
                <a:gd name="connsiteX6" fmla="*/ 234000 w 2547985"/>
                <a:gd name="connsiteY6" fmla="*/ 470510 h 470510"/>
                <a:gd name="connsiteX7" fmla="*/ 0 w 2547985"/>
                <a:gd name="connsiteY7" fmla="*/ 236510 h 470510"/>
                <a:gd name="connsiteX8" fmla="*/ 234000 w 2547985"/>
                <a:gd name="connsiteY8" fmla="*/ 2510 h 470510"/>
                <a:gd name="connsiteX9" fmla="*/ 477932 w 2547985"/>
                <a:gd name="connsiteY9" fmla="*/ 2510 h 47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47985" h="470510">
                  <a:moveTo>
                    <a:pt x="477932" y="0"/>
                  </a:moveTo>
                  <a:lnTo>
                    <a:pt x="2313985" y="0"/>
                  </a:lnTo>
                  <a:lnTo>
                    <a:pt x="2547985" y="234000"/>
                  </a:lnTo>
                  <a:lnTo>
                    <a:pt x="2313985" y="468000"/>
                  </a:lnTo>
                  <a:lnTo>
                    <a:pt x="2070053" y="468000"/>
                  </a:lnTo>
                  <a:lnTo>
                    <a:pt x="2070053" y="470510"/>
                  </a:lnTo>
                  <a:lnTo>
                    <a:pt x="234000" y="470510"/>
                  </a:lnTo>
                  <a:lnTo>
                    <a:pt x="0" y="236510"/>
                  </a:lnTo>
                  <a:lnTo>
                    <a:pt x="234000" y="2510"/>
                  </a:lnTo>
                  <a:lnTo>
                    <a:pt x="477932" y="2510"/>
                  </a:lnTo>
                  <a:close/>
                </a:path>
              </a:pathLst>
            </a:cu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 name="文本框 34"/>
            <p:cNvSpPr txBox="1"/>
            <p:nvPr/>
          </p:nvSpPr>
          <p:spPr>
            <a:xfrm>
              <a:off x="5350595" y="2343000"/>
              <a:ext cx="1422184" cy="584775"/>
            </a:xfrm>
            <a:prstGeom prst="rect">
              <a:avLst/>
            </a:prstGeom>
            <a:noFill/>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36" name="组合 35"/>
          <p:cNvGrpSpPr/>
          <p:nvPr/>
        </p:nvGrpSpPr>
        <p:grpSpPr>
          <a:xfrm>
            <a:off x="6244578" y="3330137"/>
            <a:ext cx="3220561" cy="586464"/>
            <a:chOff x="6259818" y="3192977"/>
            <a:chExt cx="3220561" cy="586464"/>
          </a:xfrm>
        </p:grpSpPr>
        <p:sp>
          <p:nvSpPr>
            <p:cNvPr id="37" name="五边形 36"/>
            <p:cNvSpPr/>
            <p:nvPr/>
          </p:nvSpPr>
          <p:spPr>
            <a:xfrm>
              <a:off x="6259818" y="3221210"/>
              <a:ext cx="3220561" cy="558231"/>
            </a:xfrm>
            <a:prstGeom prst="homePlate">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文本框 37"/>
            <p:cNvSpPr txBox="1"/>
            <p:nvPr/>
          </p:nvSpPr>
          <p:spPr>
            <a:xfrm>
              <a:off x="7023141" y="3192977"/>
              <a:ext cx="1422184" cy="584775"/>
            </a:xfrm>
            <a:prstGeom prst="rect">
              <a:avLst/>
            </a:prstGeom>
            <a:noFill/>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grpSp>
        <p:nvGrpSpPr>
          <p:cNvPr id="39" name="组合 38"/>
          <p:cNvGrpSpPr/>
          <p:nvPr/>
        </p:nvGrpSpPr>
        <p:grpSpPr>
          <a:xfrm>
            <a:off x="6499653" y="4172173"/>
            <a:ext cx="2469161" cy="615362"/>
            <a:chOff x="6499653" y="4035013"/>
            <a:chExt cx="2469161" cy="615362"/>
          </a:xfrm>
        </p:grpSpPr>
        <p:sp>
          <p:nvSpPr>
            <p:cNvPr id="40" name="五边形 39"/>
            <p:cNvSpPr/>
            <p:nvPr/>
          </p:nvSpPr>
          <p:spPr>
            <a:xfrm>
              <a:off x="6499653" y="4092144"/>
              <a:ext cx="2469161" cy="558231"/>
            </a:xfrm>
            <a:prstGeom prst="homePlate">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1" name="文本框 40"/>
            <p:cNvSpPr txBox="1"/>
            <p:nvPr/>
          </p:nvSpPr>
          <p:spPr>
            <a:xfrm>
              <a:off x="6902931" y="4035013"/>
              <a:ext cx="1422184" cy="584775"/>
            </a:xfrm>
            <a:prstGeom prst="rect">
              <a:avLst/>
            </a:prstGeom>
            <a:noFill/>
          </p:spPr>
          <p:txBody>
            <a:bodyPr wrap="none" rtlCol="0">
              <a:spAutoFit/>
            </a:bodyPr>
            <a:lstStyle/>
            <a:p>
              <a:r>
                <a:rPr lang="zh-CN" altLang="en-US" sz="3200" b="1" dirty="0" smtClean="0">
                  <a:solidFill>
                    <a:srgbClr val="FFFFFF"/>
                  </a:solidFill>
                  <a:latin typeface="幼圆" panose="02010509060101010101" pitchFamily="49" charset="-122"/>
                  <a:ea typeface="幼圆" panose="02010509060101010101" pitchFamily="49" charset="-122"/>
                </a:rPr>
                <a:t>标  题</a:t>
              </a:r>
              <a:endParaRPr lang="zh-CN" altLang="en-US" sz="3200" b="1" dirty="0">
                <a:solidFill>
                  <a:srgbClr val="FFFFFF"/>
                </a:solidFill>
                <a:latin typeface="幼圆" panose="02010509060101010101" pitchFamily="49" charset="-122"/>
                <a:ea typeface="幼圆" panose="02010509060101010101" pitchFamily="49" charset="-122"/>
              </a:endParaRPr>
            </a:p>
          </p:txBody>
        </p:sp>
      </p:grpSp>
      <p:sp>
        <p:nvSpPr>
          <p:cNvPr id="42" name="矩形 47"/>
          <p:cNvSpPr>
            <a:spLocks noChangeArrowheads="1"/>
          </p:cNvSpPr>
          <p:nvPr/>
        </p:nvSpPr>
        <p:spPr bwMode="auto">
          <a:xfrm>
            <a:off x="187550" y="4229304"/>
            <a:ext cx="2955268" cy="953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defTabSz="913765">
              <a:lnSpc>
                <a:spcPct val="120000"/>
              </a:lnSpc>
              <a:spcBef>
                <a:spcPct val="0"/>
              </a:spcBef>
              <a:buNone/>
            </a:pPr>
            <a:r>
              <a:rPr lang="zh-CN" altLang="en-US" sz="1600" dirty="0" smtClean="0">
                <a:solidFill>
                  <a:prstClr val="black">
                    <a:lumMod val="85000"/>
                    <a:lumOff val="15000"/>
                  </a:prstClr>
                </a:solidFill>
                <a:sym typeface="微软雅黑" panose="020B0503020204020204" pitchFamily="34" charset="-122"/>
              </a:rPr>
              <a:t>亮亮图文旗舰店</a:t>
            </a:r>
          </a:p>
          <a:p>
            <a:pPr defTabSz="913765">
              <a:lnSpc>
                <a:spcPct val="120000"/>
              </a:lnSpc>
              <a:spcBef>
                <a:spcPct val="0"/>
              </a:spcBef>
              <a:buNone/>
            </a:pPr>
            <a:r>
              <a:rPr lang="en-US" altLang="zh-CN" sz="1600" dirty="0" smtClean="0">
                <a:solidFill>
                  <a:prstClr val="black">
                    <a:lumMod val="85000"/>
                    <a:lumOff val="15000"/>
                  </a:prstClr>
                </a:solidFill>
                <a:sym typeface="微软雅黑" panose="020B0503020204020204" pitchFamily="34" charset="-122"/>
              </a:rPr>
              <a:t>https://liangliangtuwen.tmall.com</a:t>
            </a:r>
            <a:endParaRPr lang="en-US" altLang="zh-CN" sz="1600" dirty="0">
              <a:solidFill>
                <a:prstClr val="black">
                  <a:lumMod val="85000"/>
                  <a:lumOff val="15000"/>
                </a:prstClr>
              </a:solidFill>
              <a:sym typeface="微软雅黑" panose="020B0503020204020204" pitchFamily="34" charset="-122"/>
            </a:endParaRPr>
          </a:p>
        </p:txBody>
      </p:sp>
      <p:sp>
        <p:nvSpPr>
          <p:cNvPr id="43" name="矩形 47"/>
          <p:cNvSpPr>
            <a:spLocks noChangeArrowheads="1"/>
          </p:cNvSpPr>
          <p:nvPr/>
        </p:nvSpPr>
        <p:spPr bwMode="auto">
          <a:xfrm>
            <a:off x="4659003" y="1562079"/>
            <a:ext cx="2955268" cy="683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defTabSz="913765">
              <a:lnSpc>
                <a:spcPct val="120000"/>
              </a:lnSpc>
              <a:spcBef>
                <a:spcPct val="0"/>
              </a:spcBef>
              <a:buFont typeface="Arial" panose="020B0604020202020204" pitchFamily="34" charset="0"/>
              <a:buNone/>
            </a:pPr>
            <a:r>
              <a:rPr lang="zh-CN" altLang="en-US" sz="1600" dirty="0">
                <a:solidFill>
                  <a:prstClr val="black">
                    <a:lumMod val="85000"/>
                    <a:lumOff val="15000"/>
                  </a:prstClr>
                </a:solidFill>
                <a:sym typeface="微软雅黑" panose="020B0503020204020204" pitchFamily="34" charset="-122"/>
              </a:rPr>
              <a:t>在此录入上述图表的描述</a:t>
            </a:r>
            <a:r>
              <a:rPr lang="zh-CN" altLang="en-US" sz="1600" dirty="0" smtClean="0">
                <a:solidFill>
                  <a:prstClr val="black">
                    <a:lumMod val="85000"/>
                    <a:lumOff val="15000"/>
                  </a:prstClr>
                </a:solidFill>
                <a:sym typeface="微软雅黑" panose="020B0503020204020204" pitchFamily="34" charset="-122"/>
              </a:rPr>
              <a:t>说明在此</a:t>
            </a:r>
            <a:r>
              <a:rPr lang="zh-CN" altLang="en-US" sz="1600" dirty="0">
                <a:solidFill>
                  <a:prstClr val="black">
                    <a:lumMod val="85000"/>
                    <a:lumOff val="15000"/>
                  </a:prstClr>
                </a:solidFill>
                <a:sym typeface="微软雅黑" panose="020B0503020204020204" pitchFamily="34" charset="-122"/>
              </a:rPr>
              <a:t>录入上述图表的描述</a:t>
            </a:r>
            <a:r>
              <a:rPr lang="zh-CN" altLang="en-US" sz="1600" dirty="0" smtClean="0">
                <a:solidFill>
                  <a:prstClr val="black">
                    <a:lumMod val="85000"/>
                    <a:lumOff val="15000"/>
                  </a:prstClr>
                </a:solidFill>
                <a:sym typeface="微软雅黑" panose="020B0503020204020204" pitchFamily="34" charset="-122"/>
              </a:rPr>
              <a:t>说明</a:t>
            </a:r>
            <a:endParaRPr lang="zh-CN" altLang="en-US" sz="1600" dirty="0">
              <a:solidFill>
                <a:prstClr val="black">
                  <a:lumMod val="85000"/>
                  <a:lumOff val="15000"/>
                </a:prstClr>
              </a:solidFill>
              <a:sym typeface="微软雅黑" panose="020B0503020204020204" pitchFamily="34" charset="-122"/>
            </a:endParaRPr>
          </a:p>
        </p:txBody>
      </p:sp>
      <p:sp>
        <p:nvSpPr>
          <p:cNvPr id="44" name="矩形 47"/>
          <p:cNvSpPr>
            <a:spLocks noChangeArrowheads="1"/>
          </p:cNvSpPr>
          <p:nvPr/>
        </p:nvSpPr>
        <p:spPr bwMode="auto">
          <a:xfrm>
            <a:off x="9208215" y="4229304"/>
            <a:ext cx="2955268" cy="6832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defTabSz="913765">
              <a:lnSpc>
                <a:spcPct val="120000"/>
              </a:lnSpc>
              <a:spcBef>
                <a:spcPct val="0"/>
              </a:spcBef>
              <a:buFont typeface="Arial" panose="020B0604020202020204" pitchFamily="34" charset="0"/>
              <a:buNone/>
            </a:pPr>
            <a:r>
              <a:rPr lang="zh-CN" altLang="en-US" sz="1600" dirty="0">
                <a:solidFill>
                  <a:prstClr val="black">
                    <a:lumMod val="85000"/>
                    <a:lumOff val="15000"/>
                  </a:prstClr>
                </a:solidFill>
                <a:sym typeface="微软雅黑" panose="020B0503020204020204" pitchFamily="34" charset="-122"/>
              </a:rPr>
              <a:t>在此录入上述图表的描述</a:t>
            </a:r>
            <a:r>
              <a:rPr lang="zh-CN" altLang="en-US" sz="1600" dirty="0" smtClean="0">
                <a:solidFill>
                  <a:prstClr val="black">
                    <a:lumMod val="85000"/>
                    <a:lumOff val="15000"/>
                  </a:prstClr>
                </a:solidFill>
                <a:sym typeface="微软雅黑" panose="020B0503020204020204" pitchFamily="34" charset="-122"/>
              </a:rPr>
              <a:t>说明在此</a:t>
            </a:r>
            <a:r>
              <a:rPr lang="zh-CN" altLang="en-US" sz="1600" dirty="0">
                <a:solidFill>
                  <a:prstClr val="black">
                    <a:lumMod val="85000"/>
                    <a:lumOff val="15000"/>
                  </a:prstClr>
                </a:solidFill>
                <a:sym typeface="微软雅黑" panose="020B0503020204020204" pitchFamily="34" charset="-122"/>
              </a:rPr>
              <a:t>录入上述图表的描述</a:t>
            </a:r>
            <a:r>
              <a:rPr lang="zh-CN" altLang="en-US" sz="1600" dirty="0" smtClean="0">
                <a:solidFill>
                  <a:prstClr val="black">
                    <a:lumMod val="85000"/>
                    <a:lumOff val="15000"/>
                  </a:prstClr>
                </a:solidFill>
                <a:sym typeface="微软雅黑" panose="020B0503020204020204" pitchFamily="34" charset="-122"/>
              </a:rPr>
              <a:t>说明</a:t>
            </a:r>
            <a:endParaRPr lang="zh-CN" altLang="en-US" sz="1600" dirty="0">
              <a:solidFill>
                <a:prstClr val="black">
                  <a:lumMod val="85000"/>
                  <a:lumOff val="15000"/>
                </a:prstClr>
              </a:solidFill>
              <a:sym typeface="微软雅黑" panose="020B0503020204020204" pitchFamily="34" charset="-122"/>
            </a:endParaRPr>
          </a:p>
        </p:txBody>
      </p:sp>
      <p:sp>
        <p:nvSpPr>
          <p:cNvPr id="45" name="矩形 47"/>
          <p:cNvSpPr>
            <a:spLocks noChangeArrowheads="1"/>
          </p:cNvSpPr>
          <p:nvPr/>
        </p:nvSpPr>
        <p:spPr bwMode="auto">
          <a:xfrm>
            <a:off x="9612808" y="3133163"/>
            <a:ext cx="2550675" cy="978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defTabSz="913765">
              <a:lnSpc>
                <a:spcPct val="120000"/>
              </a:lnSpc>
              <a:spcBef>
                <a:spcPct val="0"/>
              </a:spcBef>
              <a:buFont typeface="Arial" panose="020B0604020202020204" pitchFamily="34" charset="0"/>
              <a:buNone/>
            </a:pPr>
            <a:r>
              <a:rPr lang="zh-CN" altLang="en-US" sz="1600" dirty="0">
                <a:solidFill>
                  <a:prstClr val="black">
                    <a:lumMod val="85000"/>
                    <a:lumOff val="15000"/>
                  </a:prstClr>
                </a:solidFill>
                <a:sym typeface="微软雅黑" panose="020B0503020204020204" pitchFamily="34" charset="-122"/>
              </a:rPr>
              <a:t>在此录入上述图表的描述</a:t>
            </a:r>
            <a:r>
              <a:rPr lang="zh-CN" altLang="en-US" sz="1600" dirty="0" smtClean="0">
                <a:solidFill>
                  <a:prstClr val="black">
                    <a:lumMod val="85000"/>
                    <a:lumOff val="15000"/>
                  </a:prstClr>
                </a:solidFill>
                <a:sym typeface="微软雅黑" panose="020B0503020204020204" pitchFamily="34" charset="-122"/>
              </a:rPr>
              <a:t>说明在此</a:t>
            </a:r>
            <a:r>
              <a:rPr lang="zh-CN" altLang="en-US" sz="1600" dirty="0">
                <a:solidFill>
                  <a:prstClr val="black">
                    <a:lumMod val="85000"/>
                    <a:lumOff val="15000"/>
                  </a:prstClr>
                </a:solidFill>
                <a:sym typeface="微软雅黑" panose="020B0503020204020204" pitchFamily="34" charset="-122"/>
              </a:rPr>
              <a:t>录入上述图表的描述</a:t>
            </a:r>
            <a:r>
              <a:rPr lang="zh-CN" altLang="en-US" sz="1600" dirty="0" smtClean="0">
                <a:solidFill>
                  <a:prstClr val="black">
                    <a:lumMod val="85000"/>
                    <a:lumOff val="15000"/>
                  </a:prstClr>
                </a:solidFill>
                <a:sym typeface="微软雅黑" panose="020B0503020204020204" pitchFamily="34" charset="-122"/>
              </a:rPr>
              <a:t>说明</a:t>
            </a:r>
            <a:endParaRPr lang="zh-CN" altLang="en-US" sz="1600" dirty="0">
              <a:solidFill>
                <a:prstClr val="black">
                  <a:lumMod val="85000"/>
                  <a:lumOff val="15000"/>
                </a:prstClr>
              </a:solidFill>
              <a:sym typeface="微软雅黑" panose="020B0503020204020204" pitchFamily="34" charset="-122"/>
            </a:endParaRPr>
          </a:p>
        </p:txBody>
      </p:sp>
      <p:sp>
        <p:nvSpPr>
          <p:cNvPr id="46" name="矩形 47"/>
          <p:cNvSpPr>
            <a:spLocks noChangeArrowheads="1"/>
          </p:cNvSpPr>
          <p:nvPr/>
        </p:nvSpPr>
        <p:spPr bwMode="auto">
          <a:xfrm>
            <a:off x="169640" y="3133162"/>
            <a:ext cx="2561566" cy="9787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defTabSz="913765">
              <a:lnSpc>
                <a:spcPct val="120000"/>
              </a:lnSpc>
              <a:spcBef>
                <a:spcPct val="0"/>
              </a:spcBef>
              <a:buFont typeface="Arial" panose="020B0604020202020204" pitchFamily="34" charset="0"/>
              <a:buNone/>
            </a:pPr>
            <a:r>
              <a:rPr lang="zh-CN" altLang="en-US" sz="1600" dirty="0">
                <a:solidFill>
                  <a:prstClr val="black">
                    <a:lumMod val="85000"/>
                    <a:lumOff val="15000"/>
                  </a:prstClr>
                </a:solidFill>
                <a:sym typeface="微软雅黑" panose="020B0503020204020204" pitchFamily="34" charset="-122"/>
              </a:rPr>
              <a:t>在此录入上述图表的描述</a:t>
            </a:r>
            <a:r>
              <a:rPr lang="zh-CN" altLang="en-US" sz="1600" dirty="0" smtClean="0">
                <a:solidFill>
                  <a:prstClr val="black">
                    <a:lumMod val="85000"/>
                    <a:lumOff val="15000"/>
                  </a:prstClr>
                </a:solidFill>
                <a:sym typeface="微软雅黑" panose="020B0503020204020204" pitchFamily="34" charset="-122"/>
              </a:rPr>
              <a:t>说明在此</a:t>
            </a:r>
            <a:r>
              <a:rPr lang="zh-CN" altLang="en-US" sz="1600" dirty="0">
                <a:solidFill>
                  <a:prstClr val="black">
                    <a:lumMod val="85000"/>
                    <a:lumOff val="15000"/>
                  </a:prstClr>
                </a:solidFill>
                <a:sym typeface="微软雅黑" panose="020B0503020204020204" pitchFamily="34" charset="-122"/>
              </a:rPr>
              <a:t>录入上述图表的描述</a:t>
            </a:r>
            <a:r>
              <a:rPr lang="zh-CN" altLang="en-US" sz="1600" dirty="0" smtClean="0">
                <a:solidFill>
                  <a:prstClr val="black">
                    <a:lumMod val="85000"/>
                    <a:lumOff val="15000"/>
                  </a:prstClr>
                </a:solidFill>
                <a:sym typeface="微软雅黑" panose="020B0503020204020204" pitchFamily="34" charset="-122"/>
              </a:rPr>
              <a:t>说明</a:t>
            </a:r>
            <a:endParaRPr lang="zh-CN" altLang="en-US" sz="1600" dirty="0">
              <a:solidFill>
                <a:prstClr val="black">
                  <a:lumMod val="85000"/>
                  <a:lumOff val="15000"/>
                </a:prstClr>
              </a:solidFill>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22" presetClass="entr" presetSubtype="2"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right)">
                                      <p:cBhvr>
                                        <p:cTn id="21" dur="500"/>
                                        <p:tgtEl>
                                          <p:spTgt spid="27"/>
                                        </p:tgtEl>
                                      </p:cBhvr>
                                    </p:animEffect>
                                  </p:childTnLst>
                                </p:cTn>
                              </p:par>
                            </p:childTnLst>
                          </p:cTn>
                        </p:par>
                        <p:par>
                          <p:cTn id="22" fill="hold">
                            <p:stCondLst>
                              <p:cond delay="2500"/>
                            </p:stCondLst>
                            <p:childTnLst>
                              <p:par>
                                <p:cTn id="23" presetID="16" presetClass="entr" presetSubtype="37"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outVertical)">
                                      <p:cBhvr>
                                        <p:cTn id="25" dur="500"/>
                                        <p:tgtEl>
                                          <p:spTgt spid="30"/>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3500"/>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44"/>
                                        </p:tgtEl>
                                        <p:attrNameLst>
                                          <p:attrName>style.visibility</p:attrName>
                                        </p:attrNameLst>
                                      </p:cBhvr>
                                      <p:to>
                                        <p:strVal val="visible"/>
                                      </p:to>
                                    </p:set>
                                    <p:animEffect transition="in" filter="fade">
                                      <p:cBhvr>
                                        <p:cTn id="4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2" grpId="0"/>
      <p:bldP spid="43" grpId="0"/>
      <p:bldP spid="44" grpId="0"/>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2934760" y="3004912"/>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文本框 11"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7079468" y="3031365"/>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连接符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CxnSpPr/>
          <p:nvPr/>
        </p:nvCxnSpPr>
        <p:spPr>
          <a:xfrm rot="10800000">
            <a:off x="1940151" y="4169681"/>
            <a:ext cx="83160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Oval 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3906126" y="4068696"/>
            <a:ext cx="209305" cy="209306"/>
          </a:xfrm>
          <a:prstGeom prst="ellipse">
            <a:avLst/>
          </a:prstGeom>
          <a:solidFill>
            <a:srgbClr val="FDDF4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5983721" y="4079226"/>
            <a:ext cx="209305" cy="209306"/>
          </a:xfrm>
          <a:prstGeom prst="ellipse">
            <a:avLst/>
          </a:prstGeom>
          <a:solidFill>
            <a:srgbClr val="98DB8B"/>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Oval 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1891215" y="4063524"/>
            <a:ext cx="209305" cy="209306"/>
          </a:xfrm>
          <a:prstGeom prst="ellipse">
            <a:avLst/>
          </a:prstGeom>
          <a:solidFill>
            <a:srgbClr val="98DB8B"/>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8179302" y="4079226"/>
            <a:ext cx="209305" cy="209306"/>
          </a:xfrm>
          <a:prstGeom prst="ellipse">
            <a:avLst/>
          </a:prstGeom>
          <a:solidFill>
            <a:srgbClr val="FDDF4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10099321" y="4079226"/>
            <a:ext cx="209305" cy="209306"/>
          </a:xfrm>
          <a:prstGeom prst="ellipse">
            <a:avLst/>
          </a:prstGeom>
          <a:solidFill>
            <a:srgbClr val="98DB8B"/>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文本框 24"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9136670" y="4510339"/>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25"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4947314" y="4487572"/>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文本框 2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806905" y="4506598"/>
            <a:ext cx="2339102" cy="1261884"/>
          </a:xfrm>
          <a:prstGeom prst="rect">
            <a:avLst/>
          </a:prstGeom>
          <a:noFill/>
          <a:effectLst/>
        </p:spPr>
        <p:txBody>
          <a:bodyPr wrap="none" rtlCol="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8" name="组合 27"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1213104" y="2139083"/>
            <a:ext cx="1544637" cy="1758718"/>
            <a:chOff x="1213104" y="2098742"/>
            <a:chExt cx="1544637" cy="1758718"/>
          </a:xfrm>
        </p:grpSpPr>
        <p:sp>
          <p:nvSpPr>
            <p:cNvPr id="29" name="Freeform 30"/>
            <p:cNvSpPr/>
            <p:nvPr/>
          </p:nvSpPr>
          <p:spPr bwMode="auto">
            <a:xfrm flipV="1">
              <a:off x="1213104" y="2098742"/>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98DB8B"/>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圆角矩形 29"/>
            <p:cNvSpPr/>
            <p:nvPr/>
          </p:nvSpPr>
          <p:spPr>
            <a:xfrm flipV="1">
              <a:off x="1366676" y="2213045"/>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矩形 30"/>
            <p:cNvSpPr/>
            <p:nvPr/>
          </p:nvSpPr>
          <p:spPr>
            <a:xfrm>
              <a:off x="1540164" y="2139221"/>
              <a:ext cx="890516" cy="398780"/>
            </a:xfrm>
            <a:prstGeom prst="rect">
              <a:avLst/>
            </a:prstGeom>
            <a:effectLst/>
          </p:spPr>
          <p:txBody>
            <a:bodyPr wrap="square">
              <a:spAutoFit/>
            </a:bodyPr>
            <a:lstStyle/>
            <a:p>
              <a:pPr algn="ctr"/>
              <a:r>
                <a:rPr lang="en-US" altLang="zh-CN" sz="2000" dirty="0" smtClean="0">
                  <a:solidFill>
                    <a:srgbClr val="98DB8B"/>
                  </a:solidFill>
                  <a:latin typeface="Haettenschweiler" panose="020B0706040902060204" pitchFamily="34" charset="0"/>
                  <a:ea typeface="微软雅黑" panose="020B0503020204020204" pitchFamily="34" charset="-122"/>
                </a:rPr>
                <a:t>201</a:t>
              </a:r>
              <a:r>
                <a:rPr lang="en-US" sz="2000" dirty="0" smtClean="0">
                  <a:solidFill>
                    <a:srgbClr val="98DB8B"/>
                  </a:solidFill>
                  <a:latin typeface="Haettenschweiler" panose="020B0706040902060204" pitchFamily="34" charset="0"/>
                  <a:ea typeface="微软雅黑" panose="020B0503020204020204" pitchFamily="34" charset="-122"/>
                </a:rPr>
                <a:t>3</a:t>
              </a:r>
              <a:endParaRPr lang="en-US" sz="2000" dirty="0">
                <a:solidFill>
                  <a:srgbClr val="98DB8B"/>
                </a:solidFill>
                <a:latin typeface="Haettenschweiler" panose="020B0706040902060204" pitchFamily="34" charset="0"/>
                <a:ea typeface="微软雅黑" panose="020B0503020204020204" pitchFamily="34" charset="-122"/>
              </a:endParaRPr>
            </a:p>
          </p:txBody>
        </p:sp>
        <p:sp>
          <p:nvSpPr>
            <p:cNvPr id="35" name="Freeform 48"/>
            <p:cNvSpPr>
              <a:spLocks noEditPoints="1"/>
            </p:cNvSpPr>
            <p:nvPr/>
          </p:nvSpPr>
          <p:spPr bwMode="auto">
            <a:xfrm>
              <a:off x="1765262" y="3009117"/>
              <a:ext cx="450005" cy="430745"/>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FFFFF"/>
            </a:solidFill>
            <a:ln>
              <a:noFill/>
            </a:ln>
          </p:spPr>
          <p:txBody>
            <a:bodyPr vert="horz" wrap="square" lIns="91440" tIns="45720" rIns="91440" bIns="45720" numCol="1" anchor="t" anchorCtr="0" compatLnSpc="1"/>
            <a:lstStyle/>
            <a:p>
              <a:endParaRPr lang="zh-CN" altLang="en-US" dirty="0">
                <a:solidFill>
                  <a:schemeClr val="accent2"/>
                </a:solidFill>
              </a:endParaRPr>
            </a:p>
          </p:txBody>
        </p:sp>
      </p:grpSp>
      <p:grpSp>
        <p:nvGrpSpPr>
          <p:cNvPr id="36" name="组合 35"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5329386" y="2139083"/>
            <a:ext cx="1544637" cy="1758718"/>
            <a:chOff x="5329386" y="2098742"/>
            <a:chExt cx="1544637" cy="1758718"/>
          </a:xfrm>
        </p:grpSpPr>
        <p:sp>
          <p:nvSpPr>
            <p:cNvPr id="37" name="Freeform 30"/>
            <p:cNvSpPr/>
            <p:nvPr/>
          </p:nvSpPr>
          <p:spPr bwMode="auto">
            <a:xfrm flipV="1">
              <a:off x="5329386" y="2098742"/>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98DB8B"/>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8" name="圆角矩形 37"/>
            <p:cNvSpPr/>
            <p:nvPr/>
          </p:nvSpPr>
          <p:spPr>
            <a:xfrm flipV="1">
              <a:off x="5482958" y="2213045"/>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矩形 38"/>
            <p:cNvSpPr/>
            <p:nvPr/>
          </p:nvSpPr>
          <p:spPr>
            <a:xfrm>
              <a:off x="5656446" y="2139221"/>
              <a:ext cx="890516" cy="398780"/>
            </a:xfrm>
            <a:prstGeom prst="rect">
              <a:avLst/>
            </a:prstGeom>
            <a:effectLst/>
          </p:spPr>
          <p:txBody>
            <a:bodyPr wrap="square">
              <a:spAutoFit/>
            </a:bodyPr>
            <a:lstStyle/>
            <a:p>
              <a:pPr algn="ctr"/>
              <a:r>
                <a:rPr lang="en-US" altLang="zh-CN" sz="2000" dirty="0" smtClean="0">
                  <a:solidFill>
                    <a:srgbClr val="98DB8B"/>
                  </a:solidFill>
                  <a:latin typeface="Haettenschweiler" panose="020B0706040902060204" pitchFamily="34" charset="0"/>
                  <a:ea typeface="微软雅黑" panose="020B0503020204020204" pitchFamily="34" charset="-122"/>
                </a:rPr>
                <a:t>2015</a:t>
              </a:r>
              <a:endParaRPr lang="zh-CN" altLang="en-US" sz="2000" dirty="0">
                <a:solidFill>
                  <a:srgbClr val="98DB8B"/>
                </a:solidFill>
                <a:latin typeface="Haettenschweiler" panose="020B0706040902060204" pitchFamily="34" charset="0"/>
                <a:ea typeface="微软雅黑" panose="020B0503020204020204" pitchFamily="34" charset="-122"/>
              </a:endParaRPr>
            </a:p>
          </p:txBody>
        </p:sp>
        <p:sp>
          <p:nvSpPr>
            <p:cNvPr id="40" name="Freeform 26"/>
            <p:cNvSpPr>
              <a:spLocks noEditPoints="1"/>
            </p:cNvSpPr>
            <p:nvPr/>
          </p:nvSpPr>
          <p:spPr bwMode="auto">
            <a:xfrm>
              <a:off x="5930692" y="3009117"/>
              <a:ext cx="372242" cy="39109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1" name="组合 4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3223870" y="4389789"/>
            <a:ext cx="1544637" cy="1758718"/>
            <a:chOff x="3223870" y="4349448"/>
            <a:chExt cx="1544637" cy="1758718"/>
          </a:xfrm>
        </p:grpSpPr>
        <p:sp>
          <p:nvSpPr>
            <p:cNvPr id="42" name="Freeform 30"/>
            <p:cNvSpPr/>
            <p:nvPr/>
          </p:nvSpPr>
          <p:spPr bwMode="auto">
            <a:xfrm>
              <a:off x="3223870" y="4349448"/>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DDF4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圆角矩形 42"/>
            <p:cNvSpPr/>
            <p:nvPr/>
          </p:nvSpPr>
          <p:spPr>
            <a:xfrm>
              <a:off x="3377442" y="5670383"/>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4" name="矩形 43"/>
            <p:cNvSpPr/>
            <p:nvPr/>
          </p:nvSpPr>
          <p:spPr>
            <a:xfrm>
              <a:off x="3551545" y="5609418"/>
              <a:ext cx="890516" cy="398780"/>
            </a:xfrm>
            <a:prstGeom prst="rect">
              <a:avLst/>
            </a:prstGeom>
            <a:effectLst/>
          </p:spPr>
          <p:txBody>
            <a:bodyPr wrap="square">
              <a:spAutoFit/>
            </a:bodyPr>
            <a:lstStyle/>
            <a:p>
              <a:pPr algn="ctr"/>
              <a:r>
                <a:rPr lang="en-US" altLang="zh-CN" sz="2000" dirty="0" smtClean="0">
                  <a:solidFill>
                    <a:srgbClr val="FDDF42"/>
                  </a:solidFill>
                  <a:latin typeface="Haettenschweiler" panose="020B0706040902060204" pitchFamily="34" charset="0"/>
                  <a:ea typeface="微软雅黑" panose="020B0503020204020204" pitchFamily="34" charset="-122"/>
                </a:rPr>
                <a:t>2014</a:t>
              </a:r>
              <a:endParaRPr lang="zh-CN" altLang="en-US" sz="2000" dirty="0">
                <a:solidFill>
                  <a:srgbClr val="FDDF42"/>
                </a:solidFill>
                <a:latin typeface="Haettenschweiler" panose="020B0706040902060204" pitchFamily="34" charset="0"/>
                <a:ea typeface="微软雅黑" panose="020B0503020204020204" pitchFamily="34" charset="-122"/>
              </a:endParaRPr>
            </a:p>
          </p:txBody>
        </p:sp>
        <p:sp>
          <p:nvSpPr>
            <p:cNvPr id="45" name="Freeform 31"/>
            <p:cNvSpPr>
              <a:spLocks noEditPoints="1"/>
            </p:cNvSpPr>
            <p:nvPr/>
          </p:nvSpPr>
          <p:spPr bwMode="auto">
            <a:xfrm>
              <a:off x="3843451" y="4769987"/>
              <a:ext cx="355432" cy="446982"/>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46" name="组合 45"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9444988" y="2177194"/>
            <a:ext cx="1544637" cy="1758718"/>
            <a:chOff x="9444988" y="2136853"/>
            <a:chExt cx="1544637" cy="1758718"/>
          </a:xfrm>
        </p:grpSpPr>
        <p:sp>
          <p:nvSpPr>
            <p:cNvPr id="47" name="Freeform 30"/>
            <p:cNvSpPr/>
            <p:nvPr/>
          </p:nvSpPr>
          <p:spPr bwMode="auto">
            <a:xfrm flipV="1">
              <a:off x="9444988" y="2136853"/>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98DB8B"/>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8" name="圆角矩形 47"/>
            <p:cNvSpPr/>
            <p:nvPr/>
          </p:nvSpPr>
          <p:spPr>
            <a:xfrm flipV="1">
              <a:off x="9598560" y="2251156"/>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9" name="矩形 48"/>
            <p:cNvSpPr/>
            <p:nvPr/>
          </p:nvSpPr>
          <p:spPr>
            <a:xfrm>
              <a:off x="9772048" y="2177332"/>
              <a:ext cx="890516" cy="398780"/>
            </a:xfrm>
            <a:prstGeom prst="rect">
              <a:avLst/>
            </a:prstGeom>
            <a:effectLst/>
          </p:spPr>
          <p:txBody>
            <a:bodyPr wrap="square">
              <a:spAutoFit/>
            </a:bodyPr>
            <a:lstStyle/>
            <a:p>
              <a:pPr algn="ctr"/>
              <a:r>
                <a:rPr lang="en-US" altLang="zh-CN" sz="2000" dirty="0" smtClean="0">
                  <a:solidFill>
                    <a:srgbClr val="98DB8B"/>
                  </a:solidFill>
                  <a:latin typeface="Haettenschweiler" panose="020B0706040902060204" pitchFamily="34" charset="0"/>
                  <a:ea typeface="微软雅黑" panose="020B0503020204020204" pitchFamily="34" charset="-122"/>
                </a:rPr>
                <a:t>2017</a:t>
              </a:r>
              <a:endParaRPr lang="zh-CN" altLang="en-US" sz="2000" dirty="0">
                <a:solidFill>
                  <a:srgbClr val="98DB8B"/>
                </a:solidFill>
                <a:latin typeface="Haettenschweiler" panose="020B0706040902060204" pitchFamily="34" charset="0"/>
                <a:ea typeface="微软雅黑" panose="020B0503020204020204" pitchFamily="34" charset="-122"/>
              </a:endParaRPr>
            </a:p>
          </p:txBody>
        </p:sp>
        <p:sp>
          <p:nvSpPr>
            <p:cNvPr id="50" name="Freeform 16"/>
            <p:cNvSpPr>
              <a:spLocks noEditPoints="1"/>
            </p:cNvSpPr>
            <p:nvPr/>
          </p:nvSpPr>
          <p:spPr bwMode="auto">
            <a:xfrm>
              <a:off x="9994727" y="3033078"/>
              <a:ext cx="522847" cy="416954"/>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51" name="组合 5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7510219" y="4404265"/>
            <a:ext cx="1544637" cy="1758718"/>
            <a:chOff x="7510219" y="4363924"/>
            <a:chExt cx="1544637" cy="1758718"/>
          </a:xfrm>
        </p:grpSpPr>
        <p:sp>
          <p:nvSpPr>
            <p:cNvPr id="52" name="Freeform 32"/>
            <p:cNvSpPr/>
            <p:nvPr/>
          </p:nvSpPr>
          <p:spPr bwMode="auto">
            <a:xfrm>
              <a:off x="7510219" y="4363924"/>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DDF4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圆角矩形 52"/>
            <p:cNvSpPr/>
            <p:nvPr/>
          </p:nvSpPr>
          <p:spPr>
            <a:xfrm>
              <a:off x="7670351" y="5684859"/>
              <a:ext cx="1224371" cy="323480"/>
            </a:xfrm>
            <a:prstGeom prst="roundRect">
              <a:avLst>
                <a:gd name="adj" fmla="val 50000"/>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4" name="矩形 53"/>
            <p:cNvSpPr/>
            <p:nvPr/>
          </p:nvSpPr>
          <p:spPr>
            <a:xfrm>
              <a:off x="7853108" y="5627585"/>
              <a:ext cx="890516" cy="398780"/>
            </a:xfrm>
            <a:prstGeom prst="rect">
              <a:avLst/>
            </a:prstGeom>
            <a:effectLst/>
          </p:spPr>
          <p:txBody>
            <a:bodyPr wrap="square">
              <a:spAutoFit/>
            </a:bodyPr>
            <a:lstStyle/>
            <a:p>
              <a:pPr algn="ctr"/>
              <a:r>
                <a:rPr lang="en-US" altLang="zh-CN" sz="2000" dirty="0" smtClean="0">
                  <a:solidFill>
                    <a:srgbClr val="FDDF42"/>
                  </a:solidFill>
                  <a:latin typeface="Haettenschweiler" panose="020B0706040902060204" pitchFamily="34" charset="0"/>
                  <a:ea typeface="微软雅黑" panose="020B0503020204020204" pitchFamily="34" charset="-122"/>
                </a:rPr>
                <a:t>2016</a:t>
              </a:r>
              <a:endParaRPr lang="zh-CN" altLang="en-US" sz="2000" dirty="0">
                <a:solidFill>
                  <a:srgbClr val="FDDF42"/>
                </a:solidFill>
                <a:latin typeface="Haettenschweiler" panose="020B0706040902060204" pitchFamily="34" charset="0"/>
                <a:ea typeface="微软雅黑" panose="020B0503020204020204" pitchFamily="34" charset="-122"/>
              </a:endParaRPr>
            </a:p>
          </p:txBody>
        </p:sp>
        <p:sp>
          <p:nvSpPr>
            <p:cNvPr id="55" name="Freeform 223"/>
            <p:cNvSpPr/>
            <p:nvPr/>
          </p:nvSpPr>
          <p:spPr bwMode="auto">
            <a:xfrm>
              <a:off x="8064242" y="4769987"/>
              <a:ext cx="439249" cy="356241"/>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FBFBFB"/>
            </a:solidFill>
            <a:ln>
              <a:noFill/>
            </a:ln>
          </p:spPr>
          <p:txBody>
            <a:bodyPr vert="horz" wrap="square" lIns="91440" tIns="45720" rIns="91440" bIns="45720" numCol="1" anchor="t" anchorCtr="0" compatLnSpc="1"/>
            <a:lstStyle/>
            <a:p>
              <a:endParaRPr lang="zh-CN" altLang="en-US">
                <a:solidFill>
                  <a:prstClr val="blac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1000"/>
                            </p:stCondLst>
                            <p:childTnLst>
                              <p:par>
                                <p:cTn id="25" presetID="2" presetClass="entr" presetSubtype="1" decel="3060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750" fill="hold"/>
                                        <p:tgtEl>
                                          <p:spTgt spid="28"/>
                                        </p:tgtEl>
                                        <p:attrNameLst>
                                          <p:attrName>ppt_x</p:attrName>
                                        </p:attrNameLst>
                                      </p:cBhvr>
                                      <p:tavLst>
                                        <p:tav tm="0">
                                          <p:val>
                                            <p:strVal val="#ppt_x"/>
                                          </p:val>
                                        </p:tav>
                                        <p:tav tm="100000">
                                          <p:val>
                                            <p:strVal val="#ppt_x"/>
                                          </p:val>
                                        </p:tav>
                                      </p:tavLst>
                                    </p:anim>
                                    <p:anim calcmode="lin" valueType="num">
                                      <p:cBhvr additive="base">
                                        <p:cTn id="28" dur="750" fill="hold"/>
                                        <p:tgtEl>
                                          <p:spTgt spid="28"/>
                                        </p:tgtEl>
                                        <p:attrNameLst>
                                          <p:attrName>ppt_y</p:attrName>
                                        </p:attrNameLst>
                                      </p:cBhvr>
                                      <p:tavLst>
                                        <p:tav tm="0">
                                          <p:val>
                                            <p:strVal val="0-#ppt_h/2"/>
                                          </p:val>
                                        </p:tav>
                                        <p:tav tm="100000">
                                          <p:val>
                                            <p:strVal val="#ppt_y"/>
                                          </p:val>
                                        </p:tav>
                                      </p:tavLst>
                                    </p:anim>
                                  </p:childTnLst>
                                </p:cTn>
                              </p:par>
                              <p:par>
                                <p:cTn id="29" presetID="2" presetClass="entr" presetSubtype="1" decel="30600" fill="hold" nodeType="withEffect">
                                  <p:stCondLst>
                                    <p:cond delay="25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750" fill="hold"/>
                                        <p:tgtEl>
                                          <p:spTgt spid="36"/>
                                        </p:tgtEl>
                                        <p:attrNameLst>
                                          <p:attrName>ppt_x</p:attrName>
                                        </p:attrNameLst>
                                      </p:cBhvr>
                                      <p:tavLst>
                                        <p:tav tm="0">
                                          <p:val>
                                            <p:strVal val="#ppt_x"/>
                                          </p:val>
                                        </p:tav>
                                        <p:tav tm="100000">
                                          <p:val>
                                            <p:strVal val="#ppt_x"/>
                                          </p:val>
                                        </p:tav>
                                      </p:tavLst>
                                    </p:anim>
                                    <p:anim calcmode="lin" valueType="num">
                                      <p:cBhvr additive="base">
                                        <p:cTn id="32" dur="750" fill="hold"/>
                                        <p:tgtEl>
                                          <p:spTgt spid="36"/>
                                        </p:tgtEl>
                                        <p:attrNameLst>
                                          <p:attrName>ppt_y</p:attrName>
                                        </p:attrNameLst>
                                      </p:cBhvr>
                                      <p:tavLst>
                                        <p:tav tm="0">
                                          <p:val>
                                            <p:strVal val="0-#ppt_h/2"/>
                                          </p:val>
                                        </p:tav>
                                        <p:tav tm="100000">
                                          <p:val>
                                            <p:strVal val="#ppt_y"/>
                                          </p:val>
                                        </p:tav>
                                      </p:tavLst>
                                    </p:anim>
                                  </p:childTnLst>
                                </p:cTn>
                              </p:par>
                              <p:par>
                                <p:cTn id="33" presetID="2" presetClass="entr" presetSubtype="1" decel="30600" fill="hold" nodeType="withEffect">
                                  <p:stCondLst>
                                    <p:cond delay="50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750" fill="hold"/>
                                        <p:tgtEl>
                                          <p:spTgt spid="46"/>
                                        </p:tgtEl>
                                        <p:attrNameLst>
                                          <p:attrName>ppt_x</p:attrName>
                                        </p:attrNameLst>
                                      </p:cBhvr>
                                      <p:tavLst>
                                        <p:tav tm="0">
                                          <p:val>
                                            <p:strVal val="#ppt_x"/>
                                          </p:val>
                                        </p:tav>
                                        <p:tav tm="100000">
                                          <p:val>
                                            <p:strVal val="#ppt_x"/>
                                          </p:val>
                                        </p:tav>
                                      </p:tavLst>
                                    </p:anim>
                                    <p:anim calcmode="lin" valueType="num">
                                      <p:cBhvr additive="base">
                                        <p:cTn id="36" dur="750" fill="hold"/>
                                        <p:tgtEl>
                                          <p:spTgt spid="46"/>
                                        </p:tgtEl>
                                        <p:attrNameLst>
                                          <p:attrName>ppt_y</p:attrName>
                                        </p:attrNameLst>
                                      </p:cBhvr>
                                      <p:tavLst>
                                        <p:tav tm="0">
                                          <p:val>
                                            <p:strVal val="0-#ppt_h/2"/>
                                          </p:val>
                                        </p:tav>
                                        <p:tav tm="100000">
                                          <p:val>
                                            <p:strVal val="#ppt_y"/>
                                          </p:val>
                                        </p:tav>
                                      </p:tavLst>
                                    </p:anim>
                                  </p:childTnLst>
                                </p:cTn>
                              </p:par>
                              <p:par>
                                <p:cTn id="37" presetID="2" presetClass="entr" presetSubtype="4" decel="30600" fill="hold" nodeType="withEffect">
                                  <p:stCondLst>
                                    <p:cond delay="75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750" fill="hold"/>
                                        <p:tgtEl>
                                          <p:spTgt spid="41"/>
                                        </p:tgtEl>
                                        <p:attrNameLst>
                                          <p:attrName>ppt_x</p:attrName>
                                        </p:attrNameLst>
                                      </p:cBhvr>
                                      <p:tavLst>
                                        <p:tav tm="0">
                                          <p:val>
                                            <p:strVal val="#ppt_x"/>
                                          </p:val>
                                        </p:tav>
                                        <p:tav tm="100000">
                                          <p:val>
                                            <p:strVal val="#ppt_x"/>
                                          </p:val>
                                        </p:tav>
                                      </p:tavLst>
                                    </p:anim>
                                    <p:anim calcmode="lin" valueType="num">
                                      <p:cBhvr additive="base">
                                        <p:cTn id="40" dur="75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decel="30600" fill="hold" nodeType="withEffect">
                                  <p:stCondLst>
                                    <p:cond delay="100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750" fill="hold"/>
                                        <p:tgtEl>
                                          <p:spTgt spid="51"/>
                                        </p:tgtEl>
                                        <p:attrNameLst>
                                          <p:attrName>ppt_x</p:attrName>
                                        </p:attrNameLst>
                                      </p:cBhvr>
                                      <p:tavLst>
                                        <p:tav tm="0">
                                          <p:val>
                                            <p:strVal val="#ppt_x"/>
                                          </p:val>
                                        </p:tav>
                                        <p:tav tm="100000">
                                          <p:val>
                                            <p:strVal val="#ppt_x"/>
                                          </p:val>
                                        </p:tav>
                                      </p:tavLst>
                                    </p:anim>
                                    <p:anim calcmode="lin" valueType="num">
                                      <p:cBhvr additive="base">
                                        <p:cTn id="44" dur="750" fill="hold"/>
                                        <p:tgtEl>
                                          <p:spTgt spid="51"/>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5" grpId="0" animBg="1"/>
      <p:bldP spid="16" grpId="0" animBg="1"/>
      <p:bldP spid="23" grpId="0" animBg="1"/>
      <p:bldP spid="24" grpId="0" animBg="1"/>
      <p:bldP spid="25" grpId="0"/>
      <p:bldP spid="26"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816176" y="218257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单击</a:t>
            </a:r>
            <a:r>
              <a:rPr lang="zh-CN" altLang="en-US" sz="2000" dirty="0">
                <a:latin typeface="微软雅黑" panose="020B0503020204020204" pitchFamily="34" charset="-122"/>
                <a:ea typeface="微软雅黑" panose="020B0503020204020204" pitchFamily="34" charset="-122"/>
              </a:rPr>
              <a:t>此处输入标题</a:t>
            </a:r>
            <a:endParaRPr lang="en-US" altLang="zh-CN" sz="2000" dirty="0">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任意多边形 11"/>
          <p:cNvSpPr/>
          <p:nvPr/>
        </p:nvSpPr>
        <p:spPr>
          <a:xfrm>
            <a:off x="1125982" y="3352638"/>
            <a:ext cx="2348687" cy="1619221"/>
          </a:xfrm>
          <a:custGeom>
            <a:avLst/>
            <a:gdLst>
              <a:gd name="connsiteX0" fmla="*/ 0 w 1765300"/>
              <a:gd name="connsiteY0" fmla="*/ 1206500 h 1206500"/>
              <a:gd name="connsiteX1" fmla="*/ 1409700 w 1765300"/>
              <a:gd name="connsiteY1" fmla="*/ 203200 h 1206500"/>
              <a:gd name="connsiteX2" fmla="*/ 1270000 w 1765300"/>
              <a:gd name="connsiteY2" fmla="*/ 0 h 1206500"/>
              <a:gd name="connsiteX3" fmla="*/ 1765300 w 1765300"/>
              <a:gd name="connsiteY3" fmla="*/ 0 h 1206500"/>
              <a:gd name="connsiteX4" fmla="*/ 1714500 w 1765300"/>
              <a:gd name="connsiteY4" fmla="*/ 508000 h 1206500"/>
              <a:gd name="connsiteX5" fmla="*/ 1574800 w 1765300"/>
              <a:gd name="connsiteY5" fmla="*/ 342900 h 1206500"/>
              <a:gd name="connsiteX6" fmla="*/ 0 w 1765300"/>
              <a:gd name="connsiteY6" fmla="*/ 1206500 h 1206500"/>
              <a:gd name="connsiteX0-1" fmla="*/ 0 w 1765300"/>
              <a:gd name="connsiteY0-2" fmla="*/ 1206500 h 1206500"/>
              <a:gd name="connsiteX1-3" fmla="*/ 1409700 w 1765300"/>
              <a:gd name="connsiteY1-4" fmla="*/ 203200 h 1206500"/>
              <a:gd name="connsiteX2-5" fmla="*/ 1270000 w 1765300"/>
              <a:gd name="connsiteY2-6" fmla="*/ 0 h 1206500"/>
              <a:gd name="connsiteX3-7" fmla="*/ 1765300 w 1765300"/>
              <a:gd name="connsiteY3-8" fmla="*/ 0 h 1206500"/>
              <a:gd name="connsiteX4-9" fmla="*/ 1714500 w 1765300"/>
              <a:gd name="connsiteY4-10" fmla="*/ 508000 h 1206500"/>
              <a:gd name="connsiteX5-11" fmla="*/ 1574800 w 1765300"/>
              <a:gd name="connsiteY5-12" fmla="*/ 342900 h 1206500"/>
              <a:gd name="connsiteX6-13" fmla="*/ 0 w 1765300"/>
              <a:gd name="connsiteY6-14" fmla="*/ 1206500 h 1206500"/>
              <a:gd name="connsiteX0-15" fmla="*/ 0 w 1765300"/>
              <a:gd name="connsiteY0-16" fmla="*/ 1206500 h 1215408"/>
              <a:gd name="connsiteX1-17" fmla="*/ 1409700 w 1765300"/>
              <a:gd name="connsiteY1-18" fmla="*/ 203200 h 1215408"/>
              <a:gd name="connsiteX2-19" fmla="*/ 1270000 w 1765300"/>
              <a:gd name="connsiteY2-20" fmla="*/ 0 h 1215408"/>
              <a:gd name="connsiteX3-21" fmla="*/ 1765300 w 1765300"/>
              <a:gd name="connsiteY3-22" fmla="*/ 0 h 1215408"/>
              <a:gd name="connsiteX4-23" fmla="*/ 1714500 w 1765300"/>
              <a:gd name="connsiteY4-24" fmla="*/ 508000 h 1215408"/>
              <a:gd name="connsiteX5-25" fmla="*/ 1574800 w 1765300"/>
              <a:gd name="connsiteY5-26" fmla="*/ 342900 h 1215408"/>
              <a:gd name="connsiteX6-27" fmla="*/ 0 w 1765300"/>
              <a:gd name="connsiteY6-28" fmla="*/ 1206500 h 1215408"/>
              <a:gd name="connsiteX0-29" fmla="*/ 0 w 1765300"/>
              <a:gd name="connsiteY0-30" fmla="*/ 1206500 h 1217025"/>
              <a:gd name="connsiteX1-31" fmla="*/ 1409700 w 1765300"/>
              <a:gd name="connsiteY1-32" fmla="*/ 203200 h 1217025"/>
              <a:gd name="connsiteX2-33" fmla="*/ 1270000 w 1765300"/>
              <a:gd name="connsiteY2-34" fmla="*/ 0 h 1217025"/>
              <a:gd name="connsiteX3-35" fmla="*/ 1765300 w 1765300"/>
              <a:gd name="connsiteY3-36" fmla="*/ 0 h 1217025"/>
              <a:gd name="connsiteX4-37" fmla="*/ 1714500 w 1765300"/>
              <a:gd name="connsiteY4-38" fmla="*/ 508000 h 1217025"/>
              <a:gd name="connsiteX5-39" fmla="*/ 1574800 w 1765300"/>
              <a:gd name="connsiteY5-40" fmla="*/ 342900 h 1217025"/>
              <a:gd name="connsiteX6-41" fmla="*/ 0 w 1765300"/>
              <a:gd name="connsiteY6-42" fmla="*/ 1206500 h 1217025"/>
              <a:gd name="connsiteX0-43" fmla="*/ 0 w 1765300"/>
              <a:gd name="connsiteY0-44" fmla="*/ 1206500 h 1217025"/>
              <a:gd name="connsiteX1-45" fmla="*/ 1409700 w 1765300"/>
              <a:gd name="connsiteY1-46" fmla="*/ 203200 h 1217025"/>
              <a:gd name="connsiteX2-47" fmla="*/ 1270000 w 1765300"/>
              <a:gd name="connsiteY2-48" fmla="*/ 0 h 1217025"/>
              <a:gd name="connsiteX3-49" fmla="*/ 1765300 w 1765300"/>
              <a:gd name="connsiteY3-50" fmla="*/ 0 h 1217025"/>
              <a:gd name="connsiteX4-51" fmla="*/ 1714500 w 1765300"/>
              <a:gd name="connsiteY4-52" fmla="*/ 508000 h 1217025"/>
              <a:gd name="connsiteX5-53" fmla="*/ 1574800 w 1765300"/>
              <a:gd name="connsiteY5-54" fmla="*/ 342900 h 1217025"/>
              <a:gd name="connsiteX6-55" fmla="*/ 0 w 1765300"/>
              <a:gd name="connsiteY6-56" fmla="*/ 1206500 h 1217025"/>
              <a:gd name="connsiteX0-57" fmla="*/ 0 w 1765300"/>
              <a:gd name="connsiteY0-58" fmla="*/ 1206500 h 1217025"/>
              <a:gd name="connsiteX1-59" fmla="*/ 1409700 w 1765300"/>
              <a:gd name="connsiteY1-60" fmla="*/ 203200 h 1217025"/>
              <a:gd name="connsiteX2-61" fmla="*/ 1270000 w 1765300"/>
              <a:gd name="connsiteY2-62" fmla="*/ 0 h 1217025"/>
              <a:gd name="connsiteX3-63" fmla="*/ 1765300 w 1765300"/>
              <a:gd name="connsiteY3-64" fmla="*/ 0 h 1217025"/>
              <a:gd name="connsiteX4-65" fmla="*/ 1714500 w 1765300"/>
              <a:gd name="connsiteY4-66" fmla="*/ 508000 h 1217025"/>
              <a:gd name="connsiteX5-67" fmla="*/ 1574800 w 1765300"/>
              <a:gd name="connsiteY5-68" fmla="*/ 342900 h 1217025"/>
              <a:gd name="connsiteX6-69" fmla="*/ 0 w 1765300"/>
              <a:gd name="connsiteY6-70" fmla="*/ 1206500 h 12170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765300" h="1217025">
                <a:moveTo>
                  <a:pt x="0" y="1206500"/>
                </a:moveTo>
                <a:cubicBezTo>
                  <a:pt x="558800" y="1075267"/>
                  <a:pt x="1104900" y="702733"/>
                  <a:pt x="1409700" y="203200"/>
                </a:cubicBezTo>
                <a:lnTo>
                  <a:pt x="1270000" y="0"/>
                </a:lnTo>
                <a:lnTo>
                  <a:pt x="1765300" y="0"/>
                </a:lnTo>
                <a:lnTo>
                  <a:pt x="1714500" y="508000"/>
                </a:lnTo>
                <a:lnTo>
                  <a:pt x="1574800" y="342900"/>
                </a:lnTo>
                <a:cubicBezTo>
                  <a:pt x="1214967" y="897467"/>
                  <a:pt x="524933" y="1286933"/>
                  <a:pt x="0" y="1206500"/>
                </a:cubicBezTo>
                <a:close/>
              </a:path>
            </a:pathLst>
          </a:cu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13" name="任意多边形 12"/>
          <p:cNvSpPr/>
          <p:nvPr/>
        </p:nvSpPr>
        <p:spPr>
          <a:xfrm flipV="1">
            <a:off x="3730290" y="3352638"/>
            <a:ext cx="2348687" cy="1619221"/>
          </a:xfrm>
          <a:custGeom>
            <a:avLst/>
            <a:gdLst>
              <a:gd name="connsiteX0" fmla="*/ 0 w 1765300"/>
              <a:gd name="connsiteY0" fmla="*/ 1206500 h 1206500"/>
              <a:gd name="connsiteX1" fmla="*/ 1409700 w 1765300"/>
              <a:gd name="connsiteY1" fmla="*/ 203200 h 1206500"/>
              <a:gd name="connsiteX2" fmla="*/ 1270000 w 1765300"/>
              <a:gd name="connsiteY2" fmla="*/ 0 h 1206500"/>
              <a:gd name="connsiteX3" fmla="*/ 1765300 w 1765300"/>
              <a:gd name="connsiteY3" fmla="*/ 0 h 1206500"/>
              <a:gd name="connsiteX4" fmla="*/ 1714500 w 1765300"/>
              <a:gd name="connsiteY4" fmla="*/ 508000 h 1206500"/>
              <a:gd name="connsiteX5" fmla="*/ 1574800 w 1765300"/>
              <a:gd name="connsiteY5" fmla="*/ 342900 h 1206500"/>
              <a:gd name="connsiteX6" fmla="*/ 0 w 1765300"/>
              <a:gd name="connsiteY6" fmla="*/ 1206500 h 1206500"/>
              <a:gd name="connsiteX0-1" fmla="*/ 0 w 1765300"/>
              <a:gd name="connsiteY0-2" fmla="*/ 1206500 h 1206500"/>
              <a:gd name="connsiteX1-3" fmla="*/ 1409700 w 1765300"/>
              <a:gd name="connsiteY1-4" fmla="*/ 203200 h 1206500"/>
              <a:gd name="connsiteX2-5" fmla="*/ 1270000 w 1765300"/>
              <a:gd name="connsiteY2-6" fmla="*/ 0 h 1206500"/>
              <a:gd name="connsiteX3-7" fmla="*/ 1765300 w 1765300"/>
              <a:gd name="connsiteY3-8" fmla="*/ 0 h 1206500"/>
              <a:gd name="connsiteX4-9" fmla="*/ 1714500 w 1765300"/>
              <a:gd name="connsiteY4-10" fmla="*/ 508000 h 1206500"/>
              <a:gd name="connsiteX5-11" fmla="*/ 1574800 w 1765300"/>
              <a:gd name="connsiteY5-12" fmla="*/ 342900 h 1206500"/>
              <a:gd name="connsiteX6-13" fmla="*/ 0 w 1765300"/>
              <a:gd name="connsiteY6-14" fmla="*/ 1206500 h 1206500"/>
              <a:gd name="connsiteX0-15" fmla="*/ 0 w 1765300"/>
              <a:gd name="connsiteY0-16" fmla="*/ 1206500 h 1215408"/>
              <a:gd name="connsiteX1-17" fmla="*/ 1409700 w 1765300"/>
              <a:gd name="connsiteY1-18" fmla="*/ 203200 h 1215408"/>
              <a:gd name="connsiteX2-19" fmla="*/ 1270000 w 1765300"/>
              <a:gd name="connsiteY2-20" fmla="*/ 0 h 1215408"/>
              <a:gd name="connsiteX3-21" fmla="*/ 1765300 w 1765300"/>
              <a:gd name="connsiteY3-22" fmla="*/ 0 h 1215408"/>
              <a:gd name="connsiteX4-23" fmla="*/ 1714500 w 1765300"/>
              <a:gd name="connsiteY4-24" fmla="*/ 508000 h 1215408"/>
              <a:gd name="connsiteX5-25" fmla="*/ 1574800 w 1765300"/>
              <a:gd name="connsiteY5-26" fmla="*/ 342900 h 1215408"/>
              <a:gd name="connsiteX6-27" fmla="*/ 0 w 1765300"/>
              <a:gd name="connsiteY6-28" fmla="*/ 1206500 h 1215408"/>
              <a:gd name="connsiteX0-29" fmla="*/ 0 w 1765300"/>
              <a:gd name="connsiteY0-30" fmla="*/ 1206500 h 1217025"/>
              <a:gd name="connsiteX1-31" fmla="*/ 1409700 w 1765300"/>
              <a:gd name="connsiteY1-32" fmla="*/ 203200 h 1217025"/>
              <a:gd name="connsiteX2-33" fmla="*/ 1270000 w 1765300"/>
              <a:gd name="connsiteY2-34" fmla="*/ 0 h 1217025"/>
              <a:gd name="connsiteX3-35" fmla="*/ 1765300 w 1765300"/>
              <a:gd name="connsiteY3-36" fmla="*/ 0 h 1217025"/>
              <a:gd name="connsiteX4-37" fmla="*/ 1714500 w 1765300"/>
              <a:gd name="connsiteY4-38" fmla="*/ 508000 h 1217025"/>
              <a:gd name="connsiteX5-39" fmla="*/ 1574800 w 1765300"/>
              <a:gd name="connsiteY5-40" fmla="*/ 342900 h 1217025"/>
              <a:gd name="connsiteX6-41" fmla="*/ 0 w 1765300"/>
              <a:gd name="connsiteY6-42" fmla="*/ 1206500 h 1217025"/>
              <a:gd name="connsiteX0-43" fmla="*/ 0 w 1765300"/>
              <a:gd name="connsiteY0-44" fmla="*/ 1206500 h 1217025"/>
              <a:gd name="connsiteX1-45" fmla="*/ 1409700 w 1765300"/>
              <a:gd name="connsiteY1-46" fmla="*/ 203200 h 1217025"/>
              <a:gd name="connsiteX2-47" fmla="*/ 1270000 w 1765300"/>
              <a:gd name="connsiteY2-48" fmla="*/ 0 h 1217025"/>
              <a:gd name="connsiteX3-49" fmla="*/ 1765300 w 1765300"/>
              <a:gd name="connsiteY3-50" fmla="*/ 0 h 1217025"/>
              <a:gd name="connsiteX4-51" fmla="*/ 1714500 w 1765300"/>
              <a:gd name="connsiteY4-52" fmla="*/ 508000 h 1217025"/>
              <a:gd name="connsiteX5-53" fmla="*/ 1574800 w 1765300"/>
              <a:gd name="connsiteY5-54" fmla="*/ 342900 h 1217025"/>
              <a:gd name="connsiteX6-55" fmla="*/ 0 w 1765300"/>
              <a:gd name="connsiteY6-56" fmla="*/ 1206500 h 1217025"/>
              <a:gd name="connsiteX0-57" fmla="*/ 0 w 1765300"/>
              <a:gd name="connsiteY0-58" fmla="*/ 1206500 h 1217025"/>
              <a:gd name="connsiteX1-59" fmla="*/ 1409700 w 1765300"/>
              <a:gd name="connsiteY1-60" fmla="*/ 203200 h 1217025"/>
              <a:gd name="connsiteX2-61" fmla="*/ 1270000 w 1765300"/>
              <a:gd name="connsiteY2-62" fmla="*/ 0 h 1217025"/>
              <a:gd name="connsiteX3-63" fmla="*/ 1765300 w 1765300"/>
              <a:gd name="connsiteY3-64" fmla="*/ 0 h 1217025"/>
              <a:gd name="connsiteX4-65" fmla="*/ 1714500 w 1765300"/>
              <a:gd name="connsiteY4-66" fmla="*/ 508000 h 1217025"/>
              <a:gd name="connsiteX5-67" fmla="*/ 1574800 w 1765300"/>
              <a:gd name="connsiteY5-68" fmla="*/ 342900 h 1217025"/>
              <a:gd name="connsiteX6-69" fmla="*/ 0 w 1765300"/>
              <a:gd name="connsiteY6-70" fmla="*/ 1206500 h 12170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765300" h="1217025">
                <a:moveTo>
                  <a:pt x="0" y="1206500"/>
                </a:moveTo>
                <a:cubicBezTo>
                  <a:pt x="558800" y="1075267"/>
                  <a:pt x="1104900" y="702733"/>
                  <a:pt x="1409700" y="203200"/>
                </a:cubicBezTo>
                <a:lnTo>
                  <a:pt x="1270000" y="0"/>
                </a:lnTo>
                <a:lnTo>
                  <a:pt x="1765300" y="0"/>
                </a:lnTo>
                <a:lnTo>
                  <a:pt x="1714500" y="508000"/>
                </a:lnTo>
                <a:lnTo>
                  <a:pt x="1574800" y="342900"/>
                </a:lnTo>
                <a:cubicBezTo>
                  <a:pt x="1214967" y="897467"/>
                  <a:pt x="524933" y="1286933"/>
                  <a:pt x="0" y="1206500"/>
                </a:cubicBezTo>
                <a:close/>
              </a:path>
            </a:pathLst>
          </a:cu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14" name="任意多边形 13"/>
          <p:cNvSpPr/>
          <p:nvPr/>
        </p:nvSpPr>
        <p:spPr>
          <a:xfrm>
            <a:off x="6334596" y="3352638"/>
            <a:ext cx="2348687" cy="1619221"/>
          </a:xfrm>
          <a:custGeom>
            <a:avLst/>
            <a:gdLst>
              <a:gd name="connsiteX0" fmla="*/ 0 w 1765300"/>
              <a:gd name="connsiteY0" fmla="*/ 1206500 h 1206500"/>
              <a:gd name="connsiteX1" fmla="*/ 1409700 w 1765300"/>
              <a:gd name="connsiteY1" fmla="*/ 203200 h 1206500"/>
              <a:gd name="connsiteX2" fmla="*/ 1270000 w 1765300"/>
              <a:gd name="connsiteY2" fmla="*/ 0 h 1206500"/>
              <a:gd name="connsiteX3" fmla="*/ 1765300 w 1765300"/>
              <a:gd name="connsiteY3" fmla="*/ 0 h 1206500"/>
              <a:gd name="connsiteX4" fmla="*/ 1714500 w 1765300"/>
              <a:gd name="connsiteY4" fmla="*/ 508000 h 1206500"/>
              <a:gd name="connsiteX5" fmla="*/ 1574800 w 1765300"/>
              <a:gd name="connsiteY5" fmla="*/ 342900 h 1206500"/>
              <a:gd name="connsiteX6" fmla="*/ 0 w 1765300"/>
              <a:gd name="connsiteY6" fmla="*/ 1206500 h 1206500"/>
              <a:gd name="connsiteX0-1" fmla="*/ 0 w 1765300"/>
              <a:gd name="connsiteY0-2" fmla="*/ 1206500 h 1206500"/>
              <a:gd name="connsiteX1-3" fmla="*/ 1409700 w 1765300"/>
              <a:gd name="connsiteY1-4" fmla="*/ 203200 h 1206500"/>
              <a:gd name="connsiteX2-5" fmla="*/ 1270000 w 1765300"/>
              <a:gd name="connsiteY2-6" fmla="*/ 0 h 1206500"/>
              <a:gd name="connsiteX3-7" fmla="*/ 1765300 w 1765300"/>
              <a:gd name="connsiteY3-8" fmla="*/ 0 h 1206500"/>
              <a:gd name="connsiteX4-9" fmla="*/ 1714500 w 1765300"/>
              <a:gd name="connsiteY4-10" fmla="*/ 508000 h 1206500"/>
              <a:gd name="connsiteX5-11" fmla="*/ 1574800 w 1765300"/>
              <a:gd name="connsiteY5-12" fmla="*/ 342900 h 1206500"/>
              <a:gd name="connsiteX6-13" fmla="*/ 0 w 1765300"/>
              <a:gd name="connsiteY6-14" fmla="*/ 1206500 h 1206500"/>
              <a:gd name="connsiteX0-15" fmla="*/ 0 w 1765300"/>
              <a:gd name="connsiteY0-16" fmla="*/ 1206500 h 1215408"/>
              <a:gd name="connsiteX1-17" fmla="*/ 1409700 w 1765300"/>
              <a:gd name="connsiteY1-18" fmla="*/ 203200 h 1215408"/>
              <a:gd name="connsiteX2-19" fmla="*/ 1270000 w 1765300"/>
              <a:gd name="connsiteY2-20" fmla="*/ 0 h 1215408"/>
              <a:gd name="connsiteX3-21" fmla="*/ 1765300 w 1765300"/>
              <a:gd name="connsiteY3-22" fmla="*/ 0 h 1215408"/>
              <a:gd name="connsiteX4-23" fmla="*/ 1714500 w 1765300"/>
              <a:gd name="connsiteY4-24" fmla="*/ 508000 h 1215408"/>
              <a:gd name="connsiteX5-25" fmla="*/ 1574800 w 1765300"/>
              <a:gd name="connsiteY5-26" fmla="*/ 342900 h 1215408"/>
              <a:gd name="connsiteX6-27" fmla="*/ 0 w 1765300"/>
              <a:gd name="connsiteY6-28" fmla="*/ 1206500 h 1215408"/>
              <a:gd name="connsiteX0-29" fmla="*/ 0 w 1765300"/>
              <a:gd name="connsiteY0-30" fmla="*/ 1206500 h 1217025"/>
              <a:gd name="connsiteX1-31" fmla="*/ 1409700 w 1765300"/>
              <a:gd name="connsiteY1-32" fmla="*/ 203200 h 1217025"/>
              <a:gd name="connsiteX2-33" fmla="*/ 1270000 w 1765300"/>
              <a:gd name="connsiteY2-34" fmla="*/ 0 h 1217025"/>
              <a:gd name="connsiteX3-35" fmla="*/ 1765300 w 1765300"/>
              <a:gd name="connsiteY3-36" fmla="*/ 0 h 1217025"/>
              <a:gd name="connsiteX4-37" fmla="*/ 1714500 w 1765300"/>
              <a:gd name="connsiteY4-38" fmla="*/ 508000 h 1217025"/>
              <a:gd name="connsiteX5-39" fmla="*/ 1574800 w 1765300"/>
              <a:gd name="connsiteY5-40" fmla="*/ 342900 h 1217025"/>
              <a:gd name="connsiteX6-41" fmla="*/ 0 w 1765300"/>
              <a:gd name="connsiteY6-42" fmla="*/ 1206500 h 1217025"/>
              <a:gd name="connsiteX0-43" fmla="*/ 0 w 1765300"/>
              <a:gd name="connsiteY0-44" fmla="*/ 1206500 h 1217025"/>
              <a:gd name="connsiteX1-45" fmla="*/ 1409700 w 1765300"/>
              <a:gd name="connsiteY1-46" fmla="*/ 203200 h 1217025"/>
              <a:gd name="connsiteX2-47" fmla="*/ 1270000 w 1765300"/>
              <a:gd name="connsiteY2-48" fmla="*/ 0 h 1217025"/>
              <a:gd name="connsiteX3-49" fmla="*/ 1765300 w 1765300"/>
              <a:gd name="connsiteY3-50" fmla="*/ 0 h 1217025"/>
              <a:gd name="connsiteX4-51" fmla="*/ 1714500 w 1765300"/>
              <a:gd name="connsiteY4-52" fmla="*/ 508000 h 1217025"/>
              <a:gd name="connsiteX5-53" fmla="*/ 1574800 w 1765300"/>
              <a:gd name="connsiteY5-54" fmla="*/ 342900 h 1217025"/>
              <a:gd name="connsiteX6-55" fmla="*/ 0 w 1765300"/>
              <a:gd name="connsiteY6-56" fmla="*/ 1206500 h 1217025"/>
              <a:gd name="connsiteX0-57" fmla="*/ 0 w 1765300"/>
              <a:gd name="connsiteY0-58" fmla="*/ 1206500 h 1217025"/>
              <a:gd name="connsiteX1-59" fmla="*/ 1409700 w 1765300"/>
              <a:gd name="connsiteY1-60" fmla="*/ 203200 h 1217025"/>
              <a:gd name="connsiteX2-61" fmla="*/ 1270000 w 1765300"/>
              <a:gd name="connsiteY2-62" fmla="*/ 0 h 1217025"/>
              <a:gd name="connsiteX3-63" fmla="*/ 1765300 w 1765300"/>
              <a:gd name="connsiteY3-64" fmla="*/ 0 h 1217025"/>
              <a:gd name="connsiteX4-65" fmla="*/ 1714500 w 1765300"/>
              <a:gd name="connsiteY4-66" fmla="*/ 508000 h 1217025"/>
              <a:gd name="connsiteX5-67" fmla="*/ 1574800 w 1765300"/>
              <a:gd name="connsiteY5-68" fmla="*/ 342900 h 1217025"/>
              <a:gd name="connsiteX6-69" fmla="*/ 0 w 1765300"/>
              <a:gd name="connsiteY6-70" fmla="*/ 1206500 h 12170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765300" h="1217025">
                <a:moveTo>
                  <a:pt x="0" y="1206500"/>
                </a:moveTo>
                <a:cubicBezTo>
                  <a:pt x="558800" y="1075267"/>
                  <a:pt x="1104900" y="702733"/>
                  <a:pt x="1409700" y="203200"/>
                </a:cubicBezTo>
                <a:lnTo>
                  <a:pt x="1270000" y="0"/>
                </a:lnTo>
                <a:lnTo>
                  <a:pt x="1765300" y="0"/>
                </a:lnTo>
                <a:lnTo>
                  <a:pt x="1714500" y="508000"/>
                </a:lnTo>
                <a:lnTo>
                  <a:pt x="1574800" y="342900"/>
                </a:lnTo>
                <a:cubicBezTo>
                  <a:pt x="1214967" y="897467"/>
                  <a:pt x="524933" y="1286933"/>
                  <a:pt x="0" y="1206500"/>
                </a:cubicBezTo>
                <a:close/>
              </a:path>
            </a:pathLst>
          </a:cu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15" name="任意多边形 14"/>
          <p:cNvSpPr/>
          <p:nvPr/>
        </p:nvSpPr>
        <p:spPr>
          <a:xfrm flipV="1">
            <a:off x="8938904" y="3352638"/>
            <a:ext cx="2348687" cy="1619221"/>
          </a:xfrm>
          <a:custGeom>
            <a:avLst/>
            <a:gdLst>
              <a:gd name="connsiteX0" fmla="*/ 0 w 1765300"/>
              <a:gd name="connsiteY0" fmla="*/ 1206500 h 1206500"/>
              <a:gd name="connsiteX1" fmla="*/ 1409700 w 1765300"/>
              <a:gd name="connsiteY1" fmla="*/ 203200 h 1206500"/>
              <a:gd name="connsiteX2" fmla="*/ 1270000 w 1765300"/>
              <a:gd name="connsiteY2" fmla="*/ 0 h 1206500"/>
              <a:gd name="connsiteX3" fmla="*/ 1765300 w 1765300"/>
              <a:gd name="connsiteY3" fmla="*/ 0 h 1206500"/>
              <a:gd name="connsiteX4" fmla="*/ 1714500 w 1765300"/>
              <a:gd name="connsiteY4" fmla="*/ 508000 h 1206500"/>
              <a:gd name="connsiteX5" fmla="*/ 1574800 w 1765300"/>
              <a:gd name="connsiteY5" fmla="*/ 342900 h 1206500"/>
              <a:gd name="connsiteX6" fmla="*/ 0 w 1765300"/>
              <a:gd name="connsiteY6" fmla="*/ 1206500 h 1206500"/>
              <a:gd name="connsiteX0-1" fmla="*/ 0 w 1765300"/>
              <a:gd name="connsiteY0-2" fmla="*/ 1206500 h 1206500"/>
              <a:gd name="connsiteX1-3" fmla="*/ 1409700 w 1765300"/>
              <a:gd name="connsiteY1-4" fmla="*/ 203200 h 1206500"/>
              <a:gd name="connsiteX2-5" fmla="*/ 1270000 w 1765300"/>
              <a:gd name="connsiteY2-6" fmla="*/ 0 h 1206500"/>
              <a:gd name="connsiteX3-7" fmla="*/ 1765300 w 1765300"/>
              <a:gd name="connsiteY3-8" fmla="*/ 0 h 1206500"/>
              <a:gd name="connsiteX4-9" fmla="*/ 1714500 w 1765300"/>
              <a:gd name="connsiteY4-10" fmla="*/ 508000 h 1206500"/>
              <a:gd name="connsiteX5-11" fmla="*/ 1574800 w 1765300"/>
              <a:gd name="connsiteY5-12" fmla="*/ 342900 h 1206500"/>
              <a:gd name="connsiteX6-13" fmla="*/ 0 w 1765300"/>
              <a:gd name="connsiteY6-14" fmla="*/ 1206500 h 1206500"/>
              <a:gd name="connsiteX0-15" fmla="*/ 0 w 1765300"/>
              <a:gd name="connsiteY0-16" fmla="*/ 1206500 h 1215408"/>
              <a:gd name="connsiteX1-17" fmla="*/ 1409700 w 1765300"/>
              <a:gd name="connsiteY1-18" fmla="*/ 203200 h 1215408"/>
              <a:gd name="connsiteX2-19" fmla="*/ 1270000 w 1765300"/>
              <a:gd name="connsiteY2-20" fmla="*/ 0 h 1215408"/>
              <a:gd name="connsiteX3-21" fmla="*/ 1765300 w 1765300"/>
              <a:gd name="connsiteY3-22" fmla="*/ 0 h 1215408"/>
              <a:gd name="connsiteX4-23" fmla="*/ 1714500 w 1765300"/>
              <a:gd name="connsiteY4-24" fmla="*/ 508000 h 1215408"/>
              <a:gd name="connsiteX5-25" fmla="*/ 1574800 w 1765300"/>
              <a:gd name="connsiteY5-26" fmla="*/ 342900 h 1215408"/>
              <a:gd name="connsiteX6-27" fmla="*/ 0 w 1765300"/>
              <a:gd name="connsiteY6-28" fmla="*/ 1206500 h 1215408"/>
              <a:gd name="connsiteX0-29" fmla="*/ 0 w 1765300"/>
              <a:gd name="connsiteY0-30" fmla="*/ 1206500 h 1217025"/>
              <a:gd name="connsiteX1-31" fmla="*/ 1409700 w 1765300"/>
              <a:gd name="connsiteY1-32" fmla="*/ 203200 h 1217025"/>
              <a:gd name="connsiteX2-33" fmla="*/ 1270000 w 1765300"/>
              <a:gd name="connsiteY2-34" fmla="*/ 0 h 1217025"/>
              <a:gd name="connsiteX3-35" fmla="*/ 1765300 w 1765300"/>
              <a:gd name="connsiteY3-36" fmla="*/ 0 h 1217025"/>
              <a:gd name="connsiteX4-37" fmla="*/ 1714500 w 1765300"/>
              <a:gd name="connsiteY4-38" fmla="*/ 508000 h 1217025"/>
              <a:gd name="connsiteX5-39" fmla="*/ 1574800 w 1765300"/>
              <a:gd name="connsiteY5-40" fmla="*/ 342900 h 1217025"/>
              <a:gd name="connsiteX6-41" fmla="*/ 0 w 1765300"/>
              <a:gd name="connsiteY6-42" fmla="*/ 1206500 h 1217025"/>
              <a:gd name="connsiteX0-43" fmla="*/ 0 w 1765300"/>
              <a:gd name="connsiteY0-44" fmla="*/ 1206500 h 1217025"/>
              <a:gd name="connsiteX1-45" fmla="*/ 1409700 w 1765300"/>
              <a:gd name="connsiteY1-46" fmla="*/ 203200 h 1217025"/>
              <a:gd name="connsiteX2-47" fmla="*/ 1270000 w 1765300"/>
              <a:gd name="connsiteY2-48" fmla="*/ 0 h 1217025"/>
              <a:gd name="connsiteX3-49" fmla="*/ 1765300 w 1765300"/>
              <a:gd name="connsiteY3-50" fmla="*/ 0 h 1217025"/>
              <a:gd name="connsiteX4-51" fmla="*/ 1714500 w 1765300"/>
              <a:gd name="connsiteY4-52" fmla="*/ 508000 h 1217025"/>
              <a:gd name="connsiteX5-53" fmla="*/ 1574800 w 1765300"/>
              <a:gd name="connsiteY5-54" fmla="*/ 342900 h 1217025"/>
              <a:gd name="connsiteX6-55" fmla="*/ 0 w 1765300"/>
              <a:gd name="connsiteY6-56" fmla="*/ 1206500 h 1217025"/>
              <a:gd name="connsiteX0-57" fmla="*/ 0 w 1765300"/>
              <a:gd name="connsiteY0-58" fmla="*/ 1206500 h 1217025"/>
              <a:gd name="connsiteX1-59" fmla="*/ 1409700 w 1765300"/>
              <a:gd name="connsiteY1-60" fmla="*/ 203200 h 1217025"/>
              <a:gd name="connsiteX2-61" fmla="*/ 1270000 w 1765300"/>
              <a:gd name="connsiteY2-62" fmla="*/ 0 h 1217025"/>
              <a:gd name="connsiteX3-63" fmla="*/ 1765300 w 1765300"/>
              <a:gd name="connsiteY3-64" fmla="*/ 0 h 1217025"/>
              <a:gd name="connsiteX4-65" fmla="*/ 1714500 w 1765300"/>
              <a:gd name="connsiteY4-66" fmla="*/ 508000 h 1217025"/>
              <a:gd name="connsiteX5-67" fmla="*/ 1574800 w 1765300"/>
              <a:gd name="connsiteY5-68" fmla="*/ 342900 h 1217025"/>
              <a:gd name="connsiteX6-69" fmla="*/ 0 w 1765300"/>
              <a:gd name="connsiteY6-70" fmla="*/ 1206500 h 12170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765300" h="1217025">
                <a:moveTo>
                  <a:pt x="0" y="1206500"/>
                </a:moveTo>
                <a:cubicBezTo>
                  <a:pt x="558800" y="1075267"/>
                  <a:pt x="1104900" y="702733"/>
                  <a:pt x="1409700" y="203200"/>
                </a:cubicBezTo>
                <a:lnTo>
                  <a:pt x="1270000" y="0"/>
                </a:lnTo>
                <a:lnTo>
                  <a:pt x="1765300" y="0"/>
                </a:lnTo>
                <a:lnTo>
                  <a:pt x="1714500" y="508000"/>
                </a:lnTo>
                <a:lnTo>
                  <a:pt x="1574800" y="342900"/>
                </a:lnTo>
                <a:cubicBezTo>
                  <a:pt x="1214967" y="897467"/>
                  <a:pt x="524933" y="1286933"/>
                  <a:pt x="0" y="1206500"/>
                </a:cubicBezTo>
                <a:close/>
              </a:path>
            </a:pathLst>
          </a:cu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grpSp>
        <p:nvGrpSpPr>
          <p:cNvPr id="16" name="组合 15"/>
          <p:cNvGrpSpPr/>
          <p:nvPr/>
        </p:nvGrpSpPr>
        <p:grpSpPr>
          <a:xfrm>
            <a:off x="1340530" y="3242047"/>
            <a:ext cx="1192572" cy="959944"/>
            <a:chOff x="1340530" y="2978808"/>
            <a:chExt cx="1192572" cy="959944"/>
          </a:xfrm>
        </p:grpSpPr>
        <p:sp>
          <p:nvSpPr>
            <p:cNvPr id="23" name="椭圆 22"/>
            <p:cNvSpPr/>
            <p:nvPr/>
          </p:nvSpPr>
          <p:spPr>
            <a:xfrm>
              <a:off x="1443966" y="2978808"/>
              <a:ext cx="959944" cy="959944"/>
            </a:xfrm>
            <a:prstGeom prst="ellipse">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24" name="矩形 23"/>
            <p:cNvSpPr/>
            <p:nvPr/>
          </p:nvSpPr>
          <p:spPr>
            <a:xfrm>
              <a:off x="1340530" y="3214225"/>
              <a:ext cx="1192572" cy="646331"/>
            </a:xfrm>
            <a:prstGeom prst="rect">
              <a:avLst/>
            </a:prstGeom>
          </p:spPr>
          <p:txBody>
            <a:bodyPr wrap="square">
              <a:spAutoFit/>
            </a:bodyPr>
            <a:lstStyle/>
            <a:p>
              <a:pPr algn="ctr"/>
              <a:r>
                <a:rPr lang="en-US" altLang="zh-CN" sz="3600" b="1" dirty="0">
                  <a:solidFill>
                    <a:srgbClr val="FDFDFD"/>
                  </a:solidFill>
                  <a:latin typeface="Kartika" panose="02020503030404060203" pitchFamily="18" charset="0"/>
                  <a:ea typeface="微软雅黑" panose="020B0503020204020204" pitchFamily="34" charset="-122"/>
                  <a:cs typeface="Kartika" panose="02020503030404060203" pitchFamily="18" charset="0"/>
                </a:rPr>
                <a:t>01</a:t>
              </a:r>
              <a:endParaRPr lang="zh-CN" altLang="en-US" sz="3600" b="1" dirty="0">
                <a:solidFill>
                  <a:srgbClr val="FDFDFD"/>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25" name="组合 24"/>
          <p:cNvGrpSpPr/>
          <p:nvPr/>
        </p:nvGrpSpPr>
        <p:grpSpPr>
          <a:xfrm>
            <a:off x="4050339" y="4162249"/>
            <a:ext cx="1192572" cy="959944"/>
            <a:chOff x="4050339" y="3899010"/>
            <a:chExt cx="1192572" cy="959944"/>
          </a:xfrm>
        </p:grpSpPr>
        <p:sp>
          <p:nvSpPr>
            <p:cNvPr id="26" name="椭圆 25"/>
            <p:cNvSpPr/>
            <p:nvPr/>
          </p:nvSpPr>
          <p:spPr>
            <a:xfrm>
              <a:off x="4181637" y="3899010"/>
              <a:ext cx="959944" cy="959944"/>
            </a:xfrm>
            <a:prstGeom prst="ellipse">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27" name="矩形 26"/>
            <p:cNvSpPr/>
            <p:nvPr/>
          </p:nvSpPr>
          <p:spPr>
            <a:xfrm>
              <a:off x="4050339" y="4103320"/>
              <a:ext cx="1192572" cy="646331"/>
            </a:xfrm>
            <a:prstGeom prst="rect">
              <a:avLst/>
            </a:prstGeom>
          </p:spPr>
          <p:txBody>
            <a:bodyPr wrap="square">
              <a:spAutoFit/>
            </a:bodyPr>
            <a:lstStyle/>
            <a:p>
              <a:pPr algn="ctr"/>
              <a:r>
                <a:rPr lang="en-US" altLang="zh-CN" sz="3600" b="1" dirty="0">
                  <a:solidFill>
                    <a:srgbClr val="FFFFFF"/>
                  </a:solidFill>
                  <a:latin typeface="Kartika" panose="02020503030404060203" pitchFamily="18" charset="0"/>
                  <a:ea typeface="微软雅黑" panose="020B0503020204020204" pitchFamily="34" charset="-122"/>
                  <a:cs typeface="Kartika" panose="02020503030404060203" pitchFamily="18" charset="0"/>
                </a:rPr>
                <a:t>02</a:t>
              </a:r>
              <a:endParaRPr lang="zh-CN" altLang="en-US" sz="3600" b="1" dirty="0">
                <a:solidFill>
                  <a:srgbClr val="FFFFFF"/>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28" name="组合 27"/>
          <p:cNvGrpSpPr/>
          <p:nvPr/>
        </p:nvGrpSpPr>
        <p:grpSpPr>
          <a:xfrm>
            <a:off x="6603201" y="3242047"/>
            <a:ext cx="1192572" cy="959944"/>
            <a:chOff x="6603201" y="2978808"/>
            <a:chExt cx="1192572" cy="959944"/>
          </a:xfrm>
        </p:grpSpPr>
        <p:sp>
          <p:nvSpPr>
            <p:cNvPr id="29" name="椭圆 28"/>
            <p:cNvSpPr/>
            <p:nvPr/>
          </p:nvSpPr>
          <p:spPr>
            <a:xfrm>
              <a:off x="6719515" y="2978808"/>
              <a:ext cx="959944" cy="959944"/>
            </a:xfrm>
            <a:prstGeom prst="ellipse">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30" name="矩形 29"/>
            <p:cNvSpPr/>
            <p:nvPr/>
          </p:nvSpPr>
          <p:spPr>
            <a:xfrm>
              <a:off x="6603201" y="3214224"/>
              <a:ext cx="1192572" cy="646331"/>
            </a:xfrm>
            <a:prstGeom prst="rect">
              <a:avLst/>
            </a:prstGeom>
          </p:spPr>
          <p:txBody>
            <a:bodyPr wrap="square">
              <a:spAutoFit/>
            </a:bodyPr>
            <a:lstStyle/>
            <a:p>
              <a:pPr algn="ctr"/>
              <a:r>
                <a:rPr lang="en-US" altLang="zh-CN" sz="3600" b="1" dirty="0">
                  <a:solidFill>
                    <a:srgbClr val="FDFDFD"/>
                  </a:solidFill>
                  <a:latin typeface="Kartika" panose="02020503030404060203" pitchFamily="18" charset="0"/>
                  <a:ea typeface="微软雅黑" panose="020B0503020204020204" pitchFamily="34" charset="-122"/>
                  <a:cs typeface="Kartika" panose="02020503030404060203" pitchFamily="18" charset="0"/>
                </a:rPr>
                <a:t>03</a:t>
              </a:r>
              <a:endParaRPr lang="zh-CN" altLang="en-US" sz="3600" b="1" dirty="0">
                <a:solidFill>
                  <a:srgbClr val="FDFDFD"/>
                </a:solidFill>
                <a:latin typeface="Kartika" panose="02020503030404060203" pitchFamily="18" charset="0"/>
                <a:ea typeface="微软雅黑" panose="020B0503020204020204" pitchFamily="34" charset="-122"/>
                <a:cs typeface="Kartika" panose="02020503030404060203" pitchFamily="18" charset="0"/>
              </a:endParaRPr>
            </a:p>
          </p:txBody>
        </p:sp>
      </p:grpSp>
      <p:grpSp>
        <p:nvGrpSpPr>
          <p:cNvPr id="31" name="组合 30"/>
          <p:cNvGrpSpPr/>
          <p:nvPr/>
        </p:nvGrpSpPr>
        <p:grpSpPr>
          <a:xfrm>
            <a:off x="9140964" y="4162249"/>
            <a:ext cx="1192572" cy="959944"/>
            <a:chOff x="9140964" y="3899010"/>
            <a:chExt cx="1192572" cy="959944"/>
          </a:xfrm>
        </p:grpSpPr>
        <p:sp>
          <p:nvSpPr>
            <p:cNvPr id="35" name="椭圆 34"/>
            <p:cNvSpPr/>
            <p:nvPr/>
          </p:nvSpPr>
          <p:spPr>
            <a:xfrm>
              <a:off x="9257278" y="3899010"/>
              <a:ext cx="959944" cy="959944"/>
            </a:xfrm>
            <a:prstGeom prst="ellipse">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chemeClr val="bg1"/>
                </a:solidFill>
              </a:endParaRPr>
            </a:p>
          </p:txBody>
        </p:sp>
        <p:sp>
          <p:nvSpPr>
            <p:cNvPr id="36" name="矩形 35"/>
            <p:cNvSpPr/>
            <p:nvPr/>
          </p:nvSpPr>
          <p:spPr>
            <a:xfrm>
              <a:off x="9140964" y="4103319"/>
              <a:ext cx="1192572" cy="646331"/>
            </a:xfrm>
            <a:prstGeom prst="rect">
              <a:avLst/>
            </a:prstGeom>
          </p:spPr>
          <p:txBody>
            <a:bodyPr wrap="square">
              <a:spAutoFit/>
            </a:bodyPr>
            <a:lstStyle/>
            <a:p>
              <a:pPr algn="ctr"/>
              <a:r>
                <a:rPr lang="en-US" altLang="zh-CN" sz="3600" b="1" dirty="0">
                  <a:solidFill>
                    <a:srgbClr val="FFFFFF"/>
                  </a:solidFill>
                  <a:latin typeface="Kartika" panose="02020503030404060203" pitchFamily="18" charset="0"/>
                  <a:ea typeface="微软雅黑" panose="020B0503020204020204" pitchFamily="34" charset="-122"/>
                  <a:cs typeface="Kartika" panose="02020503030404060203" pitchFamily="18" charset="0"/>
                </a:rPr>
                <a:t>04</a:t>
              </a:r>
              <a:endParaRPr lang="zh-CN" altLang="en-US" sz="3600" b="1" dirty="0">
                <a:solidFill>
                  <a:srgbClr val="FFFFFF"/>
                </a:solidFill>
                <a:latin typeface="Kartika" panose="02020503030404060203" pitchFamily="18" charset="0"/>
                <a:ea typeface="微软雅黑" panose="020B0503020204020204" pitchFamily="34" charset="-122"/>
                <a:cs typeface="Kartika" panose="02020503030404060203" pitchFamily="18" charset="0"/>
              </a:endParaRPr>
            </a:p>
          </p:txBody>
        </p:sp>
      </p:grpSp>
      <p:sp>
        <p:nvSpPr>
          <p:cNvPr id="37" name="文本框 36"/>
          <p:cNvSpPr txBox="1"/>
          <p:nvPr/>
        </p:nvSpPr>
        <p:spPr>
          <a:xfrm>
            <a:off x="767265" y="218257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单击</a:t>
            </a:r>
            <a:r>
              <a:rPr lang="zh-CN" altLang="en-US" sz="2000" dirty="0">
                <a:latin typeface="微软雅黑" panose="020B0503020204020204" pitchFamily="34" charset="-122"/>
                <a:ea typeface="微软雅黑" panose="020B0503020204020204" pitchFamily="34" charset="-122"/>
              </a:rPr>
              <a:t>此处输入标题</a:t>
            </a:r>
            <a:endParaRPr lang="en-US" altLang="zh-CN" sz="2000" dirty="0">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477074" y="5395869"/>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单击</a:t>
            </a:r>
            <a:r>
              <a:rPr lang="zh-CN" altLang="en-US" sz="2000" dirty="0">
                <a:latin typeface="微软雅黑" panose="020B0503020204020204" pitchFamily="34" charset="-122"/>
                <a:ea typeface="微软雅黑" panose="020B0503020204020204" pitchFamily="34" charset="-122"/>
              </a:rPr>
              <a:t>此处输入标题</a:t>
            </a:r>
            <a:endParaRPr lang="en-US" altLang="zh-CN" sz="2000" dirty="0">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8567699" y="539586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单击</a:t>
            </a:r>
            <a:r>
              <a:rPr lang="zh-CN" altLang="en-US" sz="2000" dirty="0">
                <a:latin typeface="微软雅黑" panose="020B0503020204020204" pitchFamily="34" charset="-122"/>
                <a:ea typeface="微软雅黑" panose="020B0503020204020204" pitchFamily="34" charset="-122"/>
              </a:rPr>
              <a:t>此处输入标题</a:t>
            </a:r>
            <a:endParaRPr lang="en-US" altLang="zh-CN" sz="2000" dirty="0">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37"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outVertical)">
                                      <p:cBhvr>
                                        <p:cTn id="17" dur="500"/>
                                        <p:tgtEl>
                                          <p:spTgt spid="37"/>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6" presetClass="entr" presetSubtype="37"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arn(outVertical)">
                                      <p:cBhvr>
                                        <p:cTn id="31" dur="500"/>
                                        <p:tgtEl>
                                          <p:spTgt spid="38"/>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par>
                          <p:cTn id="36" fill="hold">
                            <p:stCondLst>
                              <p:cond delay="4500"/>
                            </p:stCondLst>
                            <p:childTnLst>
                              <p:par>
                                <p:cTn id="37" presetID="47"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1000"/>
                                        <p:tgtEl>
                                          <p:spTgt spid="28"/>
                                        </p:tgtEl>
                                      </p:cBhvr>
                                    </p:animEffect>
                                    <p:anim calcmode="lin" valueType="num">
                                      <p:cBhvr>
                                        <p:cTn id="40" dur="1000" fill="hold"/>
                                        <p:tgtEl>
                                          <p:spTgt spid="28"/>
                                        </p:tgtEl>
                                        <p:attrNameLst>
                                          <p:attrName>ppt_x</p:attrName>
                                        </p:attrNameLst>
                                      </p:cBhvr>
                                      <p:tavLst>
                                        <p:tav tm="0">
                                          <p:val>
                                            <p:strVal val="#ppt_x"/>
                                          </p:val>
                                        </p:tav>
                                        <p:tav tm="100000">
                                          <p:val>
                                            <p:strVal val="#ppt_x"/>
                                          </p:val>
                                        </p:tav>
                                      </p:tavLst>
                                    </p:anim>
                                    <p:anim calcmode="lin" valueType="num">
                                      <p:cBhvr>
                                        <p:cTn id="41" dur="1000" fill="hold"/>
                                        <p:tgtEl>
                                          <p:spTgt spid="28"/>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16" presetClass="entr" presetSubtype="37"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arn(outVertical)">
                                      <p:cBhvr>
                                        <p:cTn id="45" dur="500"/>
                                        <p:tgtEl>
                                          <p:spTgt spid="1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up)">
                                      <p:cBhvr>
                                        <p:cTn id="49" dur="500"/>
                                        <p:tgtEl>
                                          <p:spTgt spid="15"/>
                                        </p:tgtEl>
                                      </p:cBhvr>
                                    </p:animEffect>
                                  </p:childTnLst>
                                </p:cTn>
                              </p:par>
                            </p:childTnLst>
                          </p:cTn>
                        </p:par>
                        <p:par>
                          <p:cTn id="50" fill="hold">
                            <p:stCondLst>
                              <p:cond delay="6500"/>
                            </p:stCondLst>
                            <p:childTnLst>
                              <p:par>
                                <p:cTn id="51" presetID="42" presetClass="entr" presetSubtype="0"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1000"/>
                                        <p:tgtEl>
                                          <p:spTgt spid="31"/>
                                        </p:tgtEl>
                                      </p:cBhvr>
                                    </p:animEffect>
                                    <p:anim calcmode="lin" valueType="num">
                                      <p:cBhvr>
                                        <p:cTn id="54" dur="1000" fill="hold"/>
                                        <p:tgtEl>
                                          <p:spTgt spid="31"/>
                                        </p:tgtEl>
                                        <p:attrNameLst>
                                          <p:attrName>ppt_x</p:attrName>
                                        </p:attrNameLst>
                                      </p:cBhvr>
                                      <p:tavLst>
                                        <p:tav tm="0">
                                          <p:val>
                                            <p:strVal val="#ppt_x"/>
                                          </p:val>
                                        </p:tav>
                                        <p:tav tm="100000">
                                          <p:val>
                                            <p:strVal val="#ppt_x"/>
                                          </p:val>
                                        </p:tav>
                                      </p:tavLst>
                                    </p:anim>
                                    <p:anim calcmode="lin" valueType="num">
                                      <p:cBhvr>
                                        <p:cTn id="55" dur="1000" fill="hold"/>
                                        <p:tgtEl>
                                          <p:spTgt spid="31"/>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16" presetClass="entr" presetSubtype="37" fill="hold" grpId="0" nodeType="after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barn(outVertical)">
                                      <p:cBhvr>
                                        <p:cTn id="5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37" grpId="0"/>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flipH="1">
            <a:off x="2441450" y="2271285"/>
            <a:ext cx="2899693" cy="1730961"/>
            <a:chOff x="153987" y="1955800"/>
            <a:chExt cx="2079626" cy="1241425"/>
          </a:xfrm>
          <a:solidFill>
            <a:srgbClr val="FDDF42"/>
          </a:solidFill>
        </p:grpSpPr>
        <p:sp>
          <p:nvSpPr>
            <p:cNvPr id="12" name="Freeform 71"/>
            <p:cNvSpPr/>
            <p:nvPr/>
          </p:nvSpPr>
          <p:spPr bwMode="auto">
            <a:xfrm>
              <a:off x="1558925" y="2286000"/>
              <a:ext cx="312738" cy="238125"/>
            </a:xfrm>
            <a:custGeom>
              <a:avLst/>
              <a:gdLst>
                <a:gd name="T0" fmla="*/ 79 w 83"/>
                <a:gd name="T1" fmla="*/ 25 h 63"/>
                <a:gd name="T2" fmla="*/ 59 w 83"/>
                <a:gd name="T3" fmla="*/ 14 h 63"/>
                <a:gd name="T4" fmla="*/ 3 w 83"/>
                <a:gd name="T5" fmla="*/ 28 h 63"/>
                <a:gd name="T6" fmla="*/ 0 w 83"/>
                <a:gd name="T7" fmla="*/ 31 h 63"/>
                <a:gd name="T8" fmla="*/ 1 w 83"/>
                <a:gd name="T9" fmla="*/ 33 h 63"/>
                <a:gd name="T10" fmla="*/ 37 w 83"/>
                <a:gd name="T11" fmla="*/ 57 h 63"/>
                <a:gd name="T12" fmla="*/ 54 w 83"/>
                <a:gd name="T13" fmla="*/ 44 h 63"/>
                <a:gd name="T14" fmla="*/ 83 w 83"/>
                <a:gd name="T15" fmla="*/ 28 h 63"/>
                <a:gd name="T16" fmla="*/ 79 w 83"/>
                <a:gd name="T1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63">
                  <a:moveTo>
                    <a:pt x="79" y="25"/>
                  </a:moveTo>
                  <a:cubicBezTo>
                    <a:pt x="74" y="21"/>
                    <a:pt x="65" y="17"/>
                    <a:pt x="59" y="14"/>
                  </a:cubicBezTo>
                  <a:cubicBezTo>
                    <a:pt x="35" y="0"/>
                    <a:pt x="23" y="14"/>
                    <a:pt x="3" y="28"/>
                  </a:cubicBezTo>
                  <a:cubicBezTo>
                    <a:pt x="1" y="29"/>
                    <a:pt x="1" y="30"/>
                    <a:pt x="0" y="31"/>
                  </a:cubicBezTo>
                  <a:cubicBezTo>
                    <a:pt x="0" y="32"/>
                    <a:pt x="1" y="32"/>
                    <a:pt x="1" y="33"/>
                  </a:cubicBezTo>
                  <a:cubicBezTo>
                    <a:pt x="1" y="33"/>
                    <a:pt x="37" y="57"/>
                    <a:pt x="37" y="57"/>
                  </a:cubicBezTo>
                  <a:cubicBezTo>
                    <a:pt x="45" y="63"/>
                    <a:pt x="51" y="47"/>
                    <a:pt x="54" y="44"/>
                  </a:cubicBezTo>
                  <a:cubicBezTo>
                    <a:pt x="61" y="36"/>
                    <a:pt x="71" y="28"/>
                    <a:pt x="83" y="28"/>
                  </a:cubicBezTo>
                  <a:cubicBezTo>
                    <a:pt x="82" y="27"/>
                    <a:pt x="81" y="26"/>
                    <a:pt x="79" y="2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3" name="Freeform 72"/>
            <p:cNvSpPr/>
            <p:nvPr/>
          </p:nvSpPr>
          <p:spPr bwMode="auto">
            <a:xfrm>
              <a:off x="2019300" y="2482850"/>
              <a:ext cx="214313" cy="177800"/>
            </a:xfrm>
            <a:custGeom>
              <a:avLst/>
              <a:gdLst>
                <a:gd name="T0" fmla="*/ 48 w 57"/>
                <a:gd name="T1" fmla="*/ 46 h 47"/>
                <a:gd name="T2" fmla="*/ 53 w 57"/>
                <a:gd name="T3" fmla="*/ 47 h 47"/>
                <a:gd name="T4" fmla="*/ 54 w 57"/>
                <a:gd name="T5" fmla="*/ 42 h 47"/>
                <a:gd name="T6" fmla="*/ 55 w 57"/>
                <a:gd name="T7" fmla="*/ 36 h 47"/>
                <a:gd name="T8" fmla="*/ 57 w 57"/>
                <a:gd name="T9" fmla="*/ 19 h 47"/>
                <a:gd name="T10" fmla="*/ 57 w 57"/>
                <a:gd name="T11" fmla="*/ 18 h 47"/>
                <a:gd name="T12" fmla="*/ 46 w 57"/>
                <a:gd name="T13" fmla="*/ 15 h 47"/>
                <a:gd name="T14" fmla="*/ 16 w 57"/>
                <a:gd name="T15" fmla="*/ 1 h 47"/>
                <a:gd name="T16" fmla="*/ 13 w 57"/>
                <a:gd name="T17" fmla="*/ 1 h 47"/>
                <a:gd name="T18" fmla="*/ 11 w 57"/>
                <a:gd name="T19" fmla="*/ 2 h 47"/>
                <a:gd name="T20" fmla="*/ 0 w 57"/>
                <a:gd name="T21" fmla="*/ 25 h 47"/>
                <a:gd name="T22" fmla="*/ 0 w 57"/>
                <a:gd name="T23" fmla="*/ 27 h 47"/>
                <a:gd name="T24" fmla="*/ 2 w 57"/>
                <a:gd name="T25" fmla="*/ 29 h 47"/>
                <a:gd name="T26" fmla="*/ 28 w 57"/>
                <a:gd name="T27" fmla="*/ 41 h 47"/>
                <a:gd name="T28" fmla="*/ 48 w 57"/>
                <a:gd name="T29"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47">
                  <a:moveTo>
                    <a:pt x="48" y="46"/>
                  </a:moveTo>
                  <a:cubicBezTo>
                    <a:pt x="49" y="46"/>
                    <a:pt x="51" y="47"/>
                    <a:pt x="53" y="47"/>
                  </a:cubicBezTo>
                  <a:cubicBezTo>
                    <a:pt x="53" y="47"/>
                    <a:pt x="54" y="43"/>
                    <a:pt x="54" y="42"/>
                  </a:cubicBezTo>
                  <a:cubicBezTo>
                    <a:pt x="54" y="40"/>
                    <a:pt x="54" y="38"/>
                    <a:pt x="55" y="36"/>
                  </a:cubicBezTo>
                  <a:cubicBezTo>
                    <a:pt x="55" y="31"/>
                    <a:pt x="57" y="25"/>
                    <a:pt x="57" y="19"/>
                  </a:cubicBezTo>
                  <a:cubicBezTo>
                    <a:pt x="57" y="18"/>
                    <a:pt x="57" y="18"/>
                    <a:pt x="57" y="18"/>
                  </a:cubicBezTo>
                  <a:cubicBezTo>
                    <a:pt x="54" y="16"/>
                    <a:pt x="49" y="17"/>
                    <a:pt x="46" y="15"/>
                  </a:cubicBezTo>
                  <a:cubicBezTo>
                    <a:pt x="35" y="11"/>
                    <a:pt x="26" y="6"/>
                    <a:pt x="16" y="1"/>
                  </a:cubicBezTo>
                  <a:cubicBezTo>
                    <a:pt x="15" y="1"/>
                    <a:pt x="14" y="0"/>
                    <a:pt x="13" y="1"/>
                  </a:cubicBezTo>
                  <a:cubicBezTo>
                    <a:pt x="12" y="1"/>
                    <a:pt x="11" y="1"/>
                    <a:pt x="11" y="2"/>
                  </a:cubicBezTo>
                  <a:cubicBezTo>
                    <a:pt x="0" y="25"/>
                    <a:pt x="0" y="25"/>
                    <a:pt x="0" y="25"/>
                  </a:cubicBezTo>
                  <a:cubicBezTo>
                    <a:pt x="0" y="26"/>
                    <a:pt x="0" y="26"/>
                    <a:pt x="0" y="27"/>
                  </a:cubicBezTo>
                  <a:cubicBezTo>
                    <a:pt x="1" y="28"/>
                    <a:pt x="1" y="28"/>
                    <a:pt x="2" y="29"/>
                  </a:cubicBezTo>
                  <a:cubicBezTo>
                    <a:pt x="11" y="33"/>
                    <a:pt x="19" y="38"/>
                    <a:pt x="28" y="41"/>
                  </a:cubicBezTo>
                  <a:cubicBezTo>
                    <a:pt x="34" y="44"/>
                    <a:pt x="41" y="45"/>
                    <a:pt x="48" y="4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4" name="Oval 73"/>
            <p:cNvSpPr>
              <a:spLocks noChangeArrowheads="1"/>
            </p:cNvSpPr>
            <p:nvPr/>
          </p:nvSpPr>
          <p:spPr bwMode="auto">
            <a:xfrm>
              <a:off x="360363" y="1955800"/>
              <a:ext cx="290513" cy="29210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5" name="Freeform 74"/>
            <p:cNvSpPr/>
            <p:nvPr/>
          </p:nvSpPr>
          <p:spPr bwMode="auto">
            <a:xfrm>
              <a:off x="334963" y="2206625"/>
              <a:ext cx="527050" cy="990600"/>
            </a:xfrm>
            <a:custGeom>
              <a:avLst/>
              <a:gdLst>
                <a:gd name="T0" fmla="*/ 138 w 140"/>
                <a:gd name="T1" fmla="*/ 112 h 262"/>
                <a:gd name="T2" fmla="*/ 113 w 140"/>
                <a:gd name="T3" fmla="*/ 16 h 262"/>
                <a:gd name="T4" fmla="*/ 78 w 140"/>
                <a:gd name="T5" fmla="*/ 3 h 262"/>
                <a:gd name="T6" fmla="*/ 61 w 140"/>
                <a:gd name="T7" fmla="*/ 15 h 262"/>
                <a:gd name="T8" fmla="*/ 16 w 140"/>
                <a:gd name="T9" fmla="*/ 59 h 262"/>
                <a:gd name="T10" fmla="*/ 16 w 140"/>
                <a:gd name="T11" fmla="*/ 79 h 262"/>
                <a:gd name="T12" fmla="*/ 26 w 140"/>
                <a:gd name="T13" fmla="*/ 84 h 262"/>
                <a:gd name="T14" fmla="*/ 36 w 140"/>
                <a:gd name="T15" fmla="*/ 80 h 262"/>
                <a:gd name="T16" fmla="*/ 68 w 140"/>
                <a:gd name="T17" fmla="*/ 50 h 262"/>
                <a:gd name="T18" fmla="*/ 83 w 140"/>
                <a:gd name="T19" fmla="*/ 107 h 262"/>
                <a:gd name="T20" fmla="*/ 12 w 140"/>
                <a:gd name="T21" fmla="*/ 141 h 262"/>
                <a:gd name="T22" fmla="*/ 3 w 140"/>
                <a:gd name="T23" fmla="*/ 163 h 262"/>
                <a:gd name="T24" fmla="*/ 3 w 140"/>
                <a:gd name="T25" fmla="*/ 164 h 262"/>
                <a:gd name="T26" fmla="*/ 25 w 140"/>
                <a:gd name="T27" fmla="*/ 250 h 262"/>
                <a:gd name="T28" fmla="*/ 36 w 140"/>
                <a:gd name="T29" fmla="*/ 260 h 262"/>
                <a:gd name="T30" fmla="*/ 58 w 140"/>
                <a:gd name="T31" fmla="*/ 244 h 262"/>
                <a:gd name="T32" fmla="*/ 53 w 140"/>
                <a:gd name="T33" fmla="*/ 216 h 262"/>
                <a:gd name="T34" fmla="*/ 41 w 140"/>
                <a:gd name="T35" fmla="*/ 167 h 262"/>
                <a:gd name="T36" fmla="*/ 92 w 140"/>
                <a:gd name="T37" fmla="*/ 148 h 262"/>
                <a:gd name="T38" fmla="*/ 129 w 140"/>
                <a:gd name="T39" fmla="*/ 132 h 262"/>
                <a:gd name="T40" fmla="*/ 138 w 140"/>
                <a:gd name="T41" fmla="*/ 11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262">
                  <a:moveTo>
                    <a:pt x="138" y="112"/>
                  </a:moveTo>
                  <a:cubicBezTo>
                    <a:pt x="113" y="16"/>
                    <a:pt x="113" y="16"/>
                    <a:pt x="113" y="16"/>
                  </a:cubicBezTo>
                  <a:cubicBezTo>
                    <a:pt x="110" y="5"/>
                    <a:pt x="90" y="0"/>
                    <a:pt x="78" y="3"/>
                  </a:cubicBezTo>
                  <a:cubicBezTo>
                    <a:pt x="72" y="5"/>
                    <a:pt x="67" y="9"/>
                    <a:pt x="61" y="15"/>
                  </a:cubicBezTo>
                  <a:cubicBezTo>
                    <a:pt x="16" y="59"/>
                    <a:pt x="16" y="59"/>
                    <a:pt x="16" y="59"/>
                  </a:cubicBezTo>
                  <a:cubicBezTo>
                    <a:pt x="10" y="65"/>
                    <a:pt x="10" y="74"/>
                    <a:pt x="16" y="79"/>
                  </a:cubicBezTo>
                  <a:cubicBezTo>
                    <a:pt x="18" y="82"/>
                    <a:pt x="22" y="84"/>
                    <a:pt x="26" y="84"/>
                  </a:cubicBezTo>
                  <a:cubicBezTo>
                    <a:pt x="30" y="84"/>
                    <a:pt x="33" y="83"/>
                    <a:pt x="36" y="80"/>
                  </a:cubicBezTo>
                  <a:cubicBezTo>
                    <a:pt x="68" y="50"/>
                    <a:pt x="68" y="50"/>
                    <a:pt x="68" y="50"/>
                  </a:cubicBezTo>
                  <a:cubicBezTo>
                    <a:pt x="83" y="107"/>
                    <a:pt x="83" y="107"/>
                    <a:pt x="83" y="107"/>
                  </a:cubicBezTo>
                  <a:cubicBezTo>
                    <a:pt x="12" y="141"/>
                    <a:pt x="12" y="141"/>
                    <a:pt x="12" y="141"/>
                  </a:cubicBezTo>
                  <a:cubicBezTo>
                    <a:pt x="4" y="145"/>
                    <a:pt x="0" y="155"/>
                    <a:pt x="3" y="163"/>
                  </a:cubicBezTo>
                  <a:cubicBezTo>
                    <a:pt x="3" y="163"/>
                    <a:pt x="3" y="164"/>
                    <a:pt x="3" y="164"/>
                  </a:cubicBezTo>
                  <a:cubicBezTo>
                    <a:pt x="25" y="250"/>
                    <a:pt x="25" y="250"/>
                    <a:pt x="25" y="250"/>
                  </a:cubicBezTo>
                  <a:cubicBezTo>
                    <a:pt x="26" y="254"/>
                    <a:pt x="30" y="259"/>
                    <a:pt x="36" y="260"/>
                  </a:cubicBezTo>
                  <a:cubicBezTo>
                    <a:pt x="48" y="262"/>
                    <a:pt x="55" y="259"/>
                    <a:pt x="58" y="244"/>
                  </a:cubicBezTo>
                  <a:cubicBezTo>
                    <a:pt x="59" y="235"/>
                    <a:pt x="53" y="216"/>
                    <a:pt x="53" y="216"/>
                  </a:cubicBezTo>
                  <a:cubicBezTo>
                    <a:pt x="41" y="167"/>
                    <a:pt x="41" y="167"/>
                    <a:pt x="41" y="167"/>
                  </a:cubicBezTo>
                  <a:cubicBezTo>
                    <a:pt x="41" y="167"/>
                    <a:pt x="83" y="151"/>
                    <a:pt x="92" y="148"/>
                  </a:cubicBezTo>
                  <a:cubicBezTo>
                    <a:pt x="100" y="145"/>
                    <a:pt x="121" y="137"/>
                    <a:pt x="129" y="132"/>
                  </a:cubicBezTo>
                  <a:cubicBezTo>
                    <a:pt x="135" y="127"/>
                    <a:pt x="140" y="120"/>
                    <a:pt x="138" y="1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16" name="Freeform 75"/>
            <p:cNvSpPr/>
            <p:nvPr/>
          </p:nvSpPr>
          <p:spPr bwMode="auto">
            <a:xfrm>
              <a:off x="153987" y="2297113"/>
              <a:ext cx="334963" cy="234950"/>
            </a:xfrm>
            <a:custGeom>
              <a:avLst/>
              <a:gdLst>
                <a:gd name="T0" fmla="*/ 8 w 89"/>
                <a:gd name="T1" fmla="*/ 27 h 62"/>
                <a:gd name="T2" fmla="*/ 4 w 89"/>
                <a:gd name="T3" fmla="*/ 8 h 62"/>
                <a:gd name="T4" fmla="*/ 4 w 89"/>
                <a:gd name="T5" fmla="*/ 8 h 62"/>
                <a:gd name="T6" fmla="*/ 23 w 89"/>
                <a:gd name="T7" fmla="*/ 4 h 62"/>
                <a:gd name="T8" fmla="*/ 81 w 89"/>
                <a:gd name="T9" fmla="*/ 35 h 62"/>
                <a:gd name="T10" fmla="*/ 85 w 89"/>
                <a:gd name="T11" fmla="*/ 54 h 62"/>
                <a:gd name="T12" fmla="*/ 85 w 89"/>
                <a:gd name="T13" fmla="*/ 54 h 62"/>
                <a:gd name="T14" fmla="*/ 66 w 89"/>
                <a:gd name="T15" fmla="*/ 58 h 62"/>
                <a:gd name="T16" fmla="*/ 8 w 89"/>
                <a:gd name="T17" fmla="*/ 2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2">
                  <a:moveTo>
                    <a:pt x="8" y="27"/>
                  </a:moveTo>
                  <a:cubicBezTo>
                    <a:pt x="2" y="23"/>
                    <a:pt x="0" y="14"/>
                    <a:pt x="4" y="8"/>
                  </a:cubicBezTo>
                  <a:cubicBezTo>
                    <a:pt x="4" y="8"/>
                    <a:pt x="4" y="8"/>
                    <a:pt x="4" y="8"/>
                  </a:cubicBezTo>
                  <a:cubicBezTo>
                    <a:pt x="8" y="2"/>
                    <a:pt x="17" y="0"/>
                    <a:pt x="23" y="4"/>
                  </a:cubicBezTo>
                  <a:cubicBezTo>
                    <a:pt x="81" y="35"/>
                    <a:pt x="81" y="35"/>
                    <a:pt x="81" y="35"/>
                  </a:cubicBezTo>
                  <a:cubicBezTo>
                    <a:pt x="87" y="39"/>
                    <a:pt x="89" y="48"/>
                    <a:pt x="85" y="54"/>
                  </a:cubicBezTo>
                  <a:cubicBezTo>
                    <a:pt x="85" y="54"/>
                    <a:pt x="85" y="54"/>
                    <a:pt x="85" y="54"/>
                  </a:cubicBezTo>
                  <a:cubicBezTo>
                    <a:pt x="81" y="60"/>
                    <a:pt x="72" y="62"/>
                    <a:pt x="66" y="58"/>
                  </a:cubicBezTo>
                  <a:lnTo>
                    <a:pt x="8" y="27"/>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3" name="Freeform 76"/>
            <p:cNvSpPr/>
            <p:nvPr/>
          </p:nvSpPr>
          <p:spPr bwMode="auto">
            <a:xfrm>
              <a:off x="609600" y="2209800"/>
              <a:ext cx="539750" cy="238125"/>
            </a:xfrm>
            <a:custGeom>
              <a:avLst/>
              <a:gdLst>
                <a:gd name="T0" fmla="*/ 11 w 143"/>
                <a:gd name="T1" fmla="*/ 28 h 63"/>
                <a:gd name="T2" fmla="*/ 3 w 143"/>
                <a:gd name="T3" fmla="*/ 10 h 63"/>
                <a:gd name="T4" fmla="*/ 3 w 143"/>
                <a:gd name="T5" fmla="*/ 10 h 63"/>
                <a:gd name="T6" fmla="*/ 21 w 143"/>
                <a:gd name="T7" fmla="*/ 3 h 63"/>
                <a:gd name="T8" fmla="*/ 132 w 143"/>
                <a:gd name="T9" fmla="*/ 34 h 63"/>
                <a:gd name="T10" fmla="*/ 140 w 143"/>
                <a:gd name="T11" fmla="*/ 52 h 63"/>
                <a:gd name="T12" fmla="*/ 140 w 143"/>
                <a:gd name="T13" fmla="*/ 52 h 63"/>
                <a:gd name="T14" fmla="*/ 122 w 143"/>
                <a:gd name="T15" fmla="*/ 60 h 63"/>
                <a:gd name="T16" fmla="*/ 11 w 143"/>
                <a:gd name="T17"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63">
                  <a:moveTo>
                    <a:pt x="11" y="28"/>
                  </a:moveTo>
                  <a:cubicBezTo>
                    <a:pt x="4" y="25"/>
                    <a:pt x="0" y="17"/>
                    <a:pt x="3" y="10"/>
                  </a:cubicBezTo>
                  <a:cubicBezTo>
                    <a:pt x="3" y="10"/>
                    <a:pt x="3" y="10"/>
                    <a:pt x="3" y="10"/>
                  </a:cubicBezTo>
                  <a:cubicBezTo>
                    <a:pt x="6" y="3"/>
                    <a:pt x="14" y="0"/>
                    <a:pt x="21" y="3"/>
                  </a:cubicBezTo>
                  <a:cubicBezTo>
                    <a:pt x="132" y="34"/>
                    <a:pt x="132" y="34"/>
                    <a:pt x="132" y="34"/>
                  </a:cubicBezTo>
                  <a:cubicBezTo>
                    <a:pt x="139" y="37"/>
                    <a:pt x="143" y="45"/>
                    <a:pt x="140" y="52"/>
                  </a:cubicBezTo>
                  <a:cubicBezTo>
                    <a:pt x="140" y="52"/>
                    <a:pt x="140" y="52"/>
                    <a:pt x="140" y="52"/>
                  </a:cubicBezTo>
                  <a:cubicBezTo>
                    <a:pt x="137" y="59"/>
                    <a:pt x="129" y="63"/>
                    <a:pt x="122" y="60"/>
                  </a:cubicBezTo>
                  <a:lnTo>
                    <a:pt x="11" y="28"/>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4" name="Freeform 77"/>
            <p:cNvSpPr/>
            <p:nvPr/>
          </p:nvSpPr>
          <p:spPr bwMode="auto">
            <a:xfrm>
              <a:off x="681038" y="2546350"/>
              <a:ext cx="381000" cy="450850"/>
            </a:xfrm>
            <a:custGeom>
              <a:avLst/>
              <a:gdLst>
                <a:gd name="T0" fmla="*/ 95 w 101"/>
                <a:gd name="T1" fmla="*/ 85 h 119"/>
                <a:gd name="T2" fmla="*/ 92 w 101"/>
                <a:gd name="T3" fmla="*/ 112 h 119"/>
                <a:gd name="T4" fmla="*/ 92 w 101"/>
                <a:gd name="T5" fmla="*/ 112 h 119"/>
                <a:gd name="T6" fmla="*/ 65 w 101"/>
                <a:gd name="T7" fmla="*/ 109 h 119"/>
                <a:gd name="T8" fmla="*/ 7 w 101"/>
                <a:gd name="T9" fmla="*/ 33 h 119"/>
                <a:gd name="T10" fmla="*/ 10 w 101"/>
                <a:gd name="T11" fmla="*/ 6 h 119"/>
                <a:gd name="T12" fmla="*/ 10 w 101"/>
                <a:gd name="T13" fmla="*/ 6 h 119"/>
                <a:gd name="T14" fmla="*/ 37 w 101"/>
                <a:gd name="T15" fmla="*/ 10 h 119"/>
                <a:gd name="T16" fmla="*/ 95 w 101"/>
                <a:gd name="T17"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19">
                  <a:moveTo>
                    <a:pt x="95" y="85"/>
                  </a:moveTo>
                  <a:cubicBezTo>
                    <a:pt x="101" y="94"/>
                    <a:pt x="100" y="106"/>
                    <a:pt x="92" y="112"/>
                  </a:cubicBezTo>
                  <a:cubicBezTo>
                    <a:pt x="92" y="112"/>
                    <a:pt x="92" y="112"/>
                    <a:pt x="92" y="112"/>
                  </a:cubicBezTo>
                  <a:cubicBezTo>
                    <a:pt x="83" y="119"/>
                    <a:pt x="71" y="117"/>
                    <a:pt x="65" y="109"/>
                  </a:cubicBezTo>
                  <a:cubicBezTo>
                    <a:pt x="7" y="33"/>
                    <a:pt x="7" y="33"/>
                    <a:pt x="7" y="33"/>
                  </a:cubicBezTo>
                  <a:cubicBezTo>
                    <a:pt x="0" y="25"/>
                    <a:pt x="2" y="13"/>
                    <a:pt x="10" y="6"/>
                  </a:cubicBezTo>
                  <a:cubicBezTo>
                    <a:pt x="10" y="6"/>
                    <a:pt x="10" y="6"/>
                    <a:pt x="10" y="6"/>
                  </a:cubicBezTo>
                  <a:cubicBezTo>
                    <a:pt x="19" y="0"/>
                    <a:pt x="30" y="1"/>
                    <a:pt x="37" y="10"/>
                  </a:cubicBezTo>
                  <a:lnTo>
                    <a:pt x="95" y="8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5" name="Freeform 78"/>
            <p:cNvSpPr/>
            <p:nvPr/>
          </p:nvSpPr>
          <p:spPr bwMode="auto">
            <a:xfrm>
              <a:off x="914400" y="2860675"/>
              <a:ext cx="430213" cy="169863"/>
            </a:xfrm>
            <a:custGeom>
              <a:avLst/>
              <a:gdLst>
                <a:gd name="T0" fmla="*/ 99 w 114"/>
                <a:gd name="T1" fmla="*/ 12 h 45"/>
                <a:gd name="T2" fmla="*/ 113 w 114"/>
                <a:gd name="T3" fmla="*/ 30 h 45"/>
                <a:gd name="T4" fmla="*/ 113 w 114"/>
                <a:gd name="T5" fmla="*/ 30 h 45"/>
                <a:gd name="T6" fmla="*/ 95 w 114"/>
                <a:gd name="T7" fmla="*/ 44 h 45"/>
                <a:gd name="T8" fmla="*/ 15 w 114"/>
                <a:gd name="T9" fmla="*/ 33 h 45"/>
                <a:gd name="T10" fmla="*/ 2 w 114"/>
                <a:gd name="T11" fmla="*/ 15 h 45"/>
                <a:gd name="T12" fmla="*/ 2 w 114"/>
                <a:gd name="T13" fmla="*/ 15 h 45"/>
                <a:gd name="T14" fmla="*/ 20 w 114"/>
                <a:gd name="T15" fmla="*/ 1 h 45"/>
                <a:gd name="T16" fmla="*/ 99 w 114"/>
                <a:gd name="T17" fmla="*/ 1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45">
                  <a:moveTo>
                    <a:pt x="99" y="12"/>
                  </a:moveTo>
                  <a:cubicBezTo>
                    <a:pt x="108" y="13"/>
                    <a:pt x="114" y="21"/>
                    <a:pt x="113" y="30"/>
                  </a:cubicBezTo>
                  <a:cubicBezTo>
                    <a:pt x="113" y="30"/>
                    <a:pt x="113" y="30"/>
                    <a:pt x="113" y="30"/>
                  </a:cubicBezTo>
                  <a:cubicBezTo>
                    <a:pt x="112" y="39"/>
                    <a:pt x="104" y="45"/>
                    <a:pt x="95" y="44"/>
                  </a:cubicBezTo>
                  <a:cubicBezTo>
                    <a:pt x="15" y="33"/>
                    <a:pt x="15" y="33"/>
                    <a:pt x="15" y="33"/>
                  </a:cubicBezTo>
                  <a:cubicBezTo>
                    <a:pt x="7" y="32"/>
                    <a:pt x="0" y="24"/>
                    <a:pt x="2" y="15"/>
                  </a:cubicBezTo>
                  <a:cubicBezTo>
                    <a:pt x="2" y="15"/>
                    <a:pt x="2" y="15"/>
                    <a:pt x="2" y="15"/>
                  </a:cubicBezTo>
                  <a:cubicBezTo>
                    <a:pt x="3" y="6"/>
                    <a:pt x="11" y="0"/>
                    <a:pt x="20" y="1"/>
                  </a:cubicBezTo>
                  <a:lnTo>
                    <a:pt x="99" y="12"/>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6" name="Freeform 79"/>
            <p:cNvSpPr>
              <a:spLocks noEditPoints="1"/>
            </p:cNvSpPr>
            <p:nvPr/>
          </p:nvSpPr>
          <p:spPr bwMode="auto">
            <a:xfrm>
              <a:off x="1039813" y="2286000"/>
              <a:ext cx="511175" cy="539750"/>
            </a:xfrm>
            <a:custGeom>
              <a:avLst/>
              <a:gdLst>
                <a:gd name="T0" fmla="*/ 133 w 136"/>
                <a:gd name="T1" fmla="*/ 55 h 143"/>
                <a:gd name="T2" fmla="*/ 132 w 136"/>
                <a:gd name="T3" fmla="*/ 45 h 143"/>
                <a:gd name="T4" fmla="*/ 78 w 136"/>
                <a:gd name="T5" fmla="*/ 3 h 143"/>
                <a:gd name="T6" fmla="*/ 69 w 136"/>
                <a:gd name="T7" fmla="*/ 4 h 143"/>
                <a:gd name="T8" fmla="*/ 47 w 136"/>
                <a:gd name="T9" fmla="*/ 31 h 143"/>
                <a:gd name="T10" fmla="*/ 37 w 136"/>
                <a:gd name="T11" fmla="*/ 23 h 143"/>
                <a:gd name="T12" fmla="*/ 15 w 136"/>
                <a:gd name="T13" fmla="*/ 26 h 143"/>
                <a:gd name="T14" fmla="*/ 11 w 136"/>
                <a:gd name="T15" fmla="*/ 31 h 143"/>
                <a:gd name="T16" fmla="*/ 13 w 136"/>
                <a:gd name="T17" fmla="*/ 53 h 143"/>
                <a:gd name="T18" fmla="*/ 24 w 136"/>
                <a:gd name="T19" fmla="*/ 61 h 143"/>
                <a:gd name="T20" fmla="*/ 2 w 136"/>
                <a:gd name="T21" fmla="*/ 89 h 143"/>
                <a:gd name="T22" fmla="*/ 3 w 136"/>
                <a:gd name="T23" fmla="*/ 98 h 143"/>
                <a:gd name="T24" fmla="*/ 58 w 136"/>
                <a:gd name="T25" fmla="*/ 140 h 143"/>
                <a:gd name="T26" fmla="*/ 67 w 136"/>
                <a:gd name="T27" fmla="*/ 139 h 143"/>
                <a:gd name="T28" fmla="*/ 133 w 136"/>
                <a:gd name="T29" fmla="*/ 55 h 143"/>
                <a:gd name="T30" fmla="*/ 19 w 136"/>
                <a:gd name="T31" fmla="*/ 46 h 143"/>
                <a:gd name="T32" fmla="*/ 18 w 136"/>
                <a:gd name="T33" fmla="*/ 36 h 143"/>
                <a:gd name="T34" fmla="*/ 22 w 136"/>
                <a:gd name="T35" fmla="*/ 32 h 143"/>
                <a:gd name="T36" fmla="*/ 32 w 136"/>
                <a:gd name="T37" fmla="*/ 31 h 143"/>
                <a:gd name="T38" fmla="*/ 41 w 136"/>
                <a:gd name="T39" fmla="*/ 39 h 143"/>
                <a:gd name="T40" fmla="*/ 29 w 136"/>
                <a:gd name="T41" fmla="*/ 54 h 143"/>
                <a:gd name="T42" fmla="*/ 19 w 136"/>
                <a:gd name="T43" fmla="*/ 4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43">
                  <a:moveTo>
                    <a:pt x="133" y="55"/>
                  </a:moveTo>
                  <a:cubicBezTo>
                    <a:pt x="136" y="52"/>
                    <a:pt x="135" y="48"/>
                    <a:pt x="132" y="45"/>
                  </a:cubicBezTo>
                  <a:cubicBezTo>
                    <a:pt x="78" y="3"/>
                    <a:pt x="78" y="3"/>
                    <a:pt x="78" y="3"/>
                  </a:cubicBezTo>
                  <a:cubicBezTo>
                    <a:pt x="75" y="0"/>
                    <a:pt x="71" y="1"/>
                    <a:pt x="69" y="4"/>
                  </a:cubicBezTo>
                  <a:cubicBezTo>
                    <a:pt x="47" y="31"/>
                    <a:pt x="47" y="31"/>
                    <a:pt x="47" y="31"/>
                  </a:cubicBezTo>
                  <a:cubicBezTo>
                    <a:pt x="37" y="23"/>
                    <a:pt x="37" y="23"/>
                    <a:pt x="37" y="23"/>
                  </a:cubicBezTo>
                  <a:cubicBezTo>
                    <a:pt x="30" y="18"/>
                    <a:pt x="20" y="19"/>
                    <a:pt x="15" y="26"/>
                  </a:cubicBezTo>
                  <a:cubicBezTo>
                    <a:pt x="11" y="31"/>
                    <a:pt x="11" y="31"/>
                    <a:pt x="11" y="31"/>
                  </a:cubicBezTo>
                  <a:cubicBezTo>
                    <a:pt x="5" y="38"/>
                    <a:pt x="7" y="48"/>
                    <a:pt x="13" y="53"/>
                  </a:cubicBezTo>
                  <a:cubicBezTo>
                    <a:pt x="24" y="61"/>
                    <a:pt x="24" y="61"/>
                    <a:pt x="24" y="61"/>
                  </a:cubicBezTo>
                  <a:cubicBezTo>
                    <a:pt x="2" y="89"/>
                    <a:pt x="2" y="89"/>
                    <a:pt x="2" y="89"/>
                  </a:cubicBezTo>
                  <a:cubicBezTo>
                    <a:pt x="0" y="91"/>
                    <a:pt x="1" y="96"/>
                    <a:pt x="3" y="98"/>
                  </a:cubicBezTo>
                  <a:cubicBezTo>
                    <a:pt x="58" y="140"/>
                    <a:pt x="58" y="140"/>
                    <a:pt x="58" y="140"/>
                  </a:cubicBezTo>
                  <a:cubicBezTo>
                    <a:pt x="60" y="143"/>
                    <a:pt x="65" y="142"/>
                    <a:pt x="67" y="139"/>
                  </a:cubicBezTo>
                  <a:lnTo>
                    <a:pt x="133" y="55"/>
                  </a:lnTo>
                  <a:close/>
                  <a:moveTo>
                    <a:pt x="19" y="46"/>
                  </a:moveTo>
                  <a:cubicBezTo>
                    <a:pt x="16" y="44"/>
                    <a:pt x="16" y="39"/>
                    <a:pt x="18" y="36"/>
                  </a:cubicBezTo>
                  <a:cubicBezTo>
                    <a:pt x="22" y="32"/>
                    <a:pt x="22" y="32"/>
                    <a:pt x="22" y="32"/>
                  </a:cubicBezTo>
                  <a:cubicBezTo>
                    <a:pt x="24" y="29"/>
                    <a:pt x="29" y="28"/>
                    <a:pt x="32" y="31"/>
                  </a:cubicBezTo>
                  <a:cubicBezTo>
                    <a:pt x="41" y="39"/>
                    <a:pt x="41" y="39"/>
                    <a:pt x="41" y="39"/>
                  </a:cubicBezTo>
                  <a:cubicBezTo>
                    <a:pt x="29" y="54"/>
                    <a:pt x="29" y="54"/>
                    <a:pt x="29" y="54"/>
                  </a:cubicBezTo>
                  <a:lnTo>
                    <a:pt x="19" y="4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7" name="Freeform 80"/>
            <p:cNvSpPr/>
            <p:nvPr/>
          </p:nvSpPr>
          <p:spPr bwMode="auto">
            <a:xfrm>
              <a:off x="1931988" y="2300288"/>
              <a:ext cx="222250" cy="139700"/>
            </a:xfrm>
            <a:custGeom>
              <a:avLst/>
              <a:gdLst>
                <a:gd name="T0" fmla="*/ 38 w 59"/>
                <a:gd name="T1" fmla="*/ 2 h 37"/>
                <a:gd name="T2" fmla="*/ 36 w 59"/>
                <a:gd name="T3" fmla="*/ 3 h 37"/>
                <a:gd name="T4" fmla="*/ 27 w 59"/>
                <a:gd name="T5" fmla="*/ 6 h 37"/>
                <a:gd name="T6" fmla="*/ 15 w 59"/>
                <a:gd name="T7" fmla="*/ 5 h 37"/>
                <a:gd name="T8" fmla="*/ 9 w 59"/>
                <a:gd name="T9" fmla="*/ 0 h 37"/>
                <a:gd name="T10" fmla="*/ 0 w 59"/>
                <a:gd name="T11" fmla="*/ 2 h 37"/>
                <a:gd name="T12" fmla="*/ 0 w 59"/>
                <a:gd name="T13" fmla="*/ 7 h 37"/>
                <a:gd name="T14" fmla="*/ 32 w 59"/>
                <a:gd name="T15" fmla="*/ 35 h 37"/>
                <a:gd name="T16" fmla="*/ 54 w 59"/>
                <a:gd name="T17" fmla="*/ 33 h 37"/>
                <a:gd name="T18" fmla="*/ 59 w 59"/>
                <a:gd name="T19" fmla="*/ 32 h 37"/>
                <a:gd name="T20" fmla="*/ 38 w 59"/>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37">
                  <a:moveTo>
                    <a:pt x="38" y="2"/>
                  </a:moveTo>
                  <a:cubicBezTo>
                    <a:pt x="37" y="3"/>
                    <a:pt x="36" y="3"/>
                    <a:pt x="36" y="3"/>
                  </a:cubicBezTo>
                  <a:cubicBezTo>
                    <a:pt x="33" y="4"/>
                    <a:pt x="30" y="5"/>
                    <a:pt x="27" y="6"/>
                  </a:cubicBezTo>
                  <a:cubicBezTo>
                    <a:pt x="23" y="6"/>
                    <a:pt x="18" y="6"/>
                    <a:pt x="15" y="5"/>
                  </a:cubicBezTo>
                  <a:cubicBezTo>
                    <a:pt x="12" y="4"/>
                    <a:pt x="10" y="2"/>
                    <a:pt x="9" y="0"/>
                  </a:cubicBezTo>
                  <a:cubicBezTo>
                    <a:pt x="6" y="1"/>
                    <a:pt x="3" y="2"/>
                    <a:pt x="0" y="2"/>
                  </a:cubicBezTo>
                  <a:cubicBezTo>
                    <a:pt x="0" y="4"/>
                    <a:pt x="0" y="5"/>
                    <a:pt x="0" y="7"/>
                  </a:cubicBezTo>
                  <a:cubicBezTo>
                    <a:pt x="3" y="21"/>
                    <a:pt x="19" y="33"/>
                    <a:pt x="32" y="35"/>
                  </a:cubicBezTo>
                  <a:cubicBezTo>
                    <a:pt x="39" y="37"/>
                    <a:pt x="47" y="36"/>
                    <a:pt x="54" y="33"/>
                  </a:cubicBezTo>
                  <a:cubicBezTo>
                    <a:pt x="56" y="33"/>
                    <a:pt x="57" y="32"/>
                    <a:pt x="59" y="32"/>
                  </a:cubicBezTo>
                  <a:cubicBezTo>
                    <a:pt x="51" y="23"/>
                    <a:pt x="44" y="12"/>
                    <a:pt x="38"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sp>
          <p:nvSpPr>
            <p:cNvPr id="28" name="Freeform 81"/>
            <p:cNvSpPr/>
            <p:nvPr/>
          </p:nvSpPr>
          <p:spPr bwMode="auto">
            <a:xfrm>
              <a:off x="631825" y="2100263"/>
              <a:ext cx="449263" cy="136525"/>
            </a:xfrm>
            <a:custGeom>
              <a:avLst/>
              <a:gdLst>
                <a:gd name="T0" fmla="*/ 63 w 119"/>
                <a:gd name="T1" fmla="*/ 17 h 36"/>
                <a:gd name="T2" fmla="*/ 6 w 119"/>
                <a:gd name="T3" fmla="*/ 28 h 36"/>
                <a:gd name="T4" fmla="*/ 0 w 119"/>
                <a:gd name="T5" fmla="*/ 26 h 36"/>
                <a:gd name="T6" fmla="*/ 91 w 119"/>
                <a:gd name="T7" fmla="*/ 6 h 36"/>
                <a:gd name="T8" fmla="*/ 116 w 119"/>
                <a:gd name="T9" fmla="*/ 11 h 36"/>
                <a:gd name="T10" fmla="*/ 119 w 119"/>
                <a:gd name="T11" fmla="*/ 30 h 36"/>
                <a:gd name="T12" fmla="*/ 103 w 119"/>
                <a:gd name="T13" fmla="*/ 36 h 36"/>
                <a:gd name="T14" fmla="*/ 63 w 119"/>
                <a:gd name="T15" fmla="*/ 1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36">
                  <a:moveTo>
                    <a:pt x="63" y="17"/>
                  </a:moveTo>
                  <a:cubicBezTo>
                    <a:pt x="47" y="15"/>
                    <a:pt x="20" y="18"/>
                    <a:pt x="6" y="28"/>
                  </a:cubicBezTo>
                  <a:cubicBezTo>
                    <a:pt x="4" y="27"/>
                    <a:pt x="2" y="27"/>
                    <a:pt x="0" y="26"/>
                  </a:cubicBezTo>
                  <a:cubicBezTo>
                    <a:pt x="26" y="8"/>
                    <a:pt x="60" y="0"/>
                    <a:pt x="91" y="6"/>
                  </a:cubicBezTo>
                  <a:cubicBezTo>
                    <a:pt x="98" y="7"/>
                    <a:pt x="115" y="10"/>
                    <a:pt x="116" y="11"/>
                  </a:cubicBezTo>
                  <a:cubicBezTo>
                    <a:pt x="116" y="12"/>
                    <a:pt x="118" y="25"/>
                    <a:pt x="119" y="30"/>
                  </a:cubicBezTo>
                  <a:cubicBezTo>
                    <a:pt x="114" y="32"/>
                    <a:pt x="108" y="33"/>
                    <a:pt x="103" y="36"/>
                  </a:cubicBezTo>
                  <a:cubicBezTo>
                    <a:pt x="95" y="24"/>
                    <a:pt x="76" y="19"/>
                    <a:pt x="63"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srgbClr val="70AD47"/>
                </a:solidFill>
              </a:endParaRPr>
            </a:p>
          </p:txBody>
        </p:sp>
      </p:grpSp>
      <p:grpSp>
        <p:nvGrpSpPr>
          <p:cNvPr id="29" name="组合 28"/>
          <p:cNvGrpSpPr/>
          <p:nvPr/>
        </p:nvGrpSpPr>
        <p:grpSpPr>
          <a:xfrm>
            <a:off x="553720" y="4943120"/>
            <a:ext cx="2769654" cy="2049171"/>
            <a:chOff x="553720" y="4698419"/>
            <a:chExt cx="2769654" cy="2049171"/>
          </a:xfrm>
        </p:grpSpPr>
        <p:sp>
          <p:nvSpPr>
            <p:cNvPr id="30" name="Freeform 78"/>
            <p:cNvSpPr/>
            <p:nvPr/>
          </p:nvSpPr>
          <p:spPr bwMode="auto">
            <a:xfrm>
              <a:off x="553720" y="4698419"/>
              <a:ext cx="2769654" cy="971869"/>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rgbClr val="FDDF42"/>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Rectangle 82"/>
            <p:cNvSpPr>
              <a:spLocks noChangeArrowheads="1"/>
            </p:cNvSpPr>
            <p:nvPr/>
          </p:nvSpPr>
          <p:spPr bwMode="auto">
            <a:xfrm>
              <a:off x="650179" y="5000535"/>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1</a:t>
              </a:r>
              <a:endParaRPr lang="zh-CN" altLang="zh-CN" dirty="0">
                <a:solidFill>
                  <a:prstClr val="black"/>
                </a:solidFill>
              </a:endParaRPr>
            </a:p>
          </p:txBody>
        </p:sp>
        <p:sp>
          <p:nvSpPr>
            <p:cNvPr id="35" name="矩形 34"/>
            <p:cNvSpPr/>
            <p:nvPr/>
          </p:nvSpPr>
          <p:spPr>
            <a:xfrm>
              <a:off x="1248020" y="4995808"/>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36" name="文本框 35"/>
            <p:cNvSpPr txBox="1"/>
            <p:nvPr/>
          </p:nvSpPr>
          <p:spPr>
            <a:xfrm>
              <a:off x="607027" y="5793483"/>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323374" y="3894777"/>
            <a:ext cx="2744174" cy="2132531"/>
            <a:chOff x="3323374" y="3650076"/>
            <a:chExt cx="2744174" cy="2132531"/>
          </a:xfrm>
        </p:grpSpPr>
        <p:sp>
          <p:nvSpPr>
            <p:cNvPr id="38" name="Freeform 76"/>
            <p:cNvSpPr/>
            <p:nvPr/>
          </p:nvSpPr>
          <p:spPr bwMode="auto">
            <a:xfrm>
              <a:off x="3323374" y="3650076"/>
              <a:ext cx="2744174" cy="966409"/>
            </a:xfrm>
            <a:custGeom>
              <a:avLst/>
              <a:gdLst>
                <a:gd name="T0" fmla="*/ 385 w 391"/>
                <a:gd name="T1" fmla="*/ 100 h 224"/>
                <a:gd name="T2" fmla="*/ 290 w 391"/>
                <a:gd name="T3" fmla="*/ 6 h 224"/>
                <a:gd name="T4" fmla="*/ 279 w 391"/>
                <a:gd name="T5" fmla="*/ 11 h 224"/>
                <a:gd name="T6" fmla="*/ 279 w 391"/>
                <a:gd name="T7" fmla="*/ 34 h 224"/>
                <a:gd name="T8" fmla="*/ 9 w 391"/>
                <a:gd name="T9" fmla="*/ 34 h 224"/>
                <a:gd name="T10" fmla="*/ 0 w 391"/>
                <a:gd name="T11" fmla="*/ 43 h 224"/>
                <a:gd name="T12" fmla="*/ 0 w 391"/>
                <a:gd name="T13" fmla="*/ 181 h 224"/>
                <a:gd name="T14" fmla="*/ 9 w 391"/>
                <a:gd name="T15" fmla="*/ 191 h 224"/>
                <a:gd name="T16" fmla="*/ 279 w 391"/>
                <a:gd name="T17" fmla="*/ 191 h 224"/>
                <a:gd name="T18" fmla="*/ 279 w 391"/>
                <a:gd name="T19" fmla="*/ 213 h 224"/>
                <a:gd name="T20" fmla="*/ 290 w 391"/>
                <a:gd name="T21" fmla="*/ 218 h 224"/>
                <a:gd name="T22" fmla="*/ 385 w 391"/>
                <a:gd name="T23" fmla="*/ 123 h 224"/>
                <a:gd name="T24" fmla="*/ 385 w 391"/>
                <a:gd name="T25" fmla="*/ 10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4">
                  <a:moveTo>
                    <a:pt x="385" y="100"/>
                  </a:moveTo>
                  <a:cubicBezTo>
                    <a:pt x="290" y="6"/>
                    <a:pt x="290" y="6"/>
                    <a:pt x="290" y="6"/>
                  </a:cubicBezTo>
                  <a:cubicBezTo>
                    <a:pt x="284" y="0"/>
                    <a:pt x="279" y="2"/>
                    <a:pt x="279" y="11"/>
                  </a:cubicBezTo>
                  <a:cubicBezTo>
                    <a:pt x="279" y="34"/>
                    <a:pt x="279" y="34"/>
                    <a:pt x="279" y="34"/>
                  </a:cubicBezTo>
                  <a:cubicBezTo>
                    <a:pt x="9" y="34"/>
                    <a:pt x="9" y="34"/>
                    <a:pt x="9" y="34"/>
                  </a:cubicBezTo>
                  <a:cubicBezTo>
                    <a:pt x="4" y="34"/>
                    <a:pt x="0" y="38"/>
                    <a:pt x="0" y="43"/>
                  </a:cubicBezTo>
                  <a:cubicBezTo>
                    <a:pt x="0" y="181"/>
                    <a:pt x="0" y="181"/>
                    <a:pt x="0" y="181"/>
                  </a:cubicBezTo>
                  <a:cubicBezTo>
                    <a:pt x="0" y="186"/>
                    <a:pt x="4" y="191"/>
                    <a:pt x="9" y="191"/>
                  </a:cubicBezTo>
                  <a:cubicBezTo>
                    <a:pt x="279" y="191"/>
                    <a:pt x="279" y="191"/>
                    <a:pt x="279" y="191"/>
                  </a:cubicBezTo>
                  <a:cubicBezTo>
                    <a:pt x="279" y="213"/>
                    <a:pt x="279" y="213"/>
                    <a:pt x="279" y="213"/>
                  </a:cubicBezTo>
                  <a:cubicBezTo>
                    <a:pt x="279" y="222"/>
                    <a:pt x="284" y="224"/>
                    <a:pt x="290" y="218"/>
                  </a:cubicBezTo>
                  <a:cubicBezTo>
                    <a:pt x="385" y="123"/>
                    <a:pt x="385" y="123"/>
                    <a:pt x="385" y="123"/>
                  </a:cubicBezTo>
                  <a:cubicBezTo>
                    <a:pt x="391" y="117"/>
                    <a:pt x="391" y="107"/>
                    <a:pt x="385" y="100"/>
                  </a:cubicBezTo>
                  <a:close/>
                </a:path>
              </a:pathLst>
            </a:custGeom>
            <a:solidFill>
              <a:srgbClr val="98DB8B"/>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9" name="Rectangle 81"/>
            <p:cNvSpPr>
              <a:spLocks noChangeArrowheads="1"/>
            </p:cNvSpPr>
            <p:nvPr/>
          </p:nvSpPr>
          <p:spPr bwMode="auto">
            <a:xfrm>
              <a:off x="3419833" y="3935402"/>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2</a:t>
              </a:r>
              <a:endParaRPr lang="zh-CN" altLang="zh-CN" dirty="0">
                <a:solidFill>
                  <a:prstClr val="black"/>
                </a:solidFill>
              </a:endParaRPr>
            </a:p>
          </p:txBody>
        </p:sp>
        <p:sp>
          <p:nvSpPr>
            <p:cNvPr id="40" name="矩形 39"/>
            <p:cNvSpPr/>
            <p:nvPr/>
          </p:nvSpPr>
          <p:spPr>
            <a:xfrm>
              <a:off x="4071182" y="3955598"/>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1" name="文本框 40"/>
            <p:cNvSpPr txBox="1"/>
            <p:nvPr/>
          </p:nvSpPr>
          <p:spPr>
            <a:xfrm>
              <a:off x="3478763" y="4828500"/>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8862682" y="1794451"/>
            <a:ext cx="2725969" cy="2117128"/>
            <a:chOff x="8862682" y="1549750"/>
            <a:chExt cx="2725969" cy="2117128"/>
          </a:xfrm>
        </p:grpSpPr>
        <p:sp>
          <p:nvSpPr>
            <p:cNvPr id="43" name="Freeform 72"/>
            <p:cNvSpPr/>
            <p:nvPr/>
          </p:nvSpPr>
          <p:spPr bwMode="auto">
            <a:xfrm>
              <a:off x="8862682" y="1549750"/>
              <a:ext cx="2725969" cy="970049"/>
            </a:xfrm>
            <a:custGeom>
              <a:avLst/>
              <a:gdLst>
                <a:gd name="T0" fmla="*/ 385 w 391"/>
                <a:gd name="T1" fmla="*/ 101 h 225"/>
                <a:gd name="T2" fmla="*/ 290 w 391"/>
                <a:gd name="T3" fmla="*/ 7 h 225"/>
                <a:gd name="T4" fmla="*/ 279 w 391"/>
                <a:gd name="T5" fmla="*/ 11 h 225"/>
                <a:gd name="T6" fmla="*/ 279 w 391"/>
                <a:gd name="T7" fmla="*/ 34 h 225"/>
                <a:gd name="T8" fmla="*/ 9 w 391"/>
                <a:gd name="T9" fmla="*/ 34 h 225"/>
                <a:gd name="T10" fmla="*/ 0 w 391"/>
                <a:gd name="T11" fmla="*/ 44 h 225"/>
                <a:gd name="T12" fmla="*/ 0 w 391"/>
                <a:gd name="T13" fmla="*/ 182 h 225"/>
                <a:gd name="T14" fmla="*/ 9 w 391"/>
                <a:gd name="T15" fmla="*/ 191 h 225"/>
                <a:gd name="T16" fmla="*/ 279 w 391"/>
                <a:gd name="T17" fmla="*/ 191 h 225"/>
                <a:gd name="T18" fmla="*/ 279 w 391"/>
                <a:gd name="T19" fmla="*/ 214 h 225"/>
                <a:gd name="T20" fmla="*/ 290 w 391"/>
                <a:gd name="T21" fmla="*/ 219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7"/>
                    <a:pt x="290" y="7"/>
                    <a:pt x="290" y="7"/>
                  </a:cubicBezTo>
                  <a:cubicBezTo>
                    <a:pt x="284" y="0"/>
                    <a:pt x="279" y="2"/>
                    <a:pt x="279" y="11"/>
                  </a:cubicBezTo>
                  <a:cubicBezTo>
                    <a:pt x="279" y="34"/>
                    <a:pt x="279" y="34"/>
                    <a:pt x="279" y="34"/>
                  </a:cubicBezTo>
                  <a:cubicBezTo>
                    <a:pt x="9" y="34"/>
                    <a:pt x="9" y="34"/>
                    <a:pt x="9" y="34"/>
                  </a:cubicBezTo>
                  <a:cubicBezTo>
                    <a:pt x="4" y="34"/>
                    <a:pt x="0" y="39"/>
                    <a:pt x="0" y="44"/>
                  </a:cubicBezTo>
                  <a:cubicBezTo>
                    <a:pt x="0" y="182"/>
                    <a:pt x="0" y="182"/>
                    <a:pt x="0" y="182"/>
                  </a:cubicBezTo>
                  <a:cubicBezTo>
                    <a:pt x="0" y="187"/>
                    <a:pt x="4" y="191"/>
                    <a:pt x="9" y="191"/>
                  </a:cubicBezTo>
                  <a:cubicBezTo>
                    <a:pt x="279" y="191"/>
                    <a:pt x="279" y="191"/>
                    <a:pt x="279" y="191"/>
                  </a:cubicBezTo>
                  <a:cubicBezTo>
                    <a:pt x="279" y="214"/>
                    <a:pt x="279" y="214"/>
                    <a:pt x="279" y="214"/>
                  </a:cubicBezTo>
                  <a:cubicBezTo>
                    <a:pt x="279" y="223"/>
                    <a:pt x="284" y="225"/>
                    <a:pt x="290" y="219"/>
                  </a:cubicBezTo>
                  <a:cubicBezTo>
                    <a:pt x="385" y="124"/>
                    <a:pt x="385" y="124"/>
                    <a:pt x="385" y="124"/>
                  </a:cubicBezTo>
                  <a:cubicBezTo>
                    <a:pt x="391" y="118"/>
                    <a:pt x="391" y="107"/>
                    <a:pt x="385" y="101"/>
                  </a:cubicBezTo>
                  <a:close/>
                </a:path>
              </a:pathLst>
            </a:custGeom>
            <a:solidFill>
              <a:srgbClr val="98DB8B"/>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4" name="Rectangle 79"/>
            <p:cNvSpPr>
              <a:spLocks noChangeArrowheads="1"/>
            </p:cNvSpPr>
            <p:nvPr/>
          </p:nvSpPr>
          <p:spPr bwMode="auto">
            <a:xfrm>
              <a:off x="8959141" y="1859146"/>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4</a:t>
              </a:r>
              <a:endParaRPr lang="zh-CN" altLang="zh-CN" dirty="0">
                <a:solidFill>
                  <a:prstClr val="black"/>
                </a:solidFill>
              </a:endParaRPr>
            </a:p>
          </p:txBody>
        </p:sp>
        <p:sp>
          <p:nvSpPr>
            <p:cNvPr id="45" name="矩形 44"/>
            <p:cNvSpPr/>
            <p:nvPr/>
          </p:nvSpPr>
          <p:spPr>
            <a:xfrm>
              <a:off x="9509077" y="1866131"/>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6" name="文本框 45"/>
            <p:cNvSpPr txBox="1"/>
            <p:nvPr/>
          </p:nvSpPr>
          <p:spPr>
            <a:xfrm>
              <a:off x="9018526" y="2712771"/>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7" name="组合 46"/>
          <p:cNvGrpSpPr/>
          <p:nvPr/>
        </p:nvGrpSpPr>
        <p:grpSpPr>
          <a:xfrm>
            <a:off x="6093028" y="2840085"/>
            <a:ext cx="2769654" cy="2116268"/>
            <a:chOff x="6093028" y="2595384"/>
            <a:chExt cx="2769654" cy="2116268"/>
          </a:xfrm>
        </p:grpSpPr>
        <p:sp>
          <p:nvSpPr>
            <p:cNvPr id="48" name="Freeform 74"/>
            <p:cNvSpPr/>
            <p:nvPr/>
          </p:nvSpPr>
          <p:spPr bwMode="auto">
            <a:xfrm>
              <a:off x="6093028" y="2595384"/>
              <a:ext cx="2769654" cy="970049"/>
            </a:xfrm>
            <a:custGeom>
              <a:avLst/>
              <a:gdLst>
                <a:gd name="T0" fmla="*/ 385 w 391"/>
                <a:gd name="T1" fmla="*/ 101 h 225"/>
                <a:gd name="T2" fmla="*/ 290 w 391"/>
                <a:gd name="T3" fmla="*/ 6 h 225"/>
                <a:gd name="T4" fmla="*/ 279 w 391"/>
                <a:gd name="T5" fmla="*/ 11 h 225"/>
                <a:gd name="T6" fmla="*/ 279 w 391"/>
                <a:gd name="T7" fmla="*/ 34 h 225"/>
                <a:gd name="T8" fmla="*/ 9 w 391"/>
                <a:gd name="T9" fmla="*/ 34 h 225"/>
                <a:gd name="T10" fmla="*/ 0 w 391"/>
                <a:gd name="T11" fmla="*/ 44 h 225"/>
                <a:gd name="T12" fmla="*/ 0 w 391"/>
                <a:gd name="T13" fmla="*/ 181 h 225"/>
                <a:gd name="T14" fmla="*/ 9 w 391"/>
                <a:gd name="T15" fmla="*/ 191 h 225"/>
                <a:gd name="T16" fmla="*/ 279 w 391"/>
                <a:gd name="T17" fmla="*/ 191 h 225"/>
                <a:gd name="T18" fmla="*/ 279 w 391"/>
                <a:gd name="T19" fmla="*/ 214 h 225"/>
                <a:gd name="T20" fmla="*/ 290 w 391"/>
                <a:gd name="T21" fmla="*/ 218 h 225"/>
                <a:gd name="T22" fmla="*/ 385 w 391"/>
                <a:gd name="T23" fmla="*/ 124 h 225"/>
                <a:gd name="T24" fmla="*/ 385 w 391"/>
                <a:gd name="T25" fmla="*/ 10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1" h="225">
                  <a:moveTo>
                    <a:pt x="385" y="101"/>
                  </a:moveTo>
                  <a:cubicBezTo>
                    <a:pt x="290" y="6"/>
                    <a:pt x="290" y="6"/>
                    <a:pt x="290" y="6"/>
                  </a:cubicBezTo>
                  <a:cubicBezTo>
                    <a:pt x="284" y="0"/>
                    <a:pt x="279" y="2"/>
                    <a:pt x="279" y="11"/>
                  </a:cubicBezTo>
                  <a:cubicBezTo>
                    <a:pt x="279" y="34"/>
                    <a:pt x="279" y="34"/>
                    <a:pt x="279" y="34"/>
                  </a:cubicBezTo>
                  <a:cubicBezTo>
                    <a:pt x="9" y="34"/>
                    <a:pt x="9" y="34"/>
                    <a:pt x="9" y="34"/>
                  </a:cubicBezTo>
                  <a:cubicBezTo>
                    <a:pt x="4" y="34"/>
                    <a:pt x="0" y="38"/>
                    <a:pt x="0" y="44"/>
                  </a:cubicBezTo>
                  <a:cubicBezTo>
                    <a:pt x="0" y="181"/>
                    <a:pt x="0" y="181"/>
                    <a:pt x="0" y="181"/>
                  </a:cubicBezTo>
                  <a:cubicBezTo>
                    <a:pt x="0" y="187"/>
                    <a:pt x="4" y="191"/>
                    <a:pt x="9" y="191"/>
                  </a:cubicBezTo>
                  <a:cubicBezTo>
                    <a:pt x="279" y="191"/>
                    <a:pt x="279" y="191"/>
                    <a:pt x="279" y="191"/>
                  </a:cubicBezTo>
                  <a:cubicBezTo>
                    <a:pt x="279" y="214"/>
                    <a:pt x="279" y="214"/>
                    <a:pt x="279" y="214"/>
                  </a:cubicBezTo>
                  <a:cubicBezTo>
                    <a:pt x="279" y="222"/>
                    <a:pt x="284" y="225"/>
                    <a:pt x="290" y="218"/>
                  </a:cubicBezTo>
                  <a:cubicBezTo>
                    <a:pt x="385" y="124"/>
                    <a:pt x="385" y="124"/>
                    <a:pt x="385" y="124"/>
                  </a:cubicBezTo>
                  <a:cubicBezTo>
                    <a:pt x="391" y="117"/>
                    <a:pt x="391" y="107"/>
                    <a:pt x="385" y="101"/>
                  </a:cubicBezTo>
                  <a:close/>
                </a:path>
              </a:pathLst>
            </a:custGeom>
            <a:solidFill>
              <a:srgbClr val="FDDF42"/>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49" name="Rectangle 80"/>
            <p:cNvSpPr>
              <a:spLocks noChangeArrowheads="1"/>
            </p:cNvSpPr>
            <p:nvPr/>
          </p:nvSpPr>
          <p:spPr bwMode="auto">
            <a:xfrm>
              <a:off x="6189487" y="2888695"/>
              <a:ext cx="34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sz="2600" dirty="0">
                  <a:solidFill>
                    <a:srgbClr val="FFFFFF"/>
                  </a:solidFill>
                  <a:latin typeface="Myriad Pro" panose="020B0503030403020204" pitchFamily="34" charset="0"/>
                </a:rPr>
                <a:t>0</a:t>
              </a:r>
              <a:r>
                <a:rPr lang="en-US" altLang="zh-CN" sz="2600" dirty="0">
                  <a:solidFill>
                    <a:srgbClr val="FFFFFF"/>
                  </a:solidFill>
                  <a:latin typeface="Myriad Pro" panose="020B0503030403020204" pitchFamily="34" charset="0"/>
                </a:rPr>
                <a:t>3</a:t>
              </a:r>
              <a:endParaRPr lang="zh-CN" altLang="zh-CN" dirty="0">
                <a:solidFill>
                  <a:prstClr val="black"/>
                </a:solidFill>
              </a:endParaRPr>
            </a:p>
          </p:txBody>
        </p:sp>
        <p:sp>
          <p:nvSpPr>
            <p:cNvPr id="50" name="矩形 49"/>
            <p:cNvSpPr/>
            <p:nvPr/>
          </p:nvSpPr>
          <p:spPr>
            <a:xfrm>
              <a:off x="6667376" y="2921377"/>
              <a:ext cx="1620957" cy="345094"/>
            </a:xfrm>
            <a:prstGeom prst="rect">
              <a:avLst/>
            </a:prstGeom>
          </p:spPr>
          <p:txBody>
            <a:bodyPr wrap="none">
              <a:spAutoFit/>
            </a:bodyPr>
            <a:lstStyle/>
            <a:p>
              <a:pPr>
                <a:lnSpc>
                  <a:spcPct val="130000"/>
                </a:lnSpc>
              </a:pPr>
              <a:r>
                <a:rPr lang="zh-CN" altLang="en-US"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rPr>
                <a:t>单击此处添加文字</a:t>
              </a:r>
              <a:endParaRPr lang="en-US" altLang="zh-CN" sz="1400" b="1" dirty="0">
                <a:solidFill>
                  <a:prstClr val="white"/>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1" name="文本框 50"/>
            <p:cNvSpPr txBox="1"/>
            <p:nvPr/>
          </p:nvSpPr>
          <p:spPr>
            <a:xfrm>
              <a:off x="6308303" y="3757545"/>
              <a:ext cx="2339102" cy="954107"/>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750" fill="hold"/>
                                        <p:tgtEl>
                                          <p:spTgt spid="29"/>
                                        </p:tgtEl>
                                        <p:attrNameLst>
                                          <p:attrName>ppt_x</p:attrName>
                                        </p:attrNameLst>
                                      </p:cBhvr>
                                      <p:tavLst>
                                        <p:tav tm="0">
                                          <p:val>
                                            <p:strVal val="0-#ppt_w/2"/>
                                          </p:val>
                                        </p:tav>
                                        <p:tav tm="100000">
                                          <p:val>
                                            <p:strVal val="#ppt_x"/>
                                          </p:val>
                                        </p:tav>
                                      </p:tavLst>
                                    </p:anim>
                                    <p:anim calcmode="lin" valueType="num">
                                      <p:cBhvr additive="base">
                                        <p:cTn id="8" dur="75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750" fill="hold"/>
                                        <p:tgtEl>
                                          <p:spTgt spid="37"/>
                                        </p:tgtEl>
                                        <p:attrNameLst>
                                          <p:attrName>ppt_x</p:attrName>
                                        </p:attrNameLst>
                                      </p:cBhvr>
                                      <p:tavLst>
                                        <p:tav tm="0">
                                          <p:val>
                                            <p:strVal val="0-#ppt_w/2"/>
                                          </p:val>
                                        </p:tav>
                                        <p:tav tm="100000">
                                          <p:val>
                                            <p:strVal val="#ppt_x"/>
                                          </p:val>
                                        </p:tav>
                                      </p:tavLst>
                                    </p:anim>
                                    <p:anim calcmode="lin" valueType="num">
                                      <p:cBhvr additive="base">
                                        <p:cTn id="13" dur="750" fill="hold"/>
                                        <p:tgtEl>
                                          <p:spTgt spid="37"/>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750" fill="hold"/>
                                        <p:tgtEl>
                                          <p:spTgt spid="47"/>
                                        </p:tgtEl>
                                        <p:attrNameLst>
                                          <p:attrName>ppt_x</p:attrName>
                                        </p:attrNameLst>
                                      </p:cBhvr>
                                      <p:tavLst>
                                        <p:tav tm="0">
                                          <p:val>
                                            <p:strVal val="0-#ppt_w/2"/>
                                          </p:val>
                                        </p:tav>
                                        <p:tav tm="100000">
                                          <p:val>
                                            <p:strVal val="#ppt_x"/>
                                          </p:val>
                                        </p:tav>
                                      </p:tavLst>
                                    </p:anim>
                                    <p:anim calcmode="lin" valueType="num">
                                      <p:cBhvr additive="base">
                                        <p:cTn id="18" dur="750" fill="hold"/>
                                        <p:tgtEl>
                                          <p:spTgt spid="47"/>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additive="base">
                                        <p:cTn id="22" dur="750" fill="hold"/>
                                        <p:tgtEl>
                                          <p:spTgt spid="42"/>
                                        </p:tgtEl>
                                        <p:attrNameLst>
                                          <p:attrName>ppt_x</p:attrName>
                                        </p:attrNameLst>
                                      </p:cBhvr>
                                      <p:tavLst>
                                        <p:tav tm="0">
                                          <p:val>
                                            <p:strVal val="0-#ppt_w/2"/>
                                          </p:val>
                                        </p:tav>
                                        <p:tav tm="100000">
                                          <p:val>
                                            <p:strVal val="#ppt_x"/>
                                          </p:val>
                                        </p:tav>
                                      </p:tavLst>
                                    </p:anim>
                                    <p:anim calcmode="lin" valueType="num">
                                      <p:cBhvr additive="base">
                                        <p:cTn id="23" dur="750" fill="hold"/>
                                        <p:tgtEl>
                                          <p:spTgt spid="42"/>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6200000" flipH="1" flipV="1">
            <a:off x="7929884" y="2589901"/>
            <a:ext cx="6858001" cy="1678194"/>
          </a:xfrm>
          <a:prstGeom prst="rect">
            <a:avLst/>
          </a:prstGeom>
        </p:spPr>
      </p:pic>
      <p:grpSp>
        <p:nvGrpSpPr>
          <p:cNvPr id="15" name="组合 14"/>
          <p:cNvGrpSpPr/>
          <p:nvPr/>
        </p:nvGrpSpPr>
        <p:grpSpPr>
          <a:xfrm>
            <a:off x="3671730" y="430306"/>
            <a:ext cx="5081491" cy="5081490"/>
            <a:chOff x="4002422" y="586098"/>
            <a:chExt cx="4217869" cy="4217869"/>
          </a:xfrm>
        </p:grpSpPr>
        <p:sp>
          <p:nvSpPr>
            <p:cNvPr id="16" name="椭圆 15"/>
            <p:cNvSpPr>
              <a:spLocks noChangeAspect="1"/>
            </p:cNvSpPr>
            <p:nvPr/>
          </p:nvSpPr>
          <p:spPr>
            <a:xfrm>
              <a:off x="4002422" y="586098"/>
              <a:ext cx="4217869" cy="4217869"/>
            </a:xfrm>
            <a:prstGeom prst="ellipse">
              <a:avLst/>
            </a:prstGeom>
            <a:solidFill>
              <a:srgbClr val="FFFFFF"/>
            </a:solidFill>
            <a:ln w="1270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a:spLocks noChangeAspect="1"/>
            </p:cNvSpPr>
            <p:nvPr/>
          </p:nvSpPr>
          <p:spPr>
            <a:xfrm>
              <a:off x="4095356" y="679032"/>
              <a:ext cx="4032000" cy="4032000"/>
            </a:xfrm>
            <a:prstGeom prst="ellipse">
              <a:avLst/>
            </a:prstGeom>
            <a:solidFill>
              <a:srgbClr val="FFFFFF"/>
            </a:solidFill>
            <a:ln w="2540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78660" y="2657643"/>
            <a:ext cx="2476438" cy="194511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2215275" y="2407899"/>
            <a:ext cx="6907332" cy="4396312"/>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6200000">
            <a:off x="-2589902" y="2589902"/>
            <a:ext cx="6858001" cy="1678194"/>
          </a:xfrm>
          <a:prstGeom prst="rect">
            <a:avLst/>
          </a:prstGeom>
        </p:spPr>
      </p:pic>
      <p:sp>
        <p:nvSpPr>
          <p:cNvPr id="25"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4298594" y="1677277"/>
            <a:ext cx="4035508" cy="1749145"/>
          </a:xfrm>
          <a:prstGeom prst="rect">
            <a:avLst/>
          </a:prstGeom>
          <a:noFill/>
          <a:ln w="12700" cap="flat" cmpd="sng" algn="ctr">
            <a:noFill/>
            <a:prstDash val="solid"/>
          </a:ln>
          <a:effectLst/>
        </p:spPr>
        <p:txBody>
          <a:bodyPr lIns="91440" tIns="0" rIns="91440" bIns="0" rtlCol="0" anchor="t"/>
          <a:lstStyle/>
          <a:p>
            <a:r>
              <a:rPr lang="zh-CN" altLang="en-US" sz="4000" b="1" dirty="0" smtClean="0">
                <a:solidFill>
                  <a:srgbClr val="FDDF42"/>
                </a:solidFill>
                <a:latin typeface="幼圆" panose="02010509060101010101" pitchFamily="49" charset="-122"/>
                <a:ea typeface="幼圆" panose="02010509060101010101" pitchFamily="49" charset="-122"/>
              </a:rPr>
              <a:t>   感谢</a:t>
            </a:r>
            <a:r>
              <a:rPr lang="zh-CN" altLang="en-US" sz="4000" b="1" dirty="0">
                <a:solidFill>
                  <a:srgbClr val="FDDF42"/>
                </a:solidFill>
                <a:latin typeface="幼圆" panose="02010509060101010101" pitchFamily="49" charset="-122"/>
                <a:ea typeface="幼圆" panose="02010509060101010101" pitchFamily="49" charset="-122"/>
              </a:rPr>
              <a:t>在座</a:t>
            </a:r>
            <a:endParaRPr lang="en-US" altLang="zh-CN" sz="4000" b="1" dirty="0">
              <a:solidFill>
                <a:srgbClr val="FDDF42"/>
              </a:solidFill>
              <a:latin typeface="幼圆" panose="02010509060101010101" pitchFamily="49" charset="-122"/>
              <a:ea typeface="幼圆" panose="02010509060101010101" pitchFamily="49" charset="-122"/>
            </a:endParaRPr>
          </a:p>
          <a:p>
            <a:r>
              <a:rPr lang="zh-CN" altLang="en-US" sz="4000" b="1" dirty="0">
                <a:solidFill>
                  <a:srgbClr val="98DB8B"/>
                </a:solidFill>
                <a:latin typeface="幼圆" panose="02010509060101010101" pitchFamily="49" charset="-122"/>
                <a:ea typeface="幼圆" panose="02010509060101010101" pitchFamily="49" charset="-122"/>
              </a:rPr>
              <a:t>各位的聆听观看</a:t>
            </a:r>
          </a:p>
        </p:txBody>
      </p:sp>
      <p:grpSp>
        <p:nvGrpSpPr>
          <p:cNvPr id="2" name="组合 1"/>
          <p:cNvGrpSpPr/>
          <p:nvPr/>
        </p:nvGrpSpPr>
        <p:grpSpPr>
          <a:xfrm>
            <a:off x="4621530" y="3426460"/>
            <a:ext cx="3712209" cy="732155"/>
            <a:chOff x="4672486" y="3402103"/>
            <a:chExt cx="3342464" cy="732059"/>
          </a:xfrm>
        </p:grpSpPr>
        <p:sp>
          <p:nvSpPr>
            <p:cNvPr id="27" name="圆角矩形 26"/>
            <p:cNvSpPr/>
            <p:nvPr/>
          </p:nvSpPr>
          <p:spPr>
            <a:xfrm>
              <a:off x="4672486" y="3402103"/>
              <a:ext cx="2884762" cy="322730"/>
            </a:xfrm>
            <a:prstGeom prst="roundRect">
              <a:avLst>
                <a:gd name="adj" fmla="val 50000"/>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4712703" y="3461535"/>
              <a:ext cx="3302247" cy="672627"/>
            </a:xfrm>
            <a:prstGeom prst="rect">
              <a:avLst/>
            </a:prstGeom>
            <a:noFill/>
            <a:ln w="12700" cap="flat" cmpd="sng" algn="ctr">
              <a:noFill/>
              <a:prstDash val="solid"/>
            </a:ln>
            <a:effectLst/>
          </p:spPr>
          <p:txBody>
            <a:bodyPr lIns="91440" tIns="0" rIns="91440" bIns="0" rtlCol="0" anchor="t"/>
            <a:lstStyle/>
            <a:p>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答辩人</a:t>
              </a:r>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r>
                <a:rPr lang="en-US" altLang="zh-CN"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    </a:t>
              </a:r>
              <a:r>
                <a:rPr lang="zh-CN" altLang="en-US"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rPr>
                <a:t>指导老</a:t>
              </a:r>
              <a:r>
                <a:rPr lang="zh-CN" altLang="en-US" sz="1200" b="1" smtClean="0">
                  <a:solidFill>
                    <a:schemeClr val="bg1"/>
                  </a:solidFill>
                  <a:latin typeface="幼圆" panose="02010509060101010101" pitchFamily="49" charset="-122"/>
                  <a:ea typeface="幼圆" panose="02010509060101010101" pitchFamily="49" charset="-122"/>
                  <a:cs typeface="Kartika" panose="02020503030404060203" pitchFamily="18" charset="0"/>
                </a:rPr>
                <a:t>师</a:t>
              </a:r>
              <a:r>
                <a:rPr lang="zh-CN" altLang="en-US" sz="1200" b="1" smtClean="0">
                  <a:solidFill>
                    <a:schemeClr val="bg1"/>
                  </a:solidFill>
                  <a:latin typeface="幼圆" panose="02010509060101010101" pitchFamily="49" charset="-122"/>
                  <a:ea typeface="幼圆" panose="02010509060101010101" pitchFamily="49" charset="-122"/>
                  <a:cs typeface="Kartika" panose="02020503030404060203" pitchFamily="18" charset="0"/>
                </a:rPr>
                <a:t>：亮亮图文</a:t>
              </a:r>
              <a:endParaRPr lang="en-US" altLang="zh-CN" sz="1200" b="1" dirty="0" smtClean="0">
                <a:solidFill>
                  <a:schemeClr val="bg1"/>
                </a:solidFill>
                <a:latin typeface="幼圆" panose="02010509060101010101" pitchFamily="49" charset="-122"/>
                <a:ea typeface="幼圆" panose="02010509060101010101" pitchFamily="49" charset="-122"/>
                <a:cs typeface="Kartika" panose="02020503030404060203"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750"/>
                                        <p:tgtEl>
                                          <p:spTgt spid="8"/>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Effect transition="in" filter="fade">
                                      <p:cBhvr>
                                        <p:cTn id="16" dur="1000"/>
                                        <p:tgtEl>
                                          <p:spTgt spid="15"/>
                                        </p:tgtEl>
                                      </p:cBhvr>
                                    </p:animEffect>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25"/>
                                        </p:tgtEl>
                                        <p:attrNameLst>
                                          <p:attrName>style.visibility</p:attrName>
                                        </p:attrNameLst>
                                      </p:cBhvr>
                                      <p:to>
                                        <p:strVal val="visible"/>
                                      </p:to>
                                    </p:set>
                                    <p:anim by="(-#ppt_w*2)" calcmode="lin" valueType="num">
                                      <p:cBhvr rctx="PPT">
                                        <p:cTn id="30" dur="500" autoRev="1" fill="hold">
                                          <p:stCondLst>
                                            <p:cond delay="0"/>
                                          </p:stCondLst>
                                        </p:cTn>
                                        <p:tgtEl>
                                          <p:spTgt spid="25"/>
                                        </p:tgtEl>
                                        <p:attrNameLst>
                                          <p:attrName>ppt_w</p:attrName>
                                        </p:attrNameLst>
                                      </p:cBhvr>
                                    </p:anim>
                                    <p:anim by="(#ppt_w*0.50)" calcmode="lin" valueType="num">
                                      <p:cBhvr>
                                        <p:cTn id="31" dur="500" decel="50000" autoRev="1" fill="hold">
                                          <p:stCondLst>
                                            <p:cond delay="0"/>
                                          </p:stCondLst>
                                        </p:cTn>
                                        <p:tgtEl>
                                          <p:spTgt spid="25"/>
                                        </p:tgtEl>
                                        <p:attrNameLst>
                                          <p:attrName>ppt_x</p:attrName>
                                        </p:attrNameLst>
                                      </p:cBhvr>
                                    </p:anim>
                                    <p:anim from="(-#ppt_h/2)" to="(#ppt_y)" calcmode="lin" valueType="num">
                                      <p:cBhvr>
                                        <p:cTn id="32" dur="1000" fill="hold">
                                          <p:stCondLst>
                                            <p:cond delay="0"/>
                                          </p:stCondLst>
                                        </p:cTn>
                                        <p:tgtEl>
                                          <p:spTgt spid="25"/>
                                        </p:tgtEl>
                                        <p:attrNameLst>
                                          <p:attrName>ppt_y</p:attrName>
                                        </p:attrNameLst>
                                      </p:cBhvr>
                                    </p:anim>
                                    <p:animRot by="21600000">
                                      <p:cBhvr>
                                        <p:cTn id="33" dur="1000" fill="hold">
                                          <p:stCondLst>
                                            <p:cond delay="0"/>
                                          </p:stCondLst>
                                        </p:cTn>
                                        <p:tgtEl>
                                          <p:spTgt spid="25"/>
                                        </p:tgtEl>
                                        <p:attrNameLst>
                                          <p:attrName>r</p:attrName>
                                        </p:attrNameLst>
                                      </p:cBhvr>
                                    </p:animRot>
                                  </p:childTnLst>
                                </p:cTn>
                              </p:par>
                            </p:childTnLst>
                          </p:cTn>
                        </p:par>
                        <p:par>
                          <p:cTn id="34" fill="hold">
                            <p:stCondLst>
                              <p:cond delay="4800"/>
                            </p:stCondLst>
                            <p:childTnLst>
                              <p:par>
                                <p:cTn id="35" presetID="16" presetClass="entr" presetSubtype="37"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Vertic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893" y="5499847"/>
            <a:ext cx="12089406" cy="1479176"/>
            <a:chOff x="-1" y="5338481"/>
            <a:chExt cx="12419132" cy="1519519"/>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grpSp>
        <p:nvGrpSpPr>
          <p:cNvPr id="7" name="组合 6"/>
          <p:cNvGrpSpPr/>
          <p:nvPr/>
        </p:nvGrpSpPr>
        <p:grpSpPr>
          <a:xfrm flipV="1">
            <a:off x="0" y="-134470"/>
            <a:ext cx="12089406" cy="1479176"/>
            <a:chOff x="-1" y="5338481"/>
            <a:chExt cx="12419132" cy="1519519"/>
          </a:xfrm>
        </p:grpSpPr>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sp>
        <p:nvSpPr>
          <p:cNvPr id="10"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2895857" y="4311358"/>
            <a:ext cx="6405264" cy="1749145"/>
          </a:xfrm>
          <a:prstGeom prst="rect">
            <a:avLst/>
          </a:prstGeom>
          <a:noFill/>
          <a:ln w="12700" cap="flat" cmpd="sng" algn="ctr">
            <a:noFill/>
            <a:prstDash val="solid"/>
          </a:ln>
          <a:effectLst/>
        </p:spPr>
        <p:txBody>
          <a:bodyPr lIns="91440" tIns="0" rIns="91440" bIns="0" rtlCol="0" anchor="t"/>
          <a:lstStyle/>
          <a:p>
            <a:pPr algn="ctr"/>
            <a:r>
              <a:rPr lang="zh-CN" altLang="en-US" sz="5400" b="1" dirty="0" smtClean="0">
                <a:solidFill>
                  <a:srgbClr val="98DB8B"/>
                </a:solidFill>
                <a:latin typeface="幼圆" panose="02010509060101010101" pitchFamily="49" charset="-122"/>
                <a:ea typeface="幼圆" panose="02010509060101010101" pitchFamily="49" charset="-122"/>
              </a:rPr>
              <a:t>选题背景与意义</a:t>
            </a:r>
            <a:endParaRPr lang="zh-CN" altLang="en-US" sz="5400" b="1" dirty="0">
              <a:solidFill>
                <a:srgbClr val="98DB8B"/>
              </a:solidFill>
              <a:latin typeface="幼圆" panose="02010509060101010101" pitchFamily="49" charset="-122"/>
              <a:ea typeface="幼圆" panose="02010509060101010101" pitchFamily="49" charset="-122"/>
            </a:endParaRPr>
          </a:p>
        </p:txBody>
      </p:sp>
      <p:grpSp>
        <p:nvGrpSpPr>
          <p:cNvPr id="11" name="组合 10"/>
          <p:cNvGrpSpPr/>
          <p:nvPr/>
        </p:nvGrpSpPr>
        <p:grpSpPr>
          <a:xfrm>
            <a:off x="4693544" y="1358154"/>
            <a:ext cx="2756103" cy="2756102"/>
            <a:chOff x="4002422" y="586098"/>
            <a:chExt cx="4217869" cy="4217869"/>
          </a:xfrm>
        </p:grpSpPr>
        <p:sp>
          <p:nvSpPr>
            <p:cNvPr id="12" name="椭圆 11"/>
            <p:cNvSpPr>
              <a:spLocks noChangeAspect="1"/>
            </p:cNvSpPr>
            <p:nvPr/>
          </p:nvSpPr>
          <p:spPr>
            <a:xfrm>
              <a:off x="4002422" y="586098"/>
              <a:ext cx="4217869" cy="4217869"/>
            </a:xfrm>
            <a:prstGeom prst="ellipse">
              <a:avLst/>
            </a:prstGeom>
            <a:solidFill>
              <a:srgbClr val="FFFFFF"/>
            </a:solidFill>
            <a:ln w="635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4095356" y="679032"/>
              <a:ext cx="4032000" cy="4032000"/>
            </a:xfrm>
            <a:prstGeom prst="ellipse">
              <a:avLst/>
            </a:prstGeom>
            <a:solidFill>
              <a:srgbClr val="FCFCFC"/>
            </a:solidFill>
            <a:ln w="1905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462293" y="1805180"/>
            <a:ext cx="1218603" cy="1862048"/>
          </a:xfrm>
          <a:prstGeom prst="rect">
            <a:avLst/>
          </a:prstGeom>
          <a:noFill/>
        </p:spPr>
        <p:txBody>
          <a:bodyPr wrap="none" rtlCol="0">
            <a:spAutoFit/>
          </a:bodyPr>
          <a:lstStyle/>
          <a:p>
            <a:r>
              <a:rPr lang="en-US" altLang="zh-CN" sz="11500" b="1" dirty="0" smtClean="0">
                <a:solidFill>
                  <a:srgbClr val="FDDF42"/>
                </a:solidFill>
                <a:latin typeface="Agency FB" panose="020B0503020202020204" pitchFamily="34" charset="0"/>
                <a:ea typeface="微软雅黑" panose="020B0503020204020204" pitchFamily="34" charset="-122"/>
              </a:rPr>
              <a:t>01</a:t>
            </a:r>
            <a:endParaRPr lang="zh-CN" altLang="en-US" sz="11500" b="1" dirty="0">
              <a:solidFill>
                <a:srgbClr val="FDDF42"/>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childTnLst>
                          </p:cTn>
                        </p:par>
                        <p:par>
                          <p:cTn id="19" fill="hold">
                            <p:stCondLst>
                              <p:cond delay="2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2099"/>
                            </p:stCondLst>
                            <p:childTnLst>
                              <p:par>
                                <p:cTn id="27" presetID="16" presetClass="entr" presetSubtype="37"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out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23" name="AutoShape 5"/>
          <p:cNvSpPr>
            <a:spLocks noChangeArrowheads="1"/>
          </p:cNvSpPr>
          <p:nvPr/>
        </p:nvSpPr>
        <p:spPr bwMode="gray">
          <a:xfrm>
            <a:off x="1050098" y="2696504"/>
            <a:ext cx="10118356" cy="3592255"/>
          </a:xfrm>
          <a:prstGeom prst="roundRect">
            <a:avLst>
              <a:gd name="adj" fmla="val 14810"/>
            </a:avLst>
          </a:prstGeom>
          <a:noFill/>
          <a:ln w="25400" algn="ctr">
            <a:solidFill>
              <a:schemeClr val="bg1">
                <a:lumMod val="65000"/>
              </a:schemeClr>
            </a:solidFill>
            <a:round/>
          </a:ln>
          <a:effectLst/>
        </p:spPr>
        <p:txBody>
          <a:bodyPr wrap="none" anchor="ctr"/>
          <a:lstStyle/>
          <a:p>
            <a:pPr>
              <a:defRPr/>
            </a:pPr>
            <a:endParaRPr lang="zh-CN" altLang="en-US" sz="2400" kern="0" dirty="0">
              <a:solidFill>
                <a:sysClr val="windowText" lastClr="000000"/>
              </a:solidFill>
              <a:ea typeface="微软雅黑" panose="020B0503020204020204" pitchFamily="34" charset="-122"/>
            </a:endParaRPr>
          </a:p>
        </p:txBody>
      </p:sp>
      <p:sp>
        <p:nvSpPr>
          <p:cNvPr id="24" name="AutoShape 8"/>
          <p:cNvSpPr>
            <a:spLocks noChangeArrowheads="1"/>
          </p:cNvSpPr>
          <p:nvPr/>
        </p:nvSpPr>
        <p:spPr bwMode="gray">
          <a:xfrm>
            <a:off x="8460980" y="2218267"/>
            <a:ext cx="2253693" cy="892955"/>
          </a:xfrm>
          <a:prstGeom prst="chevron">
            <a:avLst>
              <a:gd name="adj" fmla="val 38600"/>
            </a:avLst>
          </a:prstGeom>
          <a:solidFill>
            <a:srgbClr val="FDDF42"/>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25" name="AutoShape 8"/>
          <p:cNvSpPr>
            <a:spLocks noChangeArrowheads="1"/>
          </p:cNvSpPr>
          <p:nvPr/>
        </p:nvSpPr>
        <p:spPr bwMode="gray">
          <a:xfrm>
            <a:off x="1559433" y="2227226"/>
            <a:ext cx="2210688" cy="875917"/>
          </a:xfrm>
          <a:prstGeom prst="chevron">
            <a:avLst>
              <a:gd name="adj" fmla="val 38600"/>
            </a:avLst>
          </a:prstGeom>
          <a:solidFill>
            <a:srgbClr val="98DB8B"/>
          </a:solidFill>
          <a:ln>
            <a:noFill/>
          </a:ln>
          <a:effectLst/>
        </p:spPr>
        <p:txBody>
          <a:bodyPr wrap="none" anchor="ctr"/>
          <a:lstStyle/>
          <a:p>
            <a:pPr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26" name="AutoShape 8"/>
          <p:cNvSpPr>
            <a:spLocks noChangeArrowheads="1"/>
          </p:cNvSpPr>
          <p:nvPr/>
        </p:nvSpPr>
        <p:spPr bwMode="gray">
          <a:xfrm>
            <a:off x="6183885" y="2227226"/>
            <a:ext cx="2210688" cy="875917"/>
          </a:xfrm>
          <a:prstGeom prst="chevron">
            <a:avLst>
              <a:gd name="adj" fmla="val 38600"/>
            </a:avLst>
          </a:prstGeom>
          <a:solidFill>
            <a:srgbClr val="98DB8B"/>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27" name="AutoShape 8"/>
          <p:cNvSpPr>
            <a:spLocks noChangeArrowheads="1"/>
          </p:cNvSpPr>
          <p:nvPr/>
        </p:nvSpPr>
        <p:spPr bwMode="gray">
          <a:xfrm>
            <a:off x="3871659" y="2227226"/>
            <a:ext cx="2210688" cy="875917"/>
          </a:xfrm>
          <a:prstGeom prst="chevron">
            <a:avLst>
              <a:gd name="adj" fmla="val 38600"/>
            </a:avLst>
          </a:prstGeom>
          <a:solidFill>
            <a:srgbClr val="FDDF42"/>
          </a:solidFill>
          <a:ln>
            <a:noFill/>
          </a:ln>
          <a:effectLst/>
        </p:spPr>
        <p:txBody>
          <a:bodyPr wrap="none" anchor="ctr"/>
          <a:lstStyle/>
          <a:p>
            <a:pPr lvl="0" algn="ctr">
              <a:defRPr/>
            </a:pPr>
            <a:r>
              <a:rPr lang="zh-CN" altLang="en-US" sz="3200" kern="0" dirty="0">
                <a:solidFill>
                  <a:srgbClr val="FFFFFF"/>
                </a:solidFill>
                <a:latin typeface="微软雅黑" panose="020B0503020204020204" pitchFamily="34" charset="-122"/>
                <a:ea typeface="微软雅黑" panose="020B0503020204020204" pitchFamily="34" charset="-122"/>
              </a:rPr>
              <a:t>标题</a:t>
            </a:r>
          </a:p>
        </p:txBody>
      </p:sp>
      <p:sp>
        <p:nvSpPr>
          <p:cNvPr id="28" name="TextBox 30"/>
          <p:cNvSpPr txBox="1"/>
          <p:nvPr/>
        </p:nvSpPr>
        <p:spPr>
          <a:xfrm>
            <a:off x="1644779"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TextBox 31"/>
          <p:cNvSpPr txBox="1"/>
          <p:nvPr/>
        </p:nvSpPr>
        <p:spPr>
          <a:xfrm>
            <a:off x="3898151"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TextBox 32"/>
          <p:cNvSpPr txBox="1"/>
          <p:nvPr/>
        </p:nvSpPr>
        <p:spPr>
          <a:xfrm>
            <a:off x="6239955"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TextBox 33"/>
          <p:cNvSpPr txBox="1"/>
          <p:nvPr/>
        </p:nvSpPr>
        <p:spPr>
          <a:xfrm>
            <a:off x="8629555" y="3552456"/>
            <a:ext cx="1944216" cy="2162643"/>
          </a:xfrm>
          <a:prstGeom prst="rect">
            <a:avLst/>
          </a:prstGeom>
          <a:noFill/>
        </p:spPr>
        <p:txBody>
          <a:bodyPr wrap="square" lIns="0" rIns="0" rtlCol="0">
            <a:spAutoFit/>
          </a:bodyPr>
          <a:lstStyle/>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a:lnSpc>
                <a:spcPct val="130000"/>
              </a:lnSpc>
              <a:spcBef>
                <a:spcPts val="700"/>
              </a:spcBef>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0-#ppt_w/2"/>
                                          </p:val>
                                        </p:tav>
                                        <p:tav tm="100000">
                                          <p:val>
                                            <p:strVal val="#ppt_x"/>
                                          </p:val>
                                        </p:tav>
                                      </p:tavLst>
                                    </p:anim>
                                    <p:anim calcmode="lin" valueType="num">
                                      <p:cBhvr additive="base">
                                        <p:cTn id="16" dur="50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0-#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heel(1)">
                                      <p:cBhvr>
                                        <p:cTn id="24" dur="1000"/>
                                        <p:tgtEl>
                                          <p:spTgt spid="23"/>
                                        </p:tgtEl>
                                      </p:cBhvr>
                                    </p:animEffect>
                                  </p:childTnLst>
                                </p:cTn>
                              </p:par>
                            </p:childTnLst>
                          </p:cTn>
                        </p:par>
                        <p:par>
                          <p:cTn id="25" fill="hold">
                            <p:stCondLst>
                              <p:cond delay="1500"/>
                            </p:stCondLst>
                            <p:childTnLst>
                              <p:par>
                                <p:cTn id="26" presetID="2" presetClass="entr" presetSubtype="8" decel="10000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10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0-#ppt_w/2"/>
                                          </p:val>
                                        </p:tav>
                                        <p:tav tm="100000">
                                          <p:val>
                                            <p:strVal val="#ppt_x"/>
                                          </p:val>
                                        </p:tav>
                                      </p:tavLst>
                                    </p:anim>
                                    <p:anim calcmode="lin" valueType="num">
                                      <p:cBhvr additive="base">
                                        <p:cTn id="33" dur="500" fill="hold"/>
                                        <p:tgtEl>
                                          <p:spTgt spid="29"/>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20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0-#ppt_w/2"/>
                                          </p:val>
                                        </p:tav>
                                        <p:tav tm="100000">
                                          <p:val>
                                            <p:strVal val="#ppt_x"/>
                                          </p:val>
                                        </p:tav>
                                      </p:tavLst>
                                    </p:anim>
                                    <p:anim calcmode="lin" valueType="num">
                                      <p:cBhvr additive="base">
                                        <p:cTn id="37" dur="500" fill="hold"/>
                                        <p:tgtEl>
                                          <p:spTgt spid="30"/>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30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fill="hold"/>
                                        <p:tgtEl>
                                          <p:spTgt spid="31"/>
                                        </p:tgtEl>
                                        <p:attrNameLst>
                                          <p:attrName>ppt_x</p:attrName>
                                        </p:attrNameLst>
                                      </p:cBhvr>
                                      <p:tavLst>
                                        <p:tav tm="0">
                                          <p:val>
                                            <p:strVal val="0-#ppt_w/2"/>
                                          </p:val>
                                        </p:tav>
                                        <p:tav tm="100000">
                                          <p:val>
                                            <p:strVal val="#ppt_x"/>
                                          </p:val>
                                        </p:tav>
                                      </p:tavLst>
                                    </p:anim>
                                    <p:anim calcmode="lin" valueType="num">
                                      <p:cBhvr additive="base">
                                        <p:cTn id="41"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4389636" y="2326740"/>
            <a:ext cx="3348643" cy="3611480"/>
            <a:chOff x="4635297" y="2463531"/>
            <a:chExt cx="2921408" cy="3150711"/>
          </a:xfrm>
        </p:grpSpPr>
        <p:sp>
          <p:nvSpPr>
            <p:cNvPr id="36" name="Freeform 5"/>
            <p:cNvSpPr/>
            <p:nvPr/>
          </p:nvSpPr>
          <p:spPr bwMode="auto">
            <a:xfrm>
              <a:off x="4635297" y="382595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DDF42"/>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5"/>
            <p:cNvSpPr/>
            <p:nvPr/>
          </p:nvSpPr>
          <p:spPr bwMode="auto">
            <a:xfrm>
              <a:off x="4635297" y="3394890"/>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98DB8B"/>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5"/>
            <p:cNvSpPr/>
            <p:nvPr/>
          </p:nvSpPr>
          <p:spPr bwMode="auto">
            <a:xfrm>
              <a:off x="4635297" y="2968296"/>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FDDF42"/>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5"/>
            <p:cNvSpPr/>
            <p:nvPr/>
          </p:nvSpPr>
          <p:spPr bwMode="auto">
            <a:xfrm>
              <a:off x="4635297" y="2463531"/>
              <a:ext cx="2921408" cy="1788291"/>
            </a:xfrm>
            <a:custGeom>
              <a:avLst/>
              <a:gdLst>
                <a:gd name="T0" fmla="*/ 17 w 618"/>
                <a:gd name="T1" fmla="*/ 170 h 377"/>
                <a:gd name="T2" fmla="*/ 278 w 618"/>
                <a:gd name="T3" fmla="*/ 11 h 377"/>
                <a:gd name="T4" fmla="*/ 344 w 618"/>
                <a:gd name="T5" fmla="*/ 13 h 377"/>
                <a:gd name="T6" fmla="*/ 597 w 618"/>
                <a:gd name="T7" fmla="*/ 167 h 377"/>
                <a:gd name="T8" fmla="*/ 601 w 618"/>
                <a:gd name="T9" fmla="*/ 208 h 377"/>
                <a:gd name="T10" fmla="*/ 340 w 618"/>
                <a:gd name="T11" fmla="*/ 367 h 377"/>
                <a:gd name="T12" fmla="*/ 274 w 618"/>
                <a:gd name="T13" fmla="*/ 364 h 377"/>
                <a:gd name="T14" fmla="*/ 21 w 618"/>
                <a:gd name="T15" fmla="*/ 210 h 377"/>
                <a:gd name="T16" fmla="*/ 17 w 618"/>
                <a:gd name="T17" fmla="*/ 17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8" h="377">
                  <a:moveTo>
                    <a:pt x="17" y="170"/>
                  </a:moveTo>
                  <a:cubicBezTo>
                    <a:pt x="278" y="11"/>
                    <a:pt x="278" y="11"/>
                    <a:pt x="278" y="11"/>
                  </a:cubicBezTo>
                  <a:cubicBezTo>
                    <a:pt x="295" y="0"/>
                    <a:pt x="325" y="1"/>
                    <a:pt x="344" y="13"/>
                  </a:cubicBezTo>
                  <a:cubicBezTo>
                    <a:pt x="597" y="167"/>
                    <a:pt x="597" y="167"/>
                    <a:pt x="597" y="167"/>
                  </a:cubicBezTo>
                  <a:cubicBezTo>
                    <a:pt x="617" y="179"/>
                    <a:pt x="618" y="197"/>
                    <a:pt x="601" y="208"/>
                  </a:cubicBezTo>
                  <a:cubicBezTo>
                    <a:pt x="340" y="367"/>
                    <a:pt x="340" y="367"/>
                    <a:pt x="340" y="367"/>
                  </a:cubicBezTo>
                  <a:cubicBezTo>
                    <a:pt x="323" y="377"/>
                    <a:pt x="293" y="376"/>
                    <a:pt x="274" y="364"/>
                  </a:cubicBezTo>
                  <a:cubicBezTo>
                    <a:pt x="21" y="210"/>
                    <a:pt x="21" y="210"/>
                    <a:pt x="21" y="210"/>
                  </a:cubicBezTo>
                  <a:cubicBezTo>
                    <a:pt x="2" y="198"/>
                    <a:pt x="0" y="180"/>
                    <a:pt x="17" y="170"/>
                  </a:cubicBezTo>
                  <a:close/>
                </a:path>
              </a:pathLst>
            </a:custGeom>
            <a:solidFill>
              <a:srgbClr val="98DB8B"/>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组合 39"/>
          <p:cNvGrpSpPr/>
          <p:nvPr/>
        </p:nvGrpSpPr>
        <p:grpSpPr>
          <a:xfrm>
            <a:off x="8247575" y="2697925"/>
            <a:ext cx="866436" cy="837370"/>
            <a:chOff x="8200330" y="3146776"/>
            <a:chExt cx="755892" cy="730534"/>
          </a:xfrm>
        </p:grpSpPr>
        <p:sp>
          <p:nvSpPr>
            <p:cNvPr id="41" name="Rounded Rectangle 12"/>
            <p:cNvSpPr/>
            <p:nvPr/>
          </p:nvSpPr>
          <p:spPr>
            <a:xfrm>
              <a:off x="8200330" y="3146776"/>
              <a:ext cx="755892" cy="730534"/>
            </a:xfrm>
            <a:prstGeom prst="round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2" name="Group 18"/>
            <p:cNvGrpSpPr/>
            <p:nvPr/>
          </p:nvGrpSpPr>
          <p:grpSpPr>
            <a:xfrm>
              <a:off x="8318740" y="3255783"/>
              <a:ext cx="519068" cy="515515"/>
              <a:chOff x="1979613" y="3067051"/>
              <a:chExt cx="231775" cy="230188"/>
            </a:xfrm>
            <a:solidFill>
              <a:schemeClr val="bg1"/>
            </a:solidFill>
          </p:grpSpPr>
          <p:sp>
            <p:nvSpPr>
              <p:cNvPr id="43" name="Freeform 38"/>
              <p:cNvSpPr>
                <a:spLocks noEditPoints="1"/>
              </p:cNvSpPr>
              <p:nvPr/>
            </p:nvSpPr>
            <p:spPr bwMode="auto">
              <a:xfrm>
                <a:off x="1979613" y="3067051"/>
                <a:ext cx="231775" cy="230188"/>
              </a:xfrm>
              <a:custGeom>
                <a:avLst/>
                <a:gdLst>
                  <a:gd name="T0" fmla="*/ 61 w 122"/>
                  <a:gd name="T1" fmla="*/ 0 h 122"/>
                  <a:gd name="T2" fmla="*/ 0 w 122"/>
                  <a:gd name="T3" fmla="*/ 61 h 122"/>
                  <a:gd name="T4" fmla="*/ 61 w 122"/>
                  <a:gd name="T5" fmla="*/ 122 h 122"/>
                  <a:gd name="T6" fmla="*/ 122 w 122"/>
                  <a:gd name="T7" fmla="*/ 61 h 122"/>
                  <a:gd name="T8" fmla="*/ 61 w 122"/>
                  <a:gd name="T9" fmla="*/ 0 h 122"/>
                  <a:gd name="T10" fmla="*/ 64 w 122"/>
                  <a:gd name="T11" fmla="*/ 109 h 122"/>
                  <a:gd name="T12" fmla="*/ 64 w 122"/>
                  <a:gd name="T13" fmla="*/ 102 h 122"/>
                  <a:gd name="T14" fmla="*/ 57 w 122"/>
                  <a:gd name="T15" fmla="*/ 102 h 122"/>
                  <a:gd name="T16" fmla="*/ 57 w 122"/>
                  <a:gd name="T17" fmla="*/ 109 h 122"/>
                  <a:gd name="T18" fmla="*/ 29 w 122"/>
                  <a:gd name="T19" fmla="*/ 97 h 122"/>
                  <a:gd name="T20" fmla="*/ 28 w 122"/>
                  <a:gd name="T21" fmla="*/ 97 h 122"/>
                  <a:gd name="T22" fmla="*/ 27 w 122"/>
                  <a:gd name="T23" fmla="*/ 95 h 122"/>
                  <a:gd name="T24" fmla="*/ 25 w 122"/>
                  <a:gd name="T25" fmla="*/ 93 h 122"/>
                  <a:gd name="T26" fmla="*/ 24 w 122"/>
                  <a:gd name="T27" fmla="*/ 93 h 122"/>
                  <a:gd name="T28" fmla="*/ 13 w 122"/>
                  <a:gd name="T29" fmla="*/ 65 h 122"/>
                  <a:gd name="T30" fmla="*/ 20 w 122"/>
                  <a:gd name="T31" fmla="*/ 65 h 122"/>
                  <a:gd name="T32" fmla="*/ 20 w 122"/>
                  <a:gd name="T33" fmla="*/ 58 h 122"/>
                  <a:gd name="T34" fmla="*/ 13 w 122"/>
                  <a:gd name="T35" fmla="*/ 58 h 122"/>
                  <a:gd name="T36" fmla="*/ 57 w 122"/>
                  <a:gd name="T37" fmla="*/ 13 h 122"/>
                  <a:gd name="T38" fmla="*/ 57 w 122"/>
                  <a:gd name="T39" fmla="*/ 20 h 122"/>
                  <a:gd name="T40" fmla="*/ 64 w 122"/>
                  <a:gd name="T41" fmla="*/ 20 h 122"/>
                  <a:gd name="T42" fmla="*/ 64 w 122"/>
                  <a:gd name="T43" fmla="*/ 13 h 122"/>
                  <a:gd name="T44" fmla="*/ 83 w 122"/>
                  <a:gd name="T45" fmla="*/ 18 h 122"/>
                  <a:gd name="T46" fmla="*/ 83 w 122"/>
                  <a:gd name="T47" fmla="*/ 19 h 122"/>
                  <a:gd name="T48" fmla="*/ 86 w 122"/>
                  <a:gd name="T49" fmla="*/ 21 h 122"/>
                  <a:gd name="T50" fmla="*/ 87 w 122"/>
                  <a:gd name="T51" fmla="*/ 21 h 122"/>
                  <a:gd name="T52" fmla="*/ 90 w 122"/>
                  <a:gd name="T53" fmla="*/ 23 h 122"/>
                  <a:gd name="T54" fmla="*/ 91 w 122"/>
                  <a:gd name="T55" fmla="*/ 24 h 122"/>
                  <a:gd name="T56" fmla="*/ 93 w 122"/>
                  <a:gd name="T57" fmla="*/ 26 h 122"/>
                  <a:gd name="T58" fmla="*/ 94 w 122"/>
                  <a:gd name="T59" fmla="*/ 27 h 122"/>
                  <a:gd name="T60" fmla="*/ 96 w 122"/>
                  <a:gd name="T61" fmla="*/ 29 h 122"/>
                  <a:gd name="T62" fmla="*/ 98 w 122"/>
                  <a:gd name="T63" fmla="*/ 31 h 122"/>
                  <a:gd name="T64" fmla="*/ 99 w 122"/>
                  <a:gd name="T65" fmla="*/ 32 h 122"/>
                  <a:gd name="T66" fmla="*/ 101 w 122"/>
                  <a:gd name="T67" fmla="*/ 35 h 122"/>
                  <a:gd name="T68" fmla="*/ 101 w 122"/>
                  <a:gd name="T69" fmla="*/ 36 h 122"/>
                  <a:gd name="T70" fmla="*/ 103 w 122"/>
                  <a:gd name="T71" fmla="*/ 39 h 122"/>
                  <a:gd name="T72" fmla="*/ 103 w 122"/>
                  <a:gd name="T73" fmla="*/ 39 h 122"/>
                  <a:gd name="T74" fmla="*/ 108 w 122"/>
                  <a:gd name="T75" fmla="*/ 58 h 122"/>
                  <a:gd name="T76" fmla="*/ 102 w 122"/>
                  <a:gd name="T77" fmla="*/ 58 h 122"/>
                  <a:gd name="T78" fmla="*/ 102 w 122"/>
                  <a:gd name="T79" fmla="*/ 65 h 122"/>
                  <a:gd name="T80" fmla="*/ 108 w 122"/>
                  <a:gd name="T81" fmla="*/ 65 h 122"/>
                  <a:gd name="T82" fmla="*/ 64 w 122"/>
                  <a:gd name="T83" fmla="*/ 109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61" y="0"/>
                    </a:moveTo>
                    <a:cubicBezTo>
                      <a:pt x="27" y="0"/>
                      <a:pt x="0" y="27"/>
                      <a:pt x="0" y="61"/>
                    </a:cubicBezTo>
                    <a:cubicBezTo>
                      <a:pt x="0" y="95"/>
                      <a:pt x="27" y="122"/>
                      <a:pt x="61" y="122"/>
                    </a:cubicBezTo>
                    <a:cubicBezTo>
                      <a:pt x="94" y="122"/>
                      <a:pt x="122" y="95"/>
                      <a:pt x="122" y="61"/>
                    </a:cubicBezTo>
                    <a:cubicBezTo>
                      <a:pt x="122" y="27"/>
                      <a:pt x="94" y="0"/>
                      <a:pt x="61" y="0"/>
                    </a:cubicBezTo>
                    <a:close/>
                    <a:moveTo>
                      <a:pt x="64" y="109"/>
                    </a:moveTo>
                    <a:cubicBezTo>
                      <a:pt x="64" y="102"/>
                      <a:pt x="64" y="102"/>
                      <a:pt x="64" y="102"/>
                    </a:cubicBezTo>
                    <a:cubicBezTo>
                      <a:pt x="57" y="102"/>
                      <a:pt x="57" y="102"/>
                      <a:pt x="57" y="102"/>
                    </a:cubicBezTo>
                    <a:cubicBezTo>
                      <a:pt x="57" y="109"/>
                      <a:pt x="57" y="109"/>
                      <a:pt x="57" y="109"/>
                    </a:cubicBezTo>
                    <a:cubicBezTo>
                      <a:pt x="46" y="108"/>
                      <a:pt x="37" y="104"/>
                      <a:pt x="29" y="97"/>
                    </a:cubicBezTo>
                    <a:cubicBezTo>
                      <a:pt x="29" y="97"/>
                      <a:pt x="29" y="97"/>
                      <a:pt x="28" y="97"/>
                    </a:cubicBezTo>
                    <a:cubicBezTo>
                      <a:pt x="28" y="96"/>
                      <a:pt x="27" y="96"/>
                      <a:pt x="27" y="95"/>
                    </a:cubicBezTo>
                    <a:cubicBezTo>
                      <a:pt x="26" y="95"/>
                      <a:pt x="25" y="94"/>
                      <a:pt x="25" y="93"/>
                    </a:cubicBezTo>
                    <a:cubicBezTo>
                      <a:pt x="25" y="93"/>
                      <a:pt x="25" y="93"/>
                      <a:pt x="24" y="93"/>
                    </a:cubicBezTo>
                    <a:cubicBezTo>
                      <a:pt x="18" y="85"/>
                      <a:pt x="13" y="75"/>
                      <a:pt x="13" y="65"/>
                    </a:cubicBezTo>
                    <a:cubicBezTo>
                      <a:pt x="20" y="65"/>
                      <a:pt x="20" y="65"/>
                      <a:pt x="20" y="65"/>
                    </a:cubicBezTo>
                    <a:cubicBezTo>
                      <a:pt x="20" y="58"/>
                      <a:pt x="20" y="58"/>
                      <a:pt x="20" y="58"/>
                    </a:cubicBezTo>
                    <a:cubicBezTo>
                      <a:pt x="13" y="58"/>
                      <a:pt x="13" y="58"/>
                      <a:pt x="13" y="58"/>
                    </a:cubicBezTo>
                    <a:cubicBezTo>
                      <a:pt x="15" y="34"/>
                      <a:pt x="33" y="15"/>
                      <a:pt x="57" y="13"/>
                    </a:cubicBezTo>
                    <a:cubicBezTo>
                      <a:pt x="57" y="20"/>
                      <a:pt x="57" y="20"/>
                      <a:pt x="57" y="20"/>
                    </a:cubicBezTo>
                    <a:cubicBezTo>
                      <a:pt x="64" y="20"/>
                      <a:pt x="64" y="20"/>
                      <a:pt x="64" y="20"/>
                    </a:cubicBezTo>
                    <a:cubicBezTo>
                      <a:pt x="64" y="13"/>
                      <a:pt x="64" y="13"/>
                      <a:pt x="64" y="13"/>
                    </a:cubicBezTo>
                    <a:cubicBezTo>
                      <a:pt x="71" y="14"/>
                      <a:pt x="77" y="16"/>
                      <a:pt x="83" y="18"/>
                    </a:cubicBezTo>
                    <a:cubicBezTo>
                      <a:pt x="83" y="19"/>
                      <a:pt x="83" y="19"/>
                      <a:pt x="83" y="19"/>
                    </a:cubicBezTo>
                    <a:cubicBezTo>
                      <a:pt x="84" y="19"/>
                      <a:pt x="85" y="20"/>
                      <a:pt x="86" y="21"/>
                    </a:cubicBezTo>
                    <a:cubicBezTo>
                      <a:pt x="87" y="21"/>
                      <a:pt x="87" y="21"/>
                      <a:pt x="87" y="21"/>
                    </a:cubicBezTo>
                    <a:cubicBezTo>
                      <a:pt x="88" y="22"/>
                      <a:pt x="89" y="22"/>
                      <a:pt x="90" y="23"/>
                    </a:cubicBezTo>
                    <a:cubicBezTo>
                      <a:pt x="90" y="23"/>
                      <a:pt x="91" y="24"/>
                      <a:pt x="91" y="24"/>
                    </a:cubicBezTo>
                    <a:cubicBezTo>
                      <a:pt x="92" y="25"/>
                      <a:pt x="92" y="25"/>
                      <a:pt x="93" y="26"/>
                    </a:cubicBezTo>
                    <a:cubicBezTo>
                      <a:pt x="94" y="26"/>
                      <a:pt x="94" y="27"/>
                      <a:pt x="94" y="27"/>
                    </a:cubicBezTo>
                    <a:cubicBezTo>
                      <a:pt x="95" y="28"/>
                      <a:pt x="96" y="28"/>
                      <a:pt x="96" y="29"/>
                    </a:cubicBezTo>
                    <a:cubicBezTo>
                      <a:pt x="97" y="29"/>
                      <a:pt x="97" y="30"/>
                      <a:pt x="98" y="31"/>
                    </a:cubicBezTo>
                    <a:cubicBezTo>
                      <a:pt x="98" y="31"/>
                      <a:pt x="98" y="32"/>
                      <a:pt x="99" y="32"/>
                    </a:cubicBezTo>
                    <a:cubicBezTo>
                      <a:pt x="99" y="33"/>
                      <a:pt x="100" y="34"/>
                      <a:pt x="101" y="35"/>
                    </a:cubicBezTo>
                    <a:cubicBezTo>
                      <a:pt x="101" y="35"/>
                      <a:pt x="101" y="35"/>
                      <a:pt x="101" y="36"/>
                    </a:cubicBezTo>
                    <a:cubicBezTo>
                      <a:pt x="102" y="37"/>
                      <a:pt x="103" y="38"/>
                      <a:pt x="103" y="39"/>
                    </a:cubicBezTo>
                    <a:cubicBezTo>
                      <a:pt x="103" y="39"/>
                      <a:pt x="103" y="39"/>
                      <a:pt x="103" y="39"/>
                    </a:cubicBezTo>
                    <a:cubicBezTo>
                      <a:pt x="106" y="45"/>
                      <a:pt x="108" y="51"/>
                      <a:pt x="108" y="58"/>
                    </a:cubicBezTo>
                    <a:cubicBezTo>
                      <a:pt x="102" y="58"/>
                      <a:pt x="102" y="58"/>
                      <a:pt x="102" y="58"/>
                    </a:cubicBezTo>
                    <a:cubicBezTo>
                      <a:pt x="102" y="65"/>
                      <a:pt x="102" y="65"/>
                      <a:pt x="102" y="65"/>
                    </a:cubicBezTo>
                    <a:cubicBezTo>
                      <a:pt x="108" y="65"/>
                      <a:pt x="108" y="65"/>
                      <a:pt x="108" y="65"/>
                    </a:cubicBezTo>
                    <a:cubicBezTo>
                      <a:pt x="107" y="88"/>
                      <a:pt x="88" y="107"/>
                      <a:pt x="64" y="10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39"/>
              <p:cNvSpPr>
                <a:spLocks noEditPoints="1"/>
              </p:cNvSpPr>
              <p:nvPr/>
            </p:nvSpPr>
            <p:spPr bwMode="auto">
              <a:xfrm>
                <a:off x="2063750" y="3125788"/>
                <a:ext cx="69850" cy="98425"/>
              </a:xfrm>
              <a:custGeom>
                <a:avLst/>
                <a:gdLst>
                  <a:gd name="T0" fmla="*/ 9 w 36"/>
                  <a:gd name="T1" fmla="*/ 29 h 52"/>
                  <a:gd name="T2" fmla="*/ 9 w 36"/>
                  <a:gd name="T3" fmla="*/ 29 h 52"/>
                  <a:gd name="T4" fmla="*/ 0 w 36"/>
                  <a:gd name="T5" fmla="*/ 52 h 52"/>
                  <a:gd name="T6" fmla="*/ 20 w 36"/>
                  <a:gd name="T7" fmla="*/ 36 h 52"/>
                  <a:gd name="T8" fmla="*/ 20 w 36"/>
                  <a:gd name="T9" fmla="*/ 36 h 52"/>
                  <a:gd name="T10" fmla="*/ 22 w 36"/>
                  <a:gd name="T11" fmla="*/ 32 h 52"/>
                  <a:gd name="T12" fmla="*/ 36 w 36"/>
                  <a:gd name="T13" fmla="*/ 0 h 52"/>
                  <a:gd name="T14" fmla="*/ 11 w 36"/>
                  <a:gd name="T15" fmla="*/ 25 h 52"/>
                  <a:gd name="T16" fmla="*/ 9 w 36"/>
                  <a:gd name="T17" fmla="*/ 29 h 52"/>
                  <a:gd name="T18" fmla="*/ 16 w 36"/>
                  <a:gd name="T19" fmla="*/ 27 h 52"/>
                  <a:gd name="T20" fmla="*/ 19 w 36"/>
                  <a:gd name="T21" fmla="*/ 30 h 52"/>
                  <a:gd name="T22" fmla="*/ 16 w 36"/>
                  <a:gd name="T23" fmla="*/ 33 h 52"/>
                  <a:gd name="T24" fmla="*/ 13 w 36"/>
                  <a:gd name="T25" fmla="*/ 30 h 52"/>
                  <a:gd name="T26" fmla="*/ 16 w 36"/>
                  <a:gd name="T27" fmla="*/ 2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52">
                    <a:moveTo>
                      <a:pt x="9" y="29"/>
                    </a:moveTo>
                    <a:cubicBezTo>
                      <a:pt x="9" y="29"/>
                      <a:pt x="9" y="29"/>
                      <a:pt x="9" y="29"/>
                    </a:cubicBezTo>
                    <a:cubicBezTo>
                      <a:pt x="0" y="52"/>
                      <a:pt x="0" y="52"/>
                      <a:pt x="0" y="52"/>
                    </a:cubicBezTo>
                    <a:cubicBezTo>
                      <a:pt x="20" y="36"/>
                      <a:pt x="20" y="36"/>
                      <a:pt x="20" y="36"/>
                    </a:cubicBezTo>
                    <a:cubicBezTo>
                      <a:pt x="20" y="36"/>
                      <a:pt x="20" y="36"/>
                      <a:pt x="20" y="36"/>
                    </a:cubicBezTo>
                    <a:cubicBezTo>
                      <a:pt x="22" y="35"/>
                      <a:pt x="22" y="33"/>
                      <a:pt x="22" y="32"/>
                    </a:cubicBezTo>
                    <a:cubicBezTo>
                      <a:pt x="36" y="0"/>
                      <a:pt x="36" y="0"/>
                      <a:pt x="36" y="0"/>
                    </a:cubicBezTo>
                    <a:cubicBezTo>
                      <a:pt x="11" y="25"/>
                      <a:pt x="11" y="25"/>
                      <a:pt x="11" y="25"/>
                    </a:cubicBezTo>
                    <a:cubicBezTo>
                      <a:pt x="10" y="26"/>
                      <a:pt x="9" y="27"/>
                      <a:pt x="9" y="29"/>
                    </a:cubicBezTo>
                    <a:close/>
                    <a:moveTo>
                      <a:pt x="16" y="27"/>
                    </a:moveTo>
                    <a:cubicBezTo>
                      <a:pt x="17" y="27"/>
                      <a:pt x="19" y="28"/>
                      <a:pt x="19" y="30"/>
                    </a:cubicBezTo>
                    <a:cubicBezTo>
                      <a:pt x="19" y="32"/>
                      <a:pt x="17" y="33"/>
                      <a:pt x="16" y="33"/>
                    </a:cubicBezTo>
                    <a:cubicBezTo>
                      <a:pt x="14" y="33"/>
                      <a:pt x="13" y="32"/>
                      <a:pt x="13" y="30"/>
                    </a:cubicBezTo>
                    <a:cubicBezTo>
                      <a:pt x="13" y="28"/>
                      <a:pt x="14" y="27"/>
                      <a:pt x="16" y="2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0"/>
              <p:cNvSpPr>
                <a:spLocks noChangeArrowheads="1"/>
              </p:cNvSpPr>
              <p:nvPr/>
            </p:nvSpPr>
            <p:spPr bwMode="auto">
              <a:xfrm>
                <a:off x="2090738" y="3179763"/>
                <a:ext cx="6350" cy="6350"/>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6" name="组合 45"/>
          <p:cNvGrpSpPr/>
          <p:nvPr/>
        </p:nvGrpSpPr>
        <p:grpSpPr>
          <a:xfrm>
            <a:off x="8243497" y="4709101"/>
            <a:ext cx="866436" cy="837370"/>
            <a:chOff x="8200330" y="4223052"/>
            <a:chExt cx="755892" cy="730534"/>
          </a:xfrm>
        </p:grpSpPr>
        <p:sp>
          <p:nvSpPr>
            <p:cNvPr id="47" name="Rounded Rectangle 13"/>
            <p:cNvSpPr/>
            <p:nvPr/>
          </p:nvSpPr>
          <p:spPr>
            <a:xfrm>
              <a:off x="8200330" y="4223052"/>
              <a:ext cx="755892" cy="730534"/>
            </a:xfrm>
            <a:prstGeom prst="round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8" name="Group 22"/>
            <p:cNvGrpSpPr/>
            <p:nvPr/>
          </p:nvGrpSpPr>
          <p:grpSpPr>
            <a:xfrm>
              <a:off x="8378215" y="4410772"/>
              <a:ext cx="427877" cy="412146"/>
              <a:chOff x="4628836" y="1549401"/>
              <a:chExt cx="215900" cy="207963"/>
            </a:xfrm>
            <a:solidFill>
              <a:schemeClr val="bg1"/>
            </a:solidFill>
          </p:grpSpPr>
          <p:sp>
            <p:nvSpPr>
              <p:cNvPr id="49" name="Freeform 6"/>
              <p:cNvSpPr>
                <a:spLocks noEditPoints="1"/>
              </p:cNvSpPr>
              <p:nvPr/>
            </p:nvSpPr>
            <p:spPr bwMode="auto">
              <a:xfrm>
                <a:off x="4628836" y="1549401"/>
                <a:ext cx="215900" cy="207963"/>
              </a:xfrm>
              <a:custGeom>
                <a:avLst/>
                <a:gdLst>
                  <a:gd name="T0" fmla="*/ 124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39 w 133"/>
                  <a:gd name="T13" fmla="*/ 118 h 127"/>
                  <a:gd name="T14" fmla="*/ 39 w 133"/>
                  <a:gd name="T15" fmla="*/ 127 h 127"/>
                  <a:gd name="T16" fmla="*/ 53 w 133"/>
                  <a:gd name="T17" fmla="*/ 127 h 127"/>
                  <a:gd name="T18" fmla="*/ 80 w 133"/>
                  <a:gd name="T19" fmla="*/ 127 h 127"/>
                  <a:gd name="T20" fmla="*/ 93 w 133"/>
                  <a:gd name="T21" fmla="*/ 127 h 127"/>
                  <a:gd name="T22" fmla="*/ 93 w 133"/>
                  <a:gd name="T23" fmla="*/ 118 h 127"/>
                  <a:gd name="T24" fmla="*/ 80 w 133"/>
                  <a:gd name="T25" fmla="*/ 100 h 127"/>
                  <a:gd name="T26" fmla="*/ 124 w 133"/>
                  <a:gd name="T27" fmla="*/ 100 h 127"/>
                  <a:gd name="T28" fmla="*/ 133 w 133"/>
                  <a:gd name="T29" fmla="*/ 91 h 127"/>
                  <a:gd name="T30" fmla="*/ 133 w 133"/>
                  <a:gd name="T31" fmla="*/ 9 h 127"/>
                  <a:gd name="T32" fmla="*/ 124 w 133"/>
                  <a:gd name="T33" fmla="*/ 0 h 127"/>
                  <a:gd name="T34" fmla="*/ 59 w 133"/>
                  <a:gd name="T35" fmla="*/ 89 h 127"/>
                  <a:gd name="T36" fmla="*/ 67 w 133"/>
                  <a:gd name="T37" fmla="*/ 82 h 127"/>
                  <a:gd name="T38" fmla="*/ 75 w 133"/>
                  <a:gd name="T39" fmla="*/ 89 h 127"/>
                  <a:gd name="T40" fmla="*/ 67 w 133"/>
                  <a:gd name="T41" fmla="*/ 97 h 127"/>
                  <a:gd name="T42" fmla="*/ 59 w 133"/>
                  <a:gd name="T43" fmla="*/ 89 h 127"/>
                  <a:gd name="T44" fmla="*/ 123 w 133"/>
                  <a:gd name="T45" fmla="*/ 79 h 127"/>
                  <a:gd name="T46" fmla="*/ 9 w 133"/>
                  <a:gd name="T47" fmla="*/ 79 h 127"/>
                  <a:gd name="T48" fmla="*/ 9 w 133"/>
                  <a:gd name="T49" fmla="*/ 10 h 127"/>
                  <a:gd name="T50" fmla="*/ 123 w 133"/>
                  <a:gd name="T51" fmla="*/ 10 h 127"/>
                  <a:gd name="T52" fmla="*/ 123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4"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39" y="118"/>
                    </a:cubicBezTo>
                    <a:cubicBezTo>
                      <a:pt x="39" y="127"/>
                      <a:pt x="39" y="127"/>
                      <a:pt x="39" y="127"/>
                    </a:cubicBezTo>
                    <a:cubicBezTo>
                      <a:pt x="53" y="127"/>
                      <a:pt x="53" y="127"/>
                      <a:pt x="53" y="127"/>
                    </a:cubicBezTo>
                    <a:cubicBezTo>
                      <a:pt x="80" y="127"/>
                      <a:pt x="80" y="127"/>
                      <a:pt x="80" y="127"/>
                    </a:cubicBezTo>
                    <a:cubicBezTo>
                      <a:pt x="93" y="127"/>
                      <a:pt x="93" y="127"/>
                      <a:pt x="93" y="127"/>
                    </a:cubicBezTo>
                    <a:cubicBezTo>
                      <a:pt x="93" y="118"/>
                      <a:pt x="93" y="118"/>
                      <a:pt x="93" y="118"/>
                    </a:cubicBezTo>
                    <a:cubicBezTo>
                      <a:pt x="77" y="118"/>
                      <a:pt x="80" y="100"/>
                      <a:pt x="80" y="100"/>
                    </a:cubicBezTo>
                    <a:cubicBezTo>
                      <a:pt x="124" y="100"/>
                      <a:pt x="124" y="100"/>
                      <a:pt x="124" y="100"/>
                    </a:cubicBezTo>
                    <a:cubicBezTo>
                      <a:pt x="129" y="100"/>
                      <a:pt x="133" y="96"/>
                      <a:pt x="133" y="91"/>
                    </a:cubicBezTo>
                    <a:cubicBezTo>
                      <a:pt x="133" y="9"/>
                      <a:pt x="133" y="9"/>
                      <a:pt x="133" y="9"/>
                    </a:cubicBezTo>
                    <a:cubicBezTo>
                      <a:pt x="133" y="4"/>
                      <a:pt x="129" y="0"/>
                      <a:pt x="124" y="0"/>
                    </a:cubicBezTo>
                    <a:close/>
                    <a:moveTo>
                      <a:pt x="59" y="89"/>
                    </a:moveTo>
                    <a:cubicBezTo>
                      <a:pt x="59" y="85"/>
                      <a:pt x="63" y="82"/>
                      <a:pt x="67" y="82"/>
                    </a:cubicBezTo>
                    <a:cubicBezTo>
                      <a:pt x="71" y="82"/>
                      <a:pt x="75" y="85"/>
                      <a:pt x="75" y="89"/>
                    </a:cubicBezTo>
                    <a:cubicBezTo>
                      <a:pt x="75" y="93"/>
                      <a:pt x="71" y="97"/>
                      <a:pt x="67" y="97"/>
                    </a:cubicBezTo>
                    <a:cubicBezTo>
                      <a:pt x="63" y="97"/>
                      <a:pt x="59" y="93"/>
                      <a:pt x="59" y="89"/>
                    </a:cubicBezTo>
                    <a:close/>
                    <a:moveTo>
                      <a:pt x="123" y="79"/>
                    </a:moveTo>
                    <a:cubicBezTo>
                      <a:pt x="9" y="79"/>
                      <a:pt x="9" y="79"/>
                      <a:pt x="9" y="79"/>
                    </a:cubicBezTo>
                    <a:cubicBezTo>
                      <a:pt x="9" y="10"/>
                      <a:pt x="9" y="10"/>
                      <a:pt x="9" y="10"/>
                    </a:cubicBezTo>
                    <a:cubicBezTo>
                      <a:pt x="123" y="10"/>
                      <a:pt x="123" y="10"/>
                      <a:pt x="123" y="10"/>
                    </a:cubicBezTo>
                    <a:lnTo>
                      <a:pt x="123" y="7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Oval 7"/>
              <p:cNvSpPr>
                <a:spLocks noChangeArrowheads="1"/>
              </p:cNvSpPr>
              <p:nvPr/>
            </p:nvSpPr>
            <p:spPr bwMode="auto">
              <a:xfrm>
                <a:off x="4718050" y="1685926"/>
                <a:ext cx="15875" cy="17463"/>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1" name="组合 50"/>
          <p:cNvGrpSpPr/>
          <p:nvPr/>
        </p:nvGrpSpPr>
        <p:grpSpPr>
          <a:xfrm>
            <a:off x="3065603" y="4709101"/>
            <a:ext cx="866436" cy="837370"/>
            <a:chOff x="3259564" y="4223052"/>
            <a:chExt cx="755892" cy="730534"/>
          </a:xfrm>
        </p:grpSpPr>
        <p:sp>
          <p:nvSpPr>
            <p:cNvPr id="52" name="Rounded Rectangle 17"/>
            <p:cNvSpPr/>
            <p:nvPr/>
          </p:nvSpPr>
          <p:spPr>
            <a:xfrm>
              <a:off x="3259564" y="4223052"/>
              <a:ext cx="755892" cy="730534"/>
            </a:xfrm>
            <a:prstGeom prst="round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59"/>
            <p:cNvSpPr>
              <a:spLocks noEditPoints="1"/>
            </p:cNvSpPr>
            <p:nvPr/>
          </p:nvSpPr>
          <p:spPr bwMode="auto">
            <a:xfrm>
              <a:off x="3441416" y="4324093"/>
              <a:ext cx="371958" cy="498825"/>
            </a:xfrm>
            <a:custGeom>
              <a:avLst/>
              <a:gdLst>
                <a:gd name="T0" fmla="*/ 108 w 108"/>
                <a:gd name="T1" fmla="*/ 145 h 145"/>
                <a:gd name="T2" fmla="*/ 0 w 108"/>
                <a:gd name="T3" fmla="*/ 145 h 145"/>
                <a:gd name="T4" fmla="*/ 0 w 108"/>
                <a:gd name="T5" fmla="*/ 135 h 145"/>
                <a:gd name="T6" fmla="*/ 13 w 108"/>
                <a:gd name="T7" fmla="*/ 124 h 145"/>
                <a:gd name="T8" fmla="*/ 96 w 108"/>
                <a:gd name="T9" fmla="*/ 124 h 145"/>
                <a:gd name="T10" fmla="*/ 108 w 108"/>
                <a:gd name="T11" fmla="*/ 135 h 145"/>
                <a:gd name="T12" fmla="*/ 108 w 108"/>
                <a:gd name="T13" fmla="*/ 145 h 145"/>
                <a:gd name="T14" fmla="*/ 16 w 108"/>
                <a:gd name="T15" fmla="*/ 116 h 145"/>
                <a:gd name="T16" fmla="*/ 24 w 108"/>
                <a:gd name="T17" fmla="*/ 91 h 145"/>
                <a:gd name="T18" fmla="*/ 85 w 108"/>
                <a:gd name="T19" fmla="*/ 91 h 145"/>
                <a:gd name="T20" fmla="*/ 93 w 108"/>
                <a:gd name="T21" fmla="*/ 116 h 145"/>
                <a:gd name="T22" fmla="*/ 16 w 108"/>
                <a:gd name="T23" fmla="*/ 116 h 145"/>
                <a:gd name="T24" fmla="*/ 28 w 108"/>
                <a:gd name="T25" fmla="*/ 76 h 145"/>
                <a:gd name="T26" fmla="*/ 36 w 108"/>
                <a:gd name="T27" fmla="*/ 51 h 145"/>
                <a:gd name="T28" fmla="*/ 72 w 108"/>
                <a:gd name="T29" fmla="*/ 51 h 145"/>
                <a:gd name="T30" fmla="*/ 80 w 108"/>
                <a:gd name="T31" fmla="*/ 76 h 145"/>
                <a:gd name="T32" fmla="*/ 28 w 108"/>
                <a:gd name="T33" fmla="*/ 76 h 145"/>
                <a:gd name="T34" fmla="*/ 49 w 108"/>
                <a:gd name="T35" fmla="*/ 12 h 145"/>
                <a:gd name="T36" fmla="*/ 60 w 108"/>
                <a:gd name="T37" fmla="*/ 12 h 145"/>
                <a:gd name="T38" fmla="*/ 68 w 108"/>
                <a:gd name="T39" fmla="*/ 36 h 145"/>
                <a:gd name="T40" fmla="*/ 41 w 108"/>
                <a:gd name="T41" fmla="*/ 36 h 145"/>
                <a:gd name="T42" fmla="*/ 49 w 108"/>
                <a:gd name="T43" fmla="*/ 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45">
                  <a:moveTo>
                    <a:pt x="108" y="145"/>
                  </a:moveTo>
                  <a:cubicBezTo>
                    <a:pt x="0" y="145"/>
                    <a:pt x="0" y="145"/>
                    <a:pt x="0" y="145"/>
                  </a:cubicBezTo>
                  <a:cubicBezTo>
                    <a:pt x="0" y="135"/>
                    <a:pt x="0" y="135"/>
                    <a:pt x="0" y="135"/>
                  </a:cubicBezTo>
                  <a:cubicBezTo>
                    <a:pt x="13" y="124"/>
                    <a:pt x="13" y="124"/>
                    <a:pt x="13" y="124"/>
                  </a:cubicBezTo>
                  <a:cubicBezTo>
                    <a:pt x="96" y="124"/>
                    <a:pt x="96" y="124"/>
                    <a:pt x="96" y="124"/>
                  </a:cubicBezTo>
                  <a:cubicBezTo>
                    <a:pt x="108" y="135"/>
                    <a:pt x="108" y="135"/>
                    <a:pt x="108" y="135"/>
                  </a:cubicBezTo>
                  <a:lnTo>
                    <a:pt x="108" y="145"/>
                  </a:lnTo>
                  <a:close/>
                  <a:moveTo>
                    <a:pt x="16" y="116"/>
                  </a:moveTo>
                  <a:cubicBezTo>
                    <a:pt x="24" y="91"/>
                    <a:pt x="24" y="91"/>
                    <a:pt x="24" y="91"/>
                  </a:cubicBezTo>
                  <a:cubicBezTo>
                    <a:pt x="85" y="91"/>
                    <a:pt x="85" y="91"/>
                    <a:pt x="85" y="91"/>
                  </a:cubicBezTo>
                  <a:cubicBezTo>
                    <a:pt x="93" y="116"/>
                    <a:pt x="93" y="116"/>
                    <a:pt x="93" y="116"/>
                  </a:cubicBezTo>
                  <a:lnTo>
                    <a:pt x="16" y="116"/>
                  </a:lnTo>
                  <a:close/>
                  <a:moveTo>
                    <a:pt x="28" y="76"/>
                  </a:moveTo>
                  <a:cubicBezTo>
                    <a:pt x="36" y="51"/>
                    <a:pt x="36" y="51"/>
                    <a:pt x="36" y="51"/>
                  </a:cubicBezTo>
                  <a:cubicBezTo>
                    <a:pt x="72" y="51"/>
                    <a:pt x="72" y="51"/>
                    <a:pt x="72" y="51"/>
                  </a:cubicBezTo>
                  <a:cubicBezTo>
                    <a:pt x="80" y="76"/>
                    <a:pt x="80" y="76"/>
                    <a:pt x="80" y="76"/>
                  </a:cubicBezTo>
                  <a:lnTo>
                    <a:pt x="28" y="76"/>
                  </a:lnTo>
                  <a:close/>
                  <a:moveTo>
                    <a:pt x="49" y="12"/>
                  </a:moveTo>
                  <a:cubicBezTo>
                    <a:pt x="49" y="12"/>
                    <a:pt x="54" y="0"/>
                    <a:pt x="60" y="12"/>
                  </a:cubicBezTo>
                  <a:cubicBezTo>
                    <a:pt x="68" y="36"/>
                    <a:pt x="68" y="36"/>
                    <a:pt x="68" y="36"/>
                  </a:cubicBezTo>
                  <a:cubicBezTo>
                    <a:pt x="41" y="36"/>
                    <a:pt x="41" y="36"/>
                    <a:pt x="41" y="36"/>
                  </a:cubicBezTo>
                  <a:lnTo>
                    <a:pt x="49" y="12"/>
                  </a:lnTo>
                  <a:close/>
                </a:path>
              </a:pathLst>
            </a:custGeom>
            <a:solidFill>
              <a:schemeClr val="bg1"/>
            </a:solidFill>
            <a:ln>
              <a:noFill/>
            </a:ln>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组合 53"/>
          <p:cNvGrpSpPr/>
          <p:nvPr/>
        </p:nvGrpSpPr>
        <p:grpSpPr>
          <a:xfrm>
            <a:off x="3065603" y="2693527"/>
            <a:ext cx="866436" cy="837370"/>
            <a:chOff x="3259564" y="3146776"/>
            <a:chExt cx="755892" cy="730534"/>
          </a:xfrm>
        </p:grpSpPr>
        <p:sp>
          <p:nvSpPr>
            <p:cNvPr id="55" name="Rounded Rectangle 16"/>
            <p:cNvSpPr/>
            <p:nvPr/>
          </p:nvSpPr>
          <p:spPr>
            <a:xfrm>
              <a:off x="3259564" y="3146776"/>
              <a:ext cx="755892" cy="730534"/>
            </a:xfrm>
            <a:prstGeom prst="round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6" name="Group 26"/>
            <p:cNvGrpSpPr/>
            <p:nvPr/>
          </p:nvGrpSpPr>
          <p:grpSpPr>
            <a:xfrm>
              <a:off x="3461645" y="3309817"/>
              <a:ext cx="351730" cy="407449"/>
              <a:chOff x="3581400" y="3905251"/>
              <a:chExt cx="160338" cy="185738"/>
            </a:xfrm>
            <a:solidFill>
              <a:schemeClr val="bg1"/>
            </a:solidFill>
          </p:grpSpPr>
          <p:sp>
            <p:nvSpPr>
              <p:cNvPr id="57" name="Rectangle 33"/>
              <p:cNvSpPr>
                <a:spLocks noChangeArrowheads="1"/>
              </p:cNvSpPr>
              <p:nvPr/>
            </p:nvSpPr>
            <p:spPr bwMode="auto">
              <a:xfrm>
                <a:off x="3670300" y="3941763"/>
                <a:ext cx="28575" cy="149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Rectangle 34"/>
              <p:cNvSpPr>
                <a:spLocks noChangeArrowheads="1"/>
              </p:cNvSpPr>
              <p:nvPr/>
            </p:nvSpPr>
            <p:spPr bwMode="auto">
              <a:xfrm>
                <a:off x="3627438" y="3971926"/>
                <a:ext cx="26988" cy="11906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Rectangle 35"/>
              <p:cNvSpPr>
                <a:spLocks noChangeArrowheads="1"/>
              </p:cNvSpPr>
              <p:nvPr/>
            </p:nvSpPr>
            <p:spPr bwMode="auto">
              <a:xfrm>
                <a:off x="3581400" y="3994151"/>
                <a:ext cx="26988" cy="968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Rectangle 36"/>
              <p:cNvSpPr>
                <a:spLocks noChangeArrowheads="1"/>
              </p:cNvSpPr>
              <p:nvPr/>
            </p:nvSpPr>
            <p:spPr bwMode="auto">
              <a:xfrm>
                <a:off x="3714750" y="3905251"/>
                <a:ext cx="26988" cy="1857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105874" tIns="52937" rIns="105874" bIns="52937" numCol="1" anchor="t" anchorCtr="0" compatLnSpc="1"/>
              <a:lstStyle/>
              <a:p>
                <a:pPr algn="just">
                  <a:lnSpc>
                    <a:spcPct val="120000"/>
                  </a:lnSpc>
                </a:pPr>
                <a:endParaRPr lang="en-US" sz="66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61" name="文本框 60"/>
          <p:cNvSpPr txBox="1"/>
          <p:nvPr/>
        </p:nvSpPr>
        <p:spPr>
          <a:xfrm>
            <a:off x="392214"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340101"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9506248" y="2693527"/>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9454135" y="4709101"/>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4232026" y="2261430"/>
            <a:ext cx="2342025" cy="1807078"/>
            <a:chOff x="4232026" y="2261430"/>
            <a:chExt cx="2342025" cy="1807078"/>
          </a:xfrm>
        </p:grpSpPr>
        <p:sp>
          <p:nvSpPr>
            <p:cNvPr id="12" name="Freeform 7"/>
            <p:cNvSpPr/>
            <p:nvPr/>
          </p:nvSpPr>
          <p:spPr bwMode="auto">
            <a:xfrm>
              <a:off x="4232026" y="2261430"/>
              <a:ext cx="2342025" cy="1807078"/>
            </a:xfrm>
            <a:custGeom>
              <a:avLst/>
              <a:gdLst>
                <a:gd name="T0" fmla="*/ 429 w 455"/>
                <a:gd name="T1" fmla="*/ 60 h 351"/>
                <a:gd name="T2" fmla="*/ 401 w 455"/>
                <a:gd name="T3" fmla="*/ 70 h 351"/>
                <a:gd name="T4" fmla="*/ 372 w 455"/>
                <a:gd name="T5" fmla="*/ 72 h 351"/>
                <a:gd name="T6" fmla="*/ 368 w 455"/>
                <a:gd name="T7" fmla="*/ 70 h 351"/>
                <a:gd name="T8" fmla="*/ 361 w 455"/>
                <a:gd name="T9" fmla="*/ 65 h 351"/>
                <a:gd name="T10" fmla="*/ 351 w 455"/>
                <a:gd name="T11" fmla="*/ 43 h 351"/>
                <a:gd name="T12" fmla="*/ 351 w 455"/>
                <a:gd name="T13" fmla="*/ 42 h 351"/>
                <a:gd name="T14" fmla="*/ 351 w 455"/>
                <a:gd name="T15" fmla="*/ 38 h 351"/>
                <a:gd name="T16" fmla="*/ 351 w 455"/>
                <a:gd name="T17" fmla="*/ 37 h 351"/>
                <a:gd name="T18" fmla="*/ 351 w 455"/>
                <a:gd name="T19" fmla="*/ 35 h 351"/>
                <a:gd name="T20" fmla="*/ 351 w 455"/>
                <a:gd name="T21" fmla="*/ 0 h 351"/>
                <a:gd name="T22" fmla="*/ 0 w 455"/>
                <a:gd name="T23" fmla="*/ 351 h 351"/>
                <a:gd name="T24" fmla="*/ 35 w 455"/>
                <a:gd name="T25" fmla="*/ 351 h 351"/>
                <a:gd name="T26" fmla="*/ 46 w 455"/>
                <a:gd name="T27" fmla="*/ 345 h 351"/>
                <a:gd name="T28" fmla="*/ 46 w 455"/>
                <a:gd name="T29" fmla="*/ 332 h 351"/>
                <a:gd name="T30" fmla="*/ 33 w 455"/>
                <a:gd name="T31" fmla="*/ 294 h 351"/>
                <a:gd name="T32" fmla="*/ 86 w 455"/>
                <a:gd name="T33" fmla="*/ 248 h 351"/>
                <a:gd name="T34" fmla="*/ 138 w 455"/>
                <a:gd name="T35" fmla="*/ 294 h 351"/>
                <a:gd name="T36" fmla="*/ 126 w 455"/>
                <a:gd name="T37" fmla="*/ 332 h 351"/>
                <a:gd name="T38" fmla="*/ 125 w 455"/>
                <a:gd name="T39" fmla="*/ 345 h 351"/>
                <a:gd name="T40" fmla="*/ 137 w 455"/>
                <a:gd name="T41" fmla="*/ 351 h 351"/>
                <a:gd name="T42" fmla="*/ 174 w 455"/>
                <a:gd name="T43" fmla="*/ 351 h 351"/>
                <a:gd name="T44" fmla="*/ 351 w 455"/>
                <a:gd name="T45" fmla="*/ 174 h 351"/>
                <a:gd name="T46" fmla="*/ 351 w 455"/>
                <a:gd name="T47" fmla="*/ 141 h 351"/>
                <a:gd name="T48" fmla="*/ 361 w 455"/>
                <a:gd name="T49" fmla="*/ 118 h 351"/>
                <a:gd name="T50" fmla="*/ 368 w 455"/>
                <a:gd name="T51" fmla="*/ 113 h 351"/>
                <a:gd name="T52" fmla="*/ 372 w 455"/>
                <a:gd name="T53" fmla="*/ 111 h 351"/>
                <a:gd name="T54" fmla="*/ 401 w 455"/>
                <a:gd name="T55" fmla="*/ 113 h 351"/>
                <a:gd name="T56" fmla="*/ 429 w 455"/>
                <a:gd name="T57" fmla="*/ 123 h 351"/>
                <a:gd name="T58" fmla="*/ 455 w 455"/>
                <a:gd name="T59" fmla="*/ 92 h 351"/>
                <a:gd name="T60" fmla="*/ 429 w 455"/>
                <a:gd name="T61" fmla="*/ 6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351">
                  <a:moveTo>
                    <a:pt x="429" y="60"/>
                  </a:moveTo>
                  <a:cubicBezTo>
                    <a:pt x="424" y="60"/>
                    <a:pt x="410" y="65"/>
                    <a:pt x="401" y="70"/>
                  </a:cubicBezTo>
                  <a:cubicBezTo>
                    <a:pt x="391" y="75"/>
                    <a:pt x="381" y="76"/>
                    <a:pt x="372" y="72"/>
                  </a:cubicBezTo>
                  <a:cubicBezTo>
                    <a:pt x="370" y="72"/>
                    <a:pt x="369" y="71"/>
                    <a:pt x="368" y="70"/>
                  </a:cubicBezTo>
                  <a:cubicBezTo>
                    <a:pt x="365" y="69"/>
                    <a:pt x="363" y="67"/>
                    <a:pt x="361" y="65"/>
                  </a:cubicBezTo>
                  <a:cubicBezTo>
                    <a:pt x="356" y="60"/>
                    <a:pt x="353" y="52"/>
                    <a:pt x="351" y="43"/>
                  </a:cubicBezTo>
                  <a:cubicBezTo>
                    <a:pt x="351" y="42"/>
                    <a:pt x="351" y="42"/>
                    <a:pt x="351" y="42"/>
                  </a:cubicBezTo>
                  <a:cubicBezTo>
                    <a:pt x="351" y="38"/>
                    <a:pt x="351" y="38"/>
                    <a:pt x="351" y="38"/>
                  </a:cubicBezTo>
                  <a:cubicBezTo>
                    <a:pt x="351" y="37"/>
                    <a:pt x="351" y="37"/>
                    <a:pt x="351" y="37"/>
                  </a:cubicBezTo>
                  <a:cubicBezTo>
                    <a:pt x="351" y="35"/>
                    <a:pt x="351" y="35"/>
                    <a:pt x="351" y="35"/>
                  </a:cubicBezTo>
                  <a:cubicBezTo>
                    <a:pt x="351" y="0"/>
                    <a:pt x="351" y="0"/>
                    <a:pt x="351" y="0"/>
                  </a:cubicBezTo>
                  <a:cubicBezTo>
                    <a:pt x="160" y="6"/>
                    <a:pt x="5" y="160"/>
                    <a:pt x="0" y="351"/>
                  </a:cubicBezTo>
                  <a:cubicBezTo>
                    <a:pt x="35" y="351"/>
                    <a:pt x="35" y="351"/>
                    <a:pt x="35" y="351"/>
                  </a:cubicBezTo>
                  <a:cubicBezTo>
                    <a:pt x="39" y="350"/>
                    <a:pt x="44" y="349"/>
                    <a:pt x="46" y="345"/>
                  </a:cubicBezTo>
                  <a:cubicBezTo>
                    <a:pt x="49" y="340"/>
                    <a:pt x="48" y="335"/>
                    <a:pt x="46" y="332"/>
                  </a:cubicBezTo>
                  <a:cubicBezTo>
                    <a:pt x="44" y="329"/>
                    <a:pt x="33" y="306"/>
                    <a:pt x="33" y="294"/>
                  </a:cubicBezTo>
                  <a:cubicBezTo>
                    <a:pt x="33" y="268"/>
                    <a:pt x="57" y="248"/>
                    <a:pt x="86" y="248"/>
                  </a:cubicBezTo>
                  <a:cubicBezTo>
                    <a:pt x="115" y="248"/>
                    <a:pt x="138" y="268"/>
                    <a:pt x="138" y="294"/>
                  </a:cubicBezTo>
                  <a:cubicBezTo>
                    <a:pt x="138" y="306"/>
                    <a:pt x="127" y="329"/>
                    <a:pt x="126" y="332"/>
                  </a:cubicBezTo>
                  <a:cubicBezTo>
                    <a:pt x="124" y="335"/>
                    <a:pt x="122" y="340"/>
                    <a:pt x="125" y="345"/>
                  </a:cubicBezTo>
                  <a:cubicBezTo>
                    <a:pt x="128" y="349"/>
                    <a:pt x="133" y="351"/>
                    <a:pt x="137" y="351"/>
                  </a:cubicBezTo>
                  <a:cubicBezTo>
                    <a:pt x="174" y="351"/>
                    <a:pt x="174" y="351"/>
                    <a:pt x="174" y="351"/>
                  </a:cubicBezTo>
                  <a:cubicBezTo>
                    <a:pt x="179" y="256"/>
                    <a:pt x="256" y="180"/>
                    <a:pt x="351" y="174"/>
                  </a:cubicBezTo>
                  <a:cubicBezTo>
                    <a:pt x="351" y="141"/>
                    <a:pt x="351" y="141"/>
                    <a:pt x="351" y="141"/>
                  </a:cubicBezTo>
                  <a:cubicBezTo>
                    <a:pt x="352" y="132"/>
                    <a:pt x="356" y="124"/>
                    <a:pt x="361" y="118"/>
                  </a:cubicBezTo>
                  <a:cubicBezTo>
                    <a:pt x="363" y="116"/>
                    <a:pt x="365" y="114"/>
                    <a:pt x="368" y="113"/>
                  </a:cubicBezTo>
                  <a:cubicBezTo>
                    <a:pt x="369" y="112"/>
                    <a:pt x="370" y="112"/>
                    <a:pt x="372" y="111"/>
                  </a:cubicBezTo>
                  <a:cubicBezTo>
                    <a:pt x="381" y="107"/>
                    <a:pt x="391" y="108"/>
                    <a:pt x="401" y="113"/>
                  </a:cubicBezTo>
                  <a:cubicBezTo>
                    <a:pt x="410" y="118"/>
                    <a:pt x="424" y="123"/>
                    <a:pt x="429" y="123"/>
                  </a:cubicBezTo>
                  <a:cubicBezTo>
                    <a:pt x="443" y="123"/>
                    <a:pt x="455" y="109"/>
                    <a:pt x="455" y="92"/>
                  </a:cubicBezTo>
                  <a:cubicBezTo>
                    <a:pt x="455" y="74"/>
                    <a:pt x="443" y="60"/>
                    <a:pt x="429" y="60"/>
                  </a:cubicBezTo>
                  <a:close/>
                </a:path>
              </a:pathLst>
            </a:custGeom>
            <a:solidFill>
              <a:srgbClr val="98DB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矩形 12"/>
            <p:cNvSpPr/>
            <p:nvPr/>
          </p:nvSpPr>
          <p:spPr>
            <a:xfrm>
              <a:off x="4879241" y="2826541"/>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01</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grpSp>
        <p:nvGrpSpPr>
          <p:cNvPr id="14" name="组合 13"/>
          <p:cNvGrpSpPr/>
          <p:nvPr/>
        </p:nvGrpSpPr>
        <p:grpSpPr>
          <a:xfrm>
            <a:off x="6146093" y="2261430"/>
            <a:ext cx="1807078" cy="2315930"/>
            <a:chOff x="6146093" y="2261430"/>
            <a:chExt cx="1807078" cy="2315930"/>
          </a:xfrm>
        </p:grpSpPr>
        <p:sp>
          <p:nvSpPr>
            <p:cNvPr id="15" name="Freeform 6"/>
            <p:cNvSpPr/>
            <p:nvPr/>
          </p:nvSpPr>
          <p:spPr bwMode="auto">
            <a:xfrm>
              <a:off x="6146093" y="2261430"/>
              <a:ext cx="1807078" cy="2315930"/>
            </a:xfrm>
            <a:custGeom>
              <a:avLst/>
              <a:gdLst>
                <a:gd name="T0" fmla="*/ 0 w 351"/>
                <a:gd name="T1" fmla="*/ 0 h 450"/>
                <a:gd name="T2" fmla="*/ 0 w 351"/>
                <a:gd name="T3" fmla="*/ 41 h 450"/>
                <a:gd name="T4" fmla="*/ 6 w 351"/>
                <a:gd name="T5" fmla="*/ 52 h 450"/>
                <a:gd name="T6" fmla="*/ 19 w 351"/>
                <a:gd name="T7" fmla="*/ 52 h 450"/>
                <a:gd name="T8" fmla="*/ 57 w 351"/>
                <a:gd name="T9" fmla="*/ 39 h 450"/>
                <a:gd name="T10" fmla="*/ 103 w 351"/>
                <a:gd name="T11" fmla="*/ 92 h 450"/>
                <a:gd name="T12" fmla="*/ 57 w 351"/>
                <a:gd name="T13" fmla="*/ 144 h 450"/>
                <a:gd name="T14" fmla="*/ 19 w 351"/>
                <a:gd name="T15" fmla="*/ 132 h 450"/>
                <a:gd name="T16" fmla="*/ 6 w 351"/>
                <a:gd name="T17" fmla="*/ 131 h 450"/>
                <a:gd name="T18" fmla="*/ 0 w 351"/>
                <a:gd name="T19" fmla="*/ 143 h 450"/>
                <a:gd name="T20" fmla="*/ 0 w 351"/>
                <a:gd name="T21" fmla="*/ 174 h 450"/>
                <a:gd name="T22" fmla="*/ 177 w 351"/>
                <a:gd name="T23" fmla="*/ 351 h 450"/>
                <a:gd name="T24" fmla="*/ 215 w 351"/>
                <a:gd name="T25" fmla="*/ 351 h 450"/>
                <a:gd name="T26" fmla="*/ 237 w 351"/>
                <a:gd name="T27" fmla="*/ 362 h 450"/>
                <a:gd name="T28" fmla="*/ 242 w 351"/>
                <a:gd name="T29" fmla="*/ 367 h 450"/>
                <a:gd name="T30" fmla="*/ 243 w 351"/>
                <a:gd name="T31" fmla="*/ 369 h 450"/>
                <a:gd name="T32" fmla="*/ 243 w 351"/>
                <a:gd name="T33" fmla="*/ 370 h 450"/>
                <a:gd name="T34" fmla="*/ 244 w 351"/>
                <a:gd name="T35" fmla="*/ 372 h 450"/>
                <a:gd name="T36" fmla="*/ 244 w 351"/>
                <a:gd name="T37" fmla="*/ 372 h 450"/>
                <a:gd name="T38" fmla="*/ 244 w 351"/>
                <a:gd name="T39" fmla="*/ 372 h 450"/>
                <a:gd name="T40" fmla="*/ 246 w 351"/>
                <a:gd name="T41" fmla="*/ 382 h 450"/>
                <a:gd name="T42" fmla="*/ 246 w 351"/>
                <a:gd name="T43" fmla="*/ 382 h 450"/>
                <a:gd name="T44" fmla="*/ 246 w 351"/>
                <a:gd name="T45" fmla="*/ 385 h 450"/>
                <a:gd name="T46" fmla="*/ 246 w 351"/>
                <a:gd name="T47" fmla="*/ 385 h 450"/>
                <a:gd name="T48" fmla="*/ 245 w 351"/>
                <a:gd name="T49" fmla="*/ 392 h 450"/>
                <a:gd name="T50" fmla="*/ 245 w 351"/>
                <a:gd name="T51" fmla="*/ 392 h 450"/>
                <a:gd name="T52" fmla="*/ 244 w 351"/>
                <a:gd name="T53" fmla="*/ 395 h 450"/>
                <a:gd name="T54" fmla="*/ 243 w 351"/>
                <a:gd name="T55" fmla="*/ 396 h 450"/>
                <a:gd name="T56" fmla="*/ 242 w 351"/>
                <a:gd name="T57" fmla="*/ 399 h 450"/>
                <a:gd name="T58" fmla="*/ 232 w 351"/>
                <a:gd name="T59" fmla="*/ 426 h 450"/>
                <a:gd name="T60" fmla="*/ 262 w 351"/>
                <a:gd name="T61" fmla="*/ 450 h 450"/>
                <a:gd name="T62" fmla="*/ 292 w 351"/>
                <a:gd name="T63" fmla="*/ 426 h 450"/>
                <a:gd name="T64" fmla="*/ 282 w 351"/>
                <a:gd name="T65" fmla="*/ 399 h 450"/>
                <a:gd name="T66" fmla="*/ 280 w 351"/>
                <a:gd name="T67" fmla="*/ 396 h 450"/>
                <a:gd name="T68" fmla="*/ 280 w 351"/>
                <a:gd name="T69" fmla="*/ 395 h 450"/>
                <a:gd name="T70" fmla="*/ 279 w 351"/>
                <a:gd name="T71" fmla="*/ 392 h 450"/>
                <a:gd name="T72" fmla="*/ 279 w 351"/>
                <a:gd name="T73" fmla="*/ 392 h 450"/>
                <a:gd name="T74" fmla="*/ 278 w 351"/>
                <a:gd name="T75" fmla="*/ 385 h 450"/>
                <a:gd name="T76" fmla="*/ 278 w 351"/>
                <a:gd name="T77" fmla="*/ 385 h 450"/>
                <a:gd name="T78" fmla="*/ 278 w 351"/>
                <a:gd name="T79" fmla="*/ 382 h 450"/>
                <a:gd name="T80" fmla="*/ 278 w 351"/>
                <a:gd name="T81" fmla="*/ 382 h 450"/>
                <a:gd name="T82" fmla="*/ 280 w 351"/>
                <a:gd name="T83" fmla="*/ 372 h 450"/>
                <a:gd name="T84" fmla="*/ 281 w 351"/>
                <a:gd name="T85" fmla="*/ 370 h 450"/>
                <a:gd name="T86" fmla="*/ 281 w 351"/>
                <a:gd name="T87" fmla="*/ 369 h 450"/>
                <a:gd name="T88" fmla="*/ 282 w 351"/>
                <a:gd name="T89" fmla="*/ 367 h 450"/>
                <a:gd name="T90" fmla="*/ 286 w 351"/>
                <a:gd name="T91" fmla="*/ 362 h 450"/>
                <a:gd name="T92" fmla="*/ 308 w 351"/>
                <a:gd name="T93" fmla="*/ 351 h 450"/>
                <a:gd name="T94" fmla="*/ 308 w 351"/>
                <a:gd name="T95" fmla="*/ 351 h 450"/>
                <a:gd name="T96" fmla="*/ 312 w 351"/>
                <a:gd name="T97" fmla="*/ 351 h 450"/>
                <a:gd name="T98" fmla="*/ 313 w 351"/>
                <a:gd name="T99" fmla="*/ 351 h 450"/>
                <a:gd name="T100" fmla="*/ 316 w 351"/>
                <a:gd name="T101" fmla="*/ 351 h 450"/>
                <a:gd name="T102" fmla="*/ 351 w 351"/>
                <a:gd name="T103" fmla="*/ 351 h 450"/>
                <a:gd name="T104" fmla="*/ 0 w 351"/>
                <a:gd name="T105"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 h="450">
                  <a:moveTo>
                    <a:pt x="0" y="0"/>
                  </a:moveTo>
                  <a:cubicBezTo>
                    <a:pt x="0" y="41"/>
                    <a:pt x="0" y="41"/>
                    <a:pt x="0" y="41"/>
                  </a:cubicBezTo>
                  <a:cubicBezTo>
                    <a:pt x="1" y="45"/>
                    <a:pt x="2" y="50"/>
                    <a:pt x="6" y="52"/>
                  </a:cubicBezTo>
                  <a:cubicBezTo>
                    <a:pt x="10" y="54"/>
                    <a:pt x="14" y="54"/>
                    <a:pt x="19" y="52"/>
                  </a:cubicBezTo>
                  <a:cubicBezTo>
                    <a:pt x="22" y="50"/>
                    <a:pt x="45" y="39"/>
                    <a:pt x="57" y="39"/>
                  </a:cubicBezTo>
                  <a:cubicBezTo>
                    <a:pt x="83" y="39"/>
                    <a:pt x="103" y="63"/>
                    <a:pt x="103" y="92"/>
                  </a:cubicBezTo>
                  <a:cubicBezTo>
                    <a:pt x="103" y="121"/>
                    <a:pt x="83" y="144"/>
                    <a:pt x="57" y="144"/>
                  </a:cubicBezTo>
                  <a:cubicBezTo>
                    <a:pt x="45" y="144"/>
                    <a:pt x="22" y="133"/>
                    <a:pt x="19" y="132"/>
                  </a:cubicBezTo>
                  <a:cubicBezTo>
                    <a:pt x="14" y="129"/>
                    <a:pt x="10" y="129"/>
                    <a:pt x="6" y="131"/>
                  </a:cubicBezTo>
                  <a:cubicBezTo>
                    <a:pt x="2" y="134"/>
                    <a:pt x="0" y="139"/>
                    <a:pt x="0" y="143"/>
                  </a:cubicBezTo>
                  <a:cubicBezTo>
                    <a:pt x="0" y="174"/>
                    <a:pt x="0" y="174"/>
                    <a:pt x="0" y="174"/>
                  </a:cubicBezTo>
                  <a:cubicBezTo>
                    <a:pt x="95" y="180"/>
                    <a:pt x="171" y="256"/>
                    <a:pt x="177" y="351"/>
                  </a:cubicBezTo>
                  <a:cubicBezTo>
                    <a:pt x="215" y="351"/>
                    <a:pt x="215" y="351"/>
                    <a:pt x="215" y="351"/>
                  </a:cubicBezTo>
                  <a:cubicBezTo>
                    <a:pt x="224" y="352"/>
                    <a:pt x="232" y="356"/>
                    <a:pt x="237" y="362"/>
                  </a:cubicBezTo>
                  <a:cubicBezTo>
                    <a:pt x="239" y="363"/>
                    <a:pt x="241" y="365"/>
                    <a:pt x="242" y="367"/>
                  </a:cubicBezTo>
                  <a:cubicBezTo>
                    <a:pt x="242" y="368"/>
                    <a:pt x="243" y="369"/>
                    <a:pt x="243" y="369"/>
                  </a:cubicBezTo>
                  <a:cubicBezTo>
                    <a:pt x="243" y="370"/>
                    <a:pt x="243" y="370"/>
                    <a:pt x="243" y="370"/>
                  </a:cubicBezTo>
                  <a:cubicBezTo>
                    <a:pt x="244" y="370"/>
                    <a:pt x="244" y="371"/>
                    <a:pt x="244" y="372"/>
                  </a:cubicBezTo>
                  <a:cubicBezTo>
                    <a:pt x="244" y="372"/>
                    <a:pt x="244" y="372"/>
                    <a:pt x="244" y="372"/>
                  </a:cubicBezTo>
                  <a:cubicBezTo>
                    <a:pt x="244" y="372"/>
                    <a:pt x="244" y="372"/>
                    <a:pt x="244" y="372"/>
                  </a:cubicBezTo>
                  <a:cubicBezTo>
                    <a:pt x="245" y="375"/>
                    <a:pt x="246" y="378"/>
                    <a:pt x="246" y="382"/>
                  </a:cubicBezTo>
                  <a:cubicBezTo>
                    <a:pt x="246" y="382"/>
                    <a:pt x="246" y="382"/>
                    <a:pt x="246" y="382"/>
                  </a:cubicBezTo>
                  <a:cubicBezTo>
                    <a:pt x="246" y="383"/>
                    <a:pt x="246" y="384"/>
                    <a:pt x="246" y="385"/>
                  </a:cubicBezTo>
                  <a:cubicBezTo>
                    <a:pt x="246" y="385"/>
                    <a:pt x="246" y="385"/>
                    <a:pt x="246" y="385"/>
                  </a:cubicBezTo>
                  <a:cubicBezTo>
                    <a:pt x="246" y="387"/>
                    <a:pt x="245" y="390"/>
                    <a:pt x="245" y="392"/>
                  </a:cubicBezTo>
                  <a:cubicBezTo>
                    <a:pt x="245" y="392"/>
                    <a:pt x="245" y="392"/>
                    <a:pt x="245" y="392"/>
                  </a:cubicBezTo>
                  <a:cubicBezTo>
                    <a:pt x="244" y="393"/>
                    <a:pt x="244" y="394"/>
                    <a:pt x="244" y="395"/>
                  </a:cubicBezTo>
                  <a:cubicBezTo>
                    <a:pt x="244" y="396"/>
                    <a:pt x="243" y="396"/>
                    <a:pt x="243" y="396"/>
                  </a:cubicBezTo>
                  <a:cubicBezTo>
                    <a:pt x="243" y="397"/>
                    <a:pt x="242" y="398"/>
                    <a:pt x="242" y="399"/>
                  </a:cubicBezTo>
                  <a:cubicBezTo>
                    <a:pt x="237" y="408"/>
                    <a:pt x="232" y="421"/>
                    <a:pt x="232" y="426"/>
                  </a:cubicBezTo>
                  <a:cubicBezTo>
                    <a:pt x="232" y="439"/>
                    <a:pt x="246" y="450"/>
                    <a:pt x="262" y="450"/>
                  </a:cubicBezTo>
                  <a:cubicBezTo>
                    <a:pt x="278" y="450"/>
                    <a:pt x="292" y="439"/>
                    <a:pt x="292" y="426"/>
                  </a:cubicBezTo>
                  <a:cubicBezTo>
                    <a:pt x="292" y="421"/>
                    <a:pt x="286" y="408"/>
                    <a:pt x="282" y="399"/>
                  </a:cubicBezTo>
                  <a:cubicBezTo>
                    <a:pt x="281" y="398"/>
                    <a:pt x="281" y="397"/>
                    <a:pt x="280" y="396"/>
                  </a:cubicBezTo>
                  <a:cubicBezTo>
                    <a:pt x="280" y="396"/>
                    <a:pt x="280" y="396"/>
                    <a:pt x="280" y="395"/>
                  </a:cubicBezTo>
                  <a:cubicBezTo>
                    <a:pt x="280" y="394"/>
                    <a:pt x="279" y="393"/>
                    <a:pt x="279" y="392"/>
                  </a:cubicBezTo>
                  <a:cubicBezTo>
                    <a:pt x="279" y="392"/>
                    <a:pt x="279" y="392"/>
                    <a:pt x="279" y="392"/>
                  </a:cubicBezTo>
                  <a:cubicBezTo>
                    <a:pt x="278" y="390"/>
                    <a:pt x="278" y="387"/>
                    <a:pt x="278" y="385"/>
                  </a:cubicBezTo>
                  <a:cubicBezTo>
                    <a:pt x="278" y="385"/>
                    <a:pt x="278" y="385"/>
                    <a:pt x="278" y="385"/>
                  </a:cubicBezTo>
                  <a:cubicBezTo>
                    <a:pt x="278" y="384"/>
                    <a:pt x="278" y="383"/>
                    <a:pt x="278" y="382"/>
                  </a:cubicBezTo>
                  <a:cubicBezTo>
                    <a:pt x="278" y="382"/>
                    <a:pt x="278" y="382"/>
                    <a:pt x="278" y="382"/>
                  </a:cubicBezTo>
                  <a:cubicBezTo>
                    <a:pt x="278" y="378"/>
                    <a:pt x="278" y="375"/>
                    <a:pt x="280" y="372"/>
                  </a:cubicBezTo>
                  <a:cubicBezTo>
                    <a:pt x="280" y="371"/>
                    <a:pt x="280" y="370"/>
                    <a:pt x="281" y="370"/>
                  </a:cubicBezTo>
                  <a:cubicBezTo>
                    <a:pt x="281" y="370"/>
                    <a:pt x="281" y="370"/>
                    <a:pt x="281" y="369"/>
                  </a:cubicBezTo>
                  <a:cubicBezTo>
                    <a:pt x="281" y="369"/>
                    <a:pt x="281" y="368"/>
                    <a:pt x="282" y="367"/>
                  </a:cubicBezTo>
                  <a:cubicBezTo>
                    <a:pt x="283" y="365"/>
                    <a:pt x="285" y="363"/>
                    <a:pt x="286" y="362"/>
                  </a:cubicBezTo>
                  <a:cubicBezTo>
                    <a:pt x="292" y="356"/>
                    <a:pt x="299" y="353"/>
                    <a:pt x="308" y="351"/>
                  </a:cubicBezTo>
                  <a:cubicBezTo>
                    <a:pt x="308" y="351"/>
                    <a:pt x="308" y="351"/>
                    <a:pt x="308" y="351"/>
                  </a:cubicBezTo>
                  <a:cubicBezTo>
                    <a:pt x="312" y="351"/>
                    <a:pt x="312" y="351"/>
                    <a:pt x="312" y="351"/>
                  </a:cubicBezTo>
                  <a:cubicBezTo>
                    <a:pt x="313" y="351"/>
                    <a:pt x="313" y="351"/>
                    <a:pt x="313" y="351"/>
                  </a:cubicBezTo>
                  <a:cubicBezTo>
                    <a:pt x="316" y="351"/>
                    <a:pt x="316" y="351"/>
                    <a:pt x="316" y="351"/>
                  </a:cubicBezTo>
                  <a:cubicBezTo>
                    <a:pt x="351" y="351"/>
                    <a:pt x="351" y="351"/>
                    <a:pt x="351" y="351"/>
                  </a:cubicBezTo>
                  <a:cubicBezTo>
                    <a:pt x="345" y="160"/>
                    <a:pt x="191" y="6"/>
                    <a:pt x="0" y="0"/>
                  </a:cubicBezTo>
                  <a:close/>
                </a:path>
              </a:pathLst>
            </a:custGeom>
            <a:solidFill>
              <a:srgbClr val="FDDF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6" name="矩形 15"/>
            <p:cNvSpPr/>
            <p:nvPr/>
          </p:nvSpPr>
          <p:spPr>
            <a:xfrm>
              <a:off x="6836109" y="3030744"/>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02</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grpSp>
        <p:nvGrpSpPr>
          <p:cNvPr id="23" name="组合 22"/>
          <p:cNvGrpSpPr/>
          <p:nvPr/>
        </p:nvGrpSpPr>
        <p:grpSpPr>
          <a:xfrm>
            <a:off x="5611146" y="4176802"/>
            <a:ext cx="2342025" cy="1805773"/>
            <a:chOff x="5611146" y="4176802"/>
            <a:chExt cx="2342025" cy="1805773"/>
          </a:xfrm>
        </p:grpSpPr>
        <p:sp>
          <p:nvSpPr>
            <p:cNvPr id="24" name="Freeform 5"/>
            <p:cNvSpPr/>
            <p:nvPr/>
          </p:nvSpPr>
          <p:spPr bwMode="auto">
            <a:xfrm>
              <a:off x="5611146" y="4176802"/>
              <a:ext cx="2342025" cy="1805773"/>
            </a:xfrm>
            <a:custGeom>
              <a:avLst/>
              <a:gdLst>
                <a:gd name="T0" fmla="*/ 414 w 455"/>
                <a:gd name="T1" fmla="*/ 0 h 351"/>
                <a:gd name="T2" fmla="*/ 404 w 455"/>
                <a:gd name="T3" fmla="*/ 6 h 351"/>
                <a:gd name="T4" fmla="*/ 404 w 455"/>
                <a:gd name="T5" fmla="*/ 18 h 351"/>
                <a:gd name="T6" fmla="*/ 416 w 455"/>
                <a:gd name="T7" fmla="*/ 54 h 351"/>
                <a:gd name="T8" fmla="*/ 366 w 455"/>
                <a:gd name="T9" fmla="*/ 98 h 351"/>
                <a:gd name="T10" fmla="*/ 315 w 455"/>
                <a:gd name="T11" fmla="*/ 54 h 351"/>
                <a:gd name="T12" fmla="*/ 327 w 455"/>
                <a:gd name="T13" fmla="*/ 18 h 351"/>
                <a:gd name="T14" fmla="*/ 328 w 455"/>
                <a:gd name="T15" fmla="*/ 6 h 351"/>
                <a:gd name="T16" fmla="*/ 317 w 455"/>
                <a:gd name="T17" fmla="*/ 0 h 351"/>
                <a:gd name="T18" fmla="*/ 281 w 455"/>
                <a:gd name="T19" fmla="*/ 0 h 351"/>
                <a:gd name="T20" fmla="*/ 104 w 455"/>
                <a:gd name="T21" fmla="*/ 177 h 351"/>
                <a:gd name="T22" fmla="*/ 104 w 455"/>
                <a:gd name="T23" fmla="*/ 215 h 351"/>
                <a:gd name="T24" fmla="*/ 93 w 455"/>
                <a:gd name="T25" fmla="*/ 238 h 351"/>
                <a:gd name="T26" fmla="*/ 87 w 455"/>
                <a:gd name="T27" fmla="*/ 243 h 351"/>
                <a:gd name="T28" fmla="*/ 83 w 455"/>
                <a:gd name="T29" fmla="*/ 245 h 351"/>
                <a:gd name="T30" fmla="*/ 54 w 455"/>
                <a:gd name="T31" fmla="*/ 243 h 351"/>
                <a:gd name="T32" fmla="*/ 26 w 455"/>
                <a:gd name="T33" fmla="*/ 232 h 351"/>
                <a:gd name="T34" fmla="*/ 0 w 455"/>
                <a:gd name="T35" fmla="*/ 264 h 351"/>
                <a:gd name="T36" fmla="*/ 26 w 455"/>
                <a:gd name="T37" fmla="*/ 296 h 351"/>
                <a:gd name="T38" fmla="*/ 54 w 455"/>
                <a:gd name="T39" fmla="*/ 286 h 351"/>
                <a:gd name="T40" fmla="*/ 83 w 455"/>
                <a:gd name="T41" fmla="*/ 284 h 351"/>
                <a:gd name="T42" fmla="*/ 87 w 455"/>
                <a:gd name="T43" fmla="*/ 286 h 351"/>
                <a:gd name="T44" fmla="*/ 93 w 455"/>
                <a:gd name="T45" fmla="*/ 291 h 351"/>
                <a:gd name="T46" fmla="*/ 104 w 455"/>
                <a:gd name="T47" fmla="*/ 312 h 351"/>
                <a:gd name="T48" fmla="*/ 104 w 455"/>
                <a:gd name="T49" fmla="*/ 313 h 351"/>
                <a:gd name="T50" fmla="*/ 104 w 455"/>
                <a:gd name="T51" fmla="*/ 317 h 351"/>
                <a:gd name="T52" fmla="*/ 104 w 455"/>
                <a:gd name="T53" fmla="*/ 318 h 351"/>
                <a:gd name="T54" fmla="*/ 104 w 455"/>
                <a:gd name="T55" fmla="*/ 321 h 351"/>
                <a:gd name="T56" fmla="*/ 104 w 455"/>
                <a:gd name="T57" fmla="*/ 351 h 351"/>
                <a:gd name="T58" fmla="*/ 455 w 455"/>
                <a:gd name="T59" fmla="*/ 0 h 351"/>
                <a:gd name="T60" fmla="*/ 414 w 455"/>
                <a:gd name="T61"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5" h="351">
                  <a:moveTo>
                    <a:pt x="414" y="0"/>
                  </a:moveTo>
                  <a:cubicBezTo>
                    <a:pt x="410" y="1"/>
                    <a:pt x="406" y="2"/>
                    <a:pt x="404" y="6"/>
                  </a:cubicBezTo>
                  <a:cubicBezTo>
                    <a:pt x="401" y="10"/>
                    <a:pt x="403" y="15"/>
                    <a:pt x="404" y="18"/>
                  </a:cubicBezTo>
                  <a:cubicBezTo>
                    <a:pt x="406" y="20"/>
                    <a:pt x="416" y="42"/>
                    <a:pt x="416" y="54"/>
                  </a:cubicBezTo>
                  <a:cubicBezTo>
                    <a:pt x="416" y="78"/>
                    <a:pt x="394" y="98"/>
                    <a:pt x="366" y="98"/>
                  </a:cubicBezTo>
                  <a:cubicBezTo>
                    <a:pt x="338" y="98"/>
                    <a:pt x="315" y="78"/>
                    <a:pt x="315" y="54"/>
                  </a:cubicBezTo>
                  <a:cubicBezTo>
                    <a:pt x="315" y="42"/>
                    <a:pt x="326" y="20"/>
                    <a:pt x="327" y="18"/>
                  </a:cubicBezTo>
                  <a:cubicBezTo>
                    <a:pt x="329" y="15"/>
                    <a:pt x="331" y="10"/>
                    <a:pt x="328" y="6"/>
                  </a:cubicBezTo>
                  <a:cubicBezTo>
                    <a:pt x="326" y="2"/>
                    <a:pt x="320" y="0"/>
                    <a:pt x="317" y="0"/>
                  </a:cubicBezTo>
                  <a:cubicBezTo>
                    <a:pt x="281" y="0"/>
                    <a:pt x="281" y="0"/>
                    <a:pt x="281" y="0"/>
                  </a:cubicBezTo>
                  <a:cubicBezTo>
                    <a:pt x="275" y="95"/>
                    <a:pt x="199" y="172"/>
                    <a:pt x="104" y="177"/>
                  </a:cubicBezTo>
                  <a:cubicBezTo>
                    <a:pt x="104" y="215"/>
                    <a:pt x="104" y="215"/>
                    <a:pt x="104" y="215"/>
                  </a:cubicBezTo>
                  <a:cubicBezTo>
                    <a:pt x="103" y="224"/>
                    <a:pt x="99" y="232"/>
                    <a:pt x="93" y="238"/>
                  </a:cubicBezTo>
                  <a:cubicBezTo>
                    <a:pt x="92" y="240"/>
                    <a:pt x="89" y="241"/>
                    <a:pt x="87" y="243"/>
                  </a:cubicBezTo>
                  <a:cubicBezTo>
                    <a:pt x="86" y="243"/>
                    <a:pt x="84" y="244"/>
                    <a:pt x="83" y="245"/>
                  </a:cubicBezTo>
                  <a:cubicBezTo>
                    <a:pt x="74" y="248"/>
                    <a:pt x="64" y="248"/>
                    <a:pt x="54" y="243"/>
                  </a:cubicBezTo>
                  <a:cubicBezTo>
                    <a:pt x="45" y="238"/>
                    <a:pt x="30" y="232"/>
                    <a:pt x="26" y="232"/>
                  </a:cubicBezTo>
                  <a:cubicBezTo>
                    <a:pt x="12" y="232"/>
                    <a:pt x="0" y="247"/>
                    <a:pt x="0" y="264"/>
                  </a:cubicBezTo>
                  <a:cubicBezTo>
                    <a:pt x="0" y="282"/>
                    <a:pt x="12" y="296"/>
                    <a:pt x="26" y="296"/>
                  </a:cubicBezTo>
                  <a:cubicBezTo>
                    <a:pt x="30" y="296"/>
                    <a:pt x="45" y="291"/>
                    <a:pt x="54" y="286"/>
                  </a:cubicBezTo>
                  <a:cubicBezTo>
                    <a:pt x="64" y="281"/>
                    <a:pt x="74" y="280"/>
                    <a:pt x="83" y="284"/>
                  </a:cubicBezTo>
                  <a:cubicBezTo>
                    <a:pt x="84" y="284"/>
                    <a:pt x="86" y="285"/>
                    <a:pt x="87" y="286"/>
                  </a:cubicBezTo>
                  <a:cubicBezTo>
                    <a:pt x="89" y="287"/>
                    <a:pt x="92" y="289"/>
                    <a:pt x="93" y="291"/>
                  </a:cubicBezTo>
                  <a:cubicBezTo>
                    <a:pt x="99" y="296"/>
                    <a:pt x="102" y="304"/>
                    <a:pt x="104" y="312"/>
                  </a:cubicBezTo>
                  <a:cubicBezTo>
                    <a:pt x="104" y="313"/>
                    <a:pt x="104" y="313"/>
                    <a:pt x="104" y="313"/>
                  </a:cubicBezTo>
                  <a:cubicBezTo>
                    <a:pt x="104" y="317"/>
                    <a:pt x="104" y="317"/>
                    <a:pt x="104" y="317"/>
                  </a:cubicBezTo>
                  <a:cubicBezTo>
                    <a:pt x="104" y="318"/>
                    <a:pt x="104" y="318"/>
                    <a:pt x="104" y="318"/>
                  </a:cubicBezTo>
                  <a:cubicBezTo>
                    <a:pt x="104" y="321"/>
                    <a:pt x="104" y="321"/>
                    <a:pt x="104" y="321"/>
                  </a:cubicBezTo>
                  <a:cubicBezTo>
                    <a:pt x="104" y="351"/>
                    <a:pt x="104" y="351"/>
                    <a:pt x="104" y="351"/>
                  </a:cubicBezTo>
                  <a:cubicBezTo>
                    <a:pt x="295" y="346"/>
                    <a:pt x="449" y="191"/>
                    <a:pt x="455" y="0"/>
                  </a:cubicBezTo>
                  <a:lnTo>
                    <a:pt x="414" y="0"/>
                  </a:lnTo>
                  <a:close/>
                </a:path>
              </a:pathLst>
            </a:custGeom>
            <a:solidFill>
              <a:srgbClr val="98DB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5" name="矩形 24"/>
            <p:cNvSpPr/>
            <p:nvPr/>
          </p:nvSpPr>
          <p:spPr>
            <a:xfrm>
              <a:off x="6636256" y="4950447"/>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03</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grpSp>
        <p:nvGrpSpPr>
          <p:cNvPr id="26" name="组合 25"/>
          <p:cNvGrpSpPr/>
          <p:nvPr/>
        </p:nvGrpSpPr>
        <p:grpSpPr>
          <a:xfrm>
            <a:off x="4232026" y="3640550"/>
            <a:ext cx="1807078" cy="2342025"/>
            <a:chOff x="4232026" y="3640550"/>
            <a:chExt cx="1807078" cy="2342025"/>
          </a:xfrm>
        </p:grpSpPr>
        <p:sp>
          <p:nvSpPr>
            <p:cNvPr id="27" name="Freeform 8"/>
            <p:cNvSpPr/>
            <p:nvPr/>
          </p:nvSpPr>
          <p:spPr bwMode="auto">
            <a:xfrm>
              <a:off x="4232026" y="3640550"/>
              <a:ext cx="1807078" cy="2342025"/>
            </a:xfrm>
            <a:custGeom>
              <a:avLst/>
              <a:gdLst>
                <a:gd name="T0" fmla="*/ 294 w 351"/>
                <a:gd name="T1" fmla="*/ 316 h 455"/>
                <a:gd name="T2" fmla="*/ 332 w 351"/>
                <a:gd name="T3" fmla="*/ 328 h 455"/>
                <a:gd name="T4" fmla="*/ 344 w 351"/>
                <a:gd name="T5" fmla="*/ 329 h 455"/>
                <a:gd name="T6" fmla="*/ 351 w 351"/>
                <a:gd name="T7" fmla="*/ 317 h 455"/>
                <a:gd name="T8" fmla="*/ 351 w 351"/>
                <a:gd name="T9" fmla="*/ 281 h 455"/>
                <a:gd name="T10" fmla="*/ 174 w 351"/>
                <a:gd name="T11" fmla="*/ 104 h 455"/>
                <a:gd name="T12" fmla="*/ 135 w 351"/>
                <a:gd name="T13" fmla="*/ 104 h 455"/>
                <a:gd name="T14" fmla="*/ 107 w 351"/>
                <a:gd name="T15" fmla="*/ 87 h 455"/>
                <a:gd name="T16" fmla="*/ 105 w 351"/>
                <a:gd name="T17" fmla="*/ 83 h 455"/>
                <a:gd name="T18" fmla="*/ 107 w 351"/>
                <a:gd name="T19" fmla="*/ 54 h 455"/>
                <a:gd name="T20" fmla="*/ 118 w 351"/>
                <a:gd name="T21" fmla="*/ 26 h 455"/>
                <a:gd name="T22" fmla="*/ 86 w 351"/>
                <a:gd name="T23" fmla="*/ 0 h 455"/>
                <a:gd name="T24" fmla="*/ 54 w 351"/>
                <a:gd name="T25" fmla="*/ 26 h 455"/>
                <a:gd name="T26" fmla="*/ 64 w 351"/>
                <a:gd name="T27" fmla="*/ 54 h 455"/>
                <a:gd name="T28" fmla="*/ 66 w 351"/>
                <a:gd name="T29" fmla="*/ 83 h 455"/>
                <a:gd name="T30" fmla="*/ 64 w 351"/>
                <a:gd name="T31" fmla="*/ 87 h 455"/>
                <a:gd name="T32" fmla="*/ 37 w 351"/>
                <a:gd name="T33" fmla="*/ 104 h 455"/>
                <a:gd name="T34" fmla="*/ 37 w 351"/>
                <a:gd name="T35" fmla="*/ 104 h 455"/>
                <a:gd name="T36" fmla="*/ 32 w 351"/>
                <a:gd name="T37" fmla="*/ 104 h 455"/>
                <a:gd name="T38" fmla="*/ 31 w 351"/>
                <a:gd name="T39" fmla="*/ 104 h 455"/>
                <a:gd name="T40" fmla="*/ 29 w 351"/>
                <a:gd name="T41" fmla="*/ 104 h 455"/>
                <a:gd name="T42" fmla="*/ 0 w 351"/>
                <a:gd name="T43" fmla="*/ 104 h 455"/>
                <a:gd name="T44" fmla="*/ 351 w 351"/>
                <a:gd name="T45" fmla="*/ 455 h 455"/>
                <a:gd name="T46" fmla="*/ 351 w 351"/>
                <a:gd name="T47" fmla="*/ 419 h 455"/>
                <a:gd name="T48" fmla="*/ 344 w 351"/>
                <a:gd name="T49" fmla="*/ 407 h 455"/>
                <a:gd name="T50" fmla="*/ 332 w 351"/>
                <a:gd name="T51" fmla="*/ 408 h 455"/>
                <a:gd name="T52" fmla="*/ 294 w 351"/>
                <a:gd name="T53" fmla="*/ 421 h 455"/>
                <a:gd name="T54" fmla="*/ 247 w 351"/>
                <a:gd name="T55" fmla="*/ 368 h 455"/>
                <a:gd name="T56" fmla="*/ 294 w 351"/>
                <a:gd name="T57" fmla="*/ 316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1" h="455">
                  <a:moveTo>
                    <a:pt x="294" y="316"/>
                  </a:moveTo>
                  <a:cubicBezTo>
                    <a:pt x="306" y="316"/>
                    <a:pt x="329" y="327"/>
                    <a:pt x="332" y="328"/>
                  </a:cubicBezTo>
                  <a:cubicBezTo>
                    <a:pt x="336" y="331"/>
                    <a:pt x="341" y="331"/>
                    <a:pt x="344" y="329"/>
                  </a:cubicBezTo>
                  <a:cubicBezTo>
                    <a:pt x="349" y="326"/>
                    <a:pt x="351" y="320"/>
                    <a:pt x="351" y="317"/>
                  </a:cubicBezTo>
                  <a:cubicBezTo>
                    <a:pt x="351" y="281"/>
                    <a:pt x="351" y="281"/>
                    <a:pt x="351" y="281"/>
                  </a:cubicBezTo>
                  <a:cubicBezTo>
                    <a:pt x="256" y="276"/>
                    <a:pt x="179" y="199"/>
                    <a:pt x="174" y="104"/>
                  </a:cubicBezTo>
                  <a:cubicBezTo>
                    <a:pt x="135" y="104"/>
                    <a:pt x="135" y="104"/>
                    <a:pt x="135" y="104"/>
                  </a:cubicBezTo>
                  <a:cubicBezTo>
                    <a:pt x="123" y="102"/>
                    <a:pt x="113" y="96"/>
                    <a:pt x="107" y="87"/>
                  </a:cubicBezTo>
                  <a:cubicBezTo>
                    <a:pt x="106" y="86"/>
                    <a:pt x="106" y="85"/>
                    <a:pt x="105" y="83"/>
                  </a:cubicBezTo>
                  <a:cubicBezTo>
                    <a:pt x="102" y="74"/>
                    <a:pt x="102" y="64"/>
                    <a:pt x="107" y="54"/>
                  </a:cubicBezTo>
                  <a:cubicBezTo>
                    <a:pt x="112" y="45"/>
                    <a:pt x="118" y="31"/>
                    <a:pt x="118" y="26"/>
                  </a:cubicBezTo>
                  <a:cubicBezTo>
                    <a:pt x="118" y="12"/>
                    <a:pt x="103" y="0"/>
                    <a:pt x="86" y="0"/>
                  </a:cubicBezTo>
                  <a:cubicBezTo>
                    <a:pt x="68" y="0"/>
                    <a:pt x="54" y="12"/>
                    <a:pt x="54" y="26"/>
                  </a:cubicBezTo>
                  <a:cubicBezTo>
                    <a:pt x="54" y="31"/>
                    <a:pt x="59" y="45"/>
                    <a:pt x="64" y="54"/>
                  </a:cubicBezTo>
                  <a:cubicBezTo>
                    <a:pt x="69" y="64"/>
                    <a:pt x="70" y="74"/>
                    <a:pt x="66" y="83"/>
                  </a:cubicBezTo>
                  <a:cubicBezTo>
                    <a:pt x="66" y="85"/>
                    <a:pt x="65" y="86"/>
                    <a:pt x="64" y="87"/>
                  </a:cubicBezTo>
                  <a:cubicBezTo>
                    <a:pt x="59" y="96"/>
                    <a:pt x="49" y="102"/>
                    <a:pt x="37" y="104"/>
                  </a:cubicBezTo>
                  <a:cubicBezTo>
                    <a:pt x="37" y="104"/>
                    <a:pt x="37" y="104"/>
                    <a:pt x="37" y="104"/>
                  </a:cubicBezTo>
                  <a:cubicBezTo>
                    <a:pt x="32" y="104"/>
                    <a:pt x="32" y="104"/>
                    <a:pt x="32" y="104"/>
                  </a:cubicBezTo>
                  <a:cubicBezTo>
                    <a:pt x="31" y="104"/>
                    <a:pt x="31" y="104"/>
                    <a:pt x="31" y="104"/>
                  </a:cubicBezTo>
                  <a:cubicBezTo>
                    <a:pt x="29" y="104"/>
                    <a:pt x="29" y="104"/>
                    <a:pt x="29" y="104"/>
                  </a:cubicBezTo>
                  <a:cubicBezTo>
                    <a:pt x="0" y="104"/>
                    <a:pt x="0" y="104"/>
                    <a:pt x="0" y="104"/>
                  </a:cubicBezTo>
                  <a:cubicBezTo>
                    <a:pt x="5" y="295"/>
                    <a:pt x="160" y="450"/>
                    <a:pt x="351" y="455"/>
                  </a:cubicBezTo>
                  <a:cubicBezTo>
                    <a:pt x="351" y="419"/>
                    <a:pt x="351" y="419"/>
                    <a:pt x="351" y="419"/>
                  </a:cubicBezTo>
                  <a:cubicBezTo>
                    <a:pt x="350" y="415"/>
                    <a:pt x="349" y="410"/>
                    <a:pt x="344" y="407"/>
                  </a:cubicBezTo>
                  <a:cubicBezTo>
                    <a:pt x="341" y="405"/>
                    <a:pt x="336" y="406"/>
                    <a:pt x="332" y="408"/>
                  </a:cubicBezTo>
                  <a:cubicBezTo>
                    <a:pt x="329" y="409"/>
                    <a:pt x="306" y="421"/>
                    <a:pt x="294" y="421"/>
                  </a:cubicBezTo>
                  <a:cubicBezTo>
                    <a:pt x="268" y="421"/>
                    <a:pt x="247" y="397"/>
                    <a:pt x="247" y="368"/>
                  </a:cubicBezTo>
                  <a:cubicBezTo>
                    <a:pt x="247" y="339"/>
                    <a:pt x="268" y="316"/>
                    <a:pt x="294" y="316"/>
                  </a:cubicBezTo>
                  <a:close/>
                </a:path>
              </a:pathLst>
            </a:custGeom>
            <a:solidFill>
              <a:srgbClr val="FDDF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矩形 27"/>
            <p:cNvSpPr/>
            <p:nvPr/>
          </p:nvSpPr>
          <p:spPr>
            <a:xfrm>
              <a:off x="4576033" y="4686282"/>
              <a:ext cx="731905" cy="480620"/>
            </a:xfrm>
            <a:prstGeom prst="rect">
              <a:avLst/>
            </a:prstGeom>
            <a:effectLst/>
          </p:spPr>
          <p:txBody>
            <a:bodyPr wrap="square">
              <a:spAutoFit/>
            </a:bodyPr>
            <a:lstStyle/>
            <a:p>
              <a:pPr algn="ctr"/>
              <a:r>
                <a:rPr lang="en-US" altLang="zh-CN" sz="3200" dirty="0" smtClean="0">
                  <a:solidFill>
                    <a:schemeClr val="bg1"/>
                  </a:solidFill>
                  <a:latin typeface="Haettenschweiler" panose="020B0706040902060204" pitchFamily="34" charset="0"/>
                  <a:ea typeface="微软雅黑" panose="020B0503020204020204" pitchFamily="34" charset="-122"/>
                </a:rPr>
                <a:t>04</a:t>
              </a:r>
              <a:endParaRPr lang="zh-CN" altLang="en-US" sz="3200" dirty="0">
                <a:solidFill>
                  <a:schemeClr val="bg1"/>
                </a:solidFill>
                <a:latin typeface="Haettenschweiler" panose="020B0706040902060204" pitchFamily="34" charset="0"/>
                <a:ea typeface="微软雅黑" panose="020B0503020204020204" pitchFamily="34" charset="-122"/>
              </a:endParaRPr>
            </a:p>
          </p:txBody>
        </p:sp>
      </p:grpSp>
      <p:sp>
        <p:nvSpPr>
          <p:cNvPr id="29" name="Freeform 26"/>
          <p:cNvSpPr>
            <a:spLocks noEditPoints="1"/>
          </p:cNvSpPr>
          <p:nvPr/>
        </p:nvSpPr>
        <p:spPr bwMode="auto">
          <a:xfrm>
            <a:off x="5804118" y="3851824"/>
            <a:ext cx="538194" cy="565445"/>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BFBFBF"/>
          </a:solidFill>
          <a:ln>
            <a:noFill/>
          </a:ln>
        </p:spPr>
        <p:txBody>
          <a:bodyPr vert="horz" wrap="square" lIns="91440" tIns="45720" rIns="91440" bIns="45720" numCol="1" anchor="t" anchorCtr="0" compatLnSpc="1"/>
          <a:lstStyle/>
          <a:p>
            <a:endParaRPr lang="zh-CN" altLang="en-US">
              <a:solidFill>
                <a:schemeClr val="accent2"/>
              </a:solidFill>
            </a:endParaRPr>
          </a:p>
        </p:txBody>
      </p:sp>
      <p:sp>
        <p:nvSpPr>
          <p:cNvPr id="30" name="文本框 29"/>
          <p:cNvSpPr txBox="1"/>
          <p:nvPr/>
        </p:nvSpPr>
        <p:spPr>
          <a:xfrm>
            <a:off x="941388" y="2425700"/>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941388" y="4775177"/>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8917737" y="2534227"/>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917737" y="4883704"/>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253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3" decel="253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1+#ppt_w/2"/>
                                          </p:val>
                                        </p:tav>
                                        <p:tav tm="100000">
                                          <p:val>
                                            <p:strVal val="#ppt_x"/>
                                          </p:val>
                                        </p:tav>
                                      </p:tavLst>
                                    </p:anim>
                                    <p:anim calcmode="lin" valueType="num">
                                      <p:cBhvr additive="base">
                                        <p:cTn id="12" dur="7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2" decel="2530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0-#ppt_w/2"/>
                                          </p:val>
                                        </p:tav>
                                        <p:tav tm="100000">
                                          <p:val>
                                            <p:strVal val="#ppt_x"/>
                                          </p:val>
                                        </p:tav>
                                      </p:tavLst>
                                    </p:anim>
                                    <p:anim calcmode="lin" valueType="num">
                                      <p:cBhvr additive="base">
                                        <p:cTn id="16" dur="75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6" decel="2530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750" fill="hold"/>
                                        <p:tgtEl>
                                          <p:spTgt spid="23"/>
                                        </p:tgtEl>
                                        <p:attrNameLst>
                                          <p:attrName>ppt_x</p:attrName>
                                        </p:attrNameLst>
                                      </p:cBhvr>
                                      <p:tavLst>
                                        <p:tav tm="0">
                                          <p:val>
                                            <p:strVal val="1+#ppt_w/2"/>
                                          </p:val>
                                        </p:tav>
                                        <p:tav tm="100000">
                                          <p:val>
                                            <p:strVal val="#ppt_x"/>
                                          </p:val>
                                        </p:tav>
                                      </p:tavLst>
                                    </p:anim>
                                    <p:anim calcmode="lin" valueType="num">
                                      <p:cBhvr additive="base">
                                        <p:cTn id="20" dur="750" fill="hold"/>
                                        <p:tgtEl>
                                          <p:spTgt spid="23"/>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par>
                          <p:cTn id="33" fill="hold">
                            <p:stCondLst>
                              <p:cond delay="2500"/>
                            </p:stCondLst>
                            <p:childTnLst>
                              <p:par>
                                <p:cTn id="34" presetID="22" presetClass="entr" presetSubtype="8"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500"/>
                                        <p:tgtEl>
                                          <p:spTgt spid="31"/>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14404" y="2415038"/>
            <a:ext cx="3541139" cy="3292929"/>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536521" y="4045173"/>
            <a:ext cx="2188513" cy="1662794"/>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806012" y="4045173"/>
            <a:ext cx="2188513" cy="1662794"/>
          </a:xfrm>
          <a:prstGeom prst="rect">
            <a:avLst/>
          </a:prstGeom>
          <a:blipFill>
            <a:blip r:embed="rId5"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075502" y="4045173"/>
            <a:ext cx="2188513" cy="1662794"/>
          </a:xfrm>
          <a:prstGeom prst="rect">
            <a:avLst/>
          </a:prstGeom>
          <a:blipFill>
            <a:blip r:embed="rId6"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4536521" y="2415038"/>
            <a:ext cx="2188513" cy="1646464"/>
            <a:chOff x="4536521" y="2415038"/>
            <a:chExt cx="2188513" cy="1646464"/>
          </a:xfrm>
        </p:grpSpPr>
        <p:sp>
          <p:nvSpPr>
            <p:cNvPr id="16" name="矩形 15"/>
            <p:cNvSpPr/>
            <p:nvPr/>
          </p:nvSpPr>
          <p:spPr>
            <a:xfrm>
              <a:off x="4536521" y="2415038"/>
              <a:ext cx="2188513" cy="1559849"/>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4640762" y="2768840"/>
              <a:ext cx="1980029" cy="1292662"/>
            </a:xfrm>
            <a:prstGeom prst="rect">
              <a:avLst/>
            </a:prstGeom>
            <a:noFill/>
            <a:effectLst/>
          </p:spPr>
          <p:txBody>
            <a:bodyPr wrap="none" rtlCol="0">
              <a:spAutoFit/>
            </a:bodyPr>
            <a:lstStyle/>
            <a:p>
              <a:r>
                <a:rPr lang="zh-CN" altLang="en-US" b="1" dirty="0" smtClean="0">
                  <a:solidFill>
                    <a:srgbClr val="F8F8F8"/>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此处输入标题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叙述内容</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6806012" y="2415038"/>
            <a:ext cx="2188513" cy="1646464"/>
            <a:chOff x="6806012" y="2415038"/>
            <a:chExt cx="2188513" cy="1646464"/>
          </a:xfrm>
        </p:grpSpPr>
        <p:sp>
          <p:nvSpPr>
            <p:cNvPr id="25" name="矩形 24"/>
            <p:cNvSpPr/>
            <p:nvPr/>
          </p:nvSpPr>
          <p:spPr>
            <a:xfrm>
              <a:off x="6806012" y="2415038"/>
              <a:ext cx="2188513" cy="1559849"/>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910253" y="2768840"/>
              <a:ext cx="1980029" cy="1292662"/>
            </a:xfrm>
            <a:prstGeom prst="rect">
              <a:avLst/>
            </a:prstGeom>
            <a:noFill/>
            <a:effectLst/>
          </p:spPr>
          <p:txBody>
            <a:bodyPr wrap="none" rtlCol="0">
              <a:spAutoFit/>
            </a:bodyPr>
            <a:lstStyle/>
            <a:p>
              <a:r>
                <a:rPr lang="zh-CN" altLang="en-US" b="1" dirty="0" smtClean="0">
                  <a:solidFill>
                    <a:srgbClr val="F8F8F8"/>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此处输入标题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叙述内容</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9075503" y="2415037"/>
            <a:ext cx="2188513" cy="1646465"/>
            <a:chOff x="9075503" y="2415037"/>
            <a:chExt cx="2188513" cy="1646465"/>
          </a:xfrm>
        </p:grpSpPr>
        <p:sp>
          <p:nvSpPr>
            <p:cNvPr id="28" name="矩形 27"/>
            <p:cNvSpPr/>
            <p:nvPr/>
          </p:nvSpPr>
          <p:spPr>
            <a:xfrm>
              <a:off x="9075503" y="2415037"/>
              <a:ext cx="2188513" cy="1559849"/>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176924" y="2768840"/>
              <a:ext cx="1980029" cy="1292662"/>
            </a:xfrm>
            <a:prstGeom prst="rect">
              <a:avLst/>
            </a:prstGeom>
            <a:noFill/>
            <a:effectLst/>
          </p:spPr>
          <p:txBody>
            <a:bodyPr wrap="none" rtlCol="0">
              <a:spAutoFit/>
            </a:bodyPr>
            <a:lstStyle/>
            <a:p>
              <a:r>
                <a:rPr lang="zh-CN" altLang="en-US" b="1" dirty="0" smtClean="0">
                  <a:solidFill>
                    <a:srgbClr val="F8F8F8"/>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此处输入标题</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a:t>
              </a:r>
              <a:r>
                <a:rPr lang="zh-CN" altLang="en-US" sz="1400" dirty="0" smtClean="0">
                  <a:solidFill>
                    <a:schemeClr val="bg1"/>
                  </a:solidFill>
                  <a:latin typeface="微软雅黑" panose="020B0503020204020204" pitchFamily="34" charset="-122"/>
                  <a:ea typeface="微软雅黑" panose="020B0503020204020204" pitchFamily="34" charset="-122"/>
                </a:rPr>
                <a:t>内容</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zh-CN" altLang="en-US" sz="1400" dirty="0" smtClean="0">
                  <a:solidFill>
                    <a:schemeClr val="bg1"/>
                  </a:solidFill>
                  <a:latin typeface="微软雅黑" panose="020B0503020204020204" pitchFamily="34" charset="-122"/>
                  <a:ea typeface="微软雅黑" panose="020B0503020204020204" pitchFamily="34" charset="-122"/>
                </a:rPr>
                <a:t>这里输入主要</a:t>
              </a:r>
              <a:r>
                <a:rPr lang="zh-CN" altLang="en-US" sz="1400" dirty="0">
                  <a:solidFill>
                    <a:schemeClr val="bg1"/>
                  </a:solidFill>
                  <a:latin typeface="微软雅黑" panose="020B0503020204020204" pitchFamily="34" charset="-122"/>
                  <a:ea typeface="微软雅黑" panose="020B0503020204020204" pitchFamily="34" charset="-122"/>
                </a:rPr>
                <a:t>叙述内容</a:t>
              </a:r>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400" dirty="0">
                <a:solidFill>
                  <a:schemeClr val="bg1"/>
                </a:solidFill>
                <a:latin typeface="微软雅黑" panose="020B0503020204020204" pitchFamily="34" charset="-122"/>
                <a:ea typeface="微软雅黑" panose="020B0503020204020204" pitchFamily="34" charset="-122"/>
              </a:endParaRPr>
            </a:p>
            <a:p>
              <a:endParaRPr lang="en-US" altLang="zh-CN" sz="1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750"/>
                                        <p:tgtEl>
                                          <p:spTgt spid="15"/>
                                        </p:tgtEl>
                                      </p:cBhvr>
                                    </p:animEffect>
                                    <p:anim calcmode="lin" valueType="num">
                                      <p:cBhvr>
                                        <p:cTn id="12" dur="750" fill="hold"/>
                                        <p:tgtEl>
                                          <p:spTgt spid="15"/>
                                        </p:tgtEl>
                                        <p:attrNameLst>
                                          <p:attrName>ppt_x</p:attrName>
                                        </p:attrNameLst>
                                      </p:cBhvr>
                                      <p:tavLst>
                                        <p:tav tm="0">
                                          <p:val>
                                            <p:strVal val="#ppt_x"/>
                                          </p:val>
                                        </p:tav>
                                        <p:tav tm="100000">
                                          <p:val>
                                            <p:strVal val="#ppt_x"/>
                                          </p:val>
                                        </p:tav>
                                      </p:tavLst>
                                    </p:anim>
                                    <p:anim calcmode="lin" valueType="num">
                                      <p:cBhvr>
                                        <p:cTn id="13" dur="750" fill="hold"/>
                                        <p:tgtEl>
                                          <p:spTgt spid="1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750"/>
                                        <p:tgtEl>
                                          <p:spTgt spid="12"/>
                                        </p:tgtEl>
                                      </p:cBhvr>
                                    </p:animEffect>
                                    <p:anim calcmode="lin" valueType="num">
                                      <p:cBhvr>
                                        <p:cTn id="17" dur="750" fill="hold"/>
                                        <p:tgtEl>
                                          <p:spTgt spid="12"/>
                                        </p:tgtEl>
                                        <p:attrNameLst>
                                          <p:attrName>ppt_x</p:attrName>
                                        </p:attrNameLst>
                                      </p:cBhvr>
                                      <p:tavLst>
                                        <p:tav tm="0">
                                          <p:val>
                                            <p:strVal val="#ppt_x"/>
                                          </p:val>
                                        </p:tav>
                                        <p:tav tm="100000">
                                          <p:val>
                                            <p:strVal val="#ppt_x"/>
                                          </p:val>
                                        </p:tav>
                                      </p:tavLst>
                                    </p:anim>
                                    <p:anim calcmode="lin" valueType="num">
                                      <p:cBhvr>
                                        <p:cTn id="18" dur="750" fill="hold"/>
                                        <p:tgtEl>
                                          <p:spTgt spid="12"/>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750"/>
                                        <p:tgtEl>
                                          <p:spTgt spid="24"/>
                                        </p:tgtEl>
                                      </p:cBhvr>
                                    </p:animEffect>
                                    <p:anim calcmode="lin" valueType="num">
                                      <p:cBhvr>
                                        <p:cTn id="23" dur="750" fill="hold"/>
                                        <p:tgtEl>
                                          <p:spTgt spid="24"/>
                                        </p:tgtEl>
                                        <p:attrNameLst>
                                          <p:attrName>ppt_x</p:attrName>
                                        </p:attrNameLst>
                                      </p:cBhvr>
                                      <p:tavLst>
                                        <p:tav tm="0">
                                          <p:val>
                                            <p:strVal val="#ppt_x"/>
                                          </p:val>
                                        </p:tav>
                                        <p:tav tm="100000">
                                          <p:val>
                                            <p:strVal val="#ppt_x"/>
                                          </p:val>
                                        </p:tav>
                                      </p:tavLst>
                                    </p:anim>
                                    <p:anim calcmode="lin" valueType="num">
                                      <p:cBhvr>
                                        <p:cTn id="24" dur="75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7" presetClass="entr" presetSubtype="0" fill="hold" nodeType="after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750"/>
                                        <p:tgtEl>
                                          <p:spTgt spid="27"/>
                                        </p:tgtEl>
                                      </p:cBhvr>
                                    </p:animEffect>
                                    <p:anim calcmode="lin" valueType="num">
                                      <p:cBhvr>
                                        <p:cTn id="34" dur="750" fill="hold"/>
                                        <p:tgtEl>
                                          <p:spTgt spid="27"/>
                                        </p:tgtEl>
                                        <p:attrNameLst>
                                          <p:attrName>ppt_x</p:attrName>
                                        </p:attrNameLst>
                                      </p:cBhvr>
                                      <p:tavLst>
                                        <p:tav tm="0">
                                          <p:val>
                                            <p:strVal val="#ppt_x"/>
                                          </p:val>
                                        </p:tav>
                                        <p:tav tm="100000">
                                          <p:val>
                                            <p:strVal val="#ppt_x"/>
                                          </p:val>
                                        </p:tav>
                                      </p:tavLst>
                                    </p:anim>
                                    <p:anim calcmode="lin" valueType="num">
                                      <p:cBhvr>
                                        <p:cTn id="35" dur="750" fill="hold"/>
                                        <p:tgtEl>
                                          <p:spTgt spid="2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750"/>
                                        <p:tgtEl>
                                          <p:spTgt spid="14"/>
                                        </p:tgtEl>
                                      </p:cBhvr>
                                    </p:animEffect>
                                    <p:anim calcmode="lin" valueType="num">
                                      <p:cBhvr>
                                        <p:cTn id="39" dur="750" fill="hold"/>
                                        <p:tgtEl>
                                          <p:spTgt spid="14"/>
                                        </p:tgtEl>
                                        <p:attrNameLst>
                                          <p:attrName>ppt_x</p:attrName>
                                        </p:attrNameLst>
                                      </p:cBhvr>
                                      <p:tavLst>
                                        <p:tav tm="0">
                                          <p:val>
                                            <p:strVal val="#ppt_x"/>
                                          </p:val>
                                        </p:tav>
                                        <p:tav tm="100000">
                                          <p:val>
                                            <p:strVal val="#ppt_x"/>
                                          </p:val>
                                        </p:tav>
                                      </p:tavLst>
                                    </p:anim>
                                    <p:anim calcmode="lin" valueType="num">
                                      <p:cBhvr>
                                        <p:cTn id="40"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9768483" y="-321726"/>
            <a:ext cx="911413" cy="911415"/>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椭圆 17"/>
          <p:cNvSpPr/>
          <p:nvPr/>
        </p:nvSpPr>
        <p:spPr>
          <a:xfrm>
            <a:off x="10766624" y="703666"/>
            <a:ext cx="415497" cy="415498"/>
          </a:xfrm>
          <a:prstGeom prst="ellipse">
            <a:avLst/>
          </a:prstGeom>
          <a:solidFill>
            <a:srgbClr val="98DB8B">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椭圆 18"/>
          <p:cNvSpPr/>
          <p:nvPr/>
        </p:nvSpPr>
        <p:spPr>
          <a:xfrm>
            <a:off x="11813387" y="663458"/>
            <a:ext cx="757226" cy="757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椭圆 19"/>
          <p:cNvSpPr/>
          <p:nvPr/>
        </p:nvSpPr>
        <p:spPr>
          <a:xfrm>
            <a:off x="11444385" y="270377"/>
            <a:ext cx="233227" cy="233228"/>
          </a:xfrm>
          <a:prstGeom prst="ellipse">
            <a:avLst/>
          </a:prstGeom>
          <a:solidFill>
            <a:srgbClr val="FDDF4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21" name="图片 2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57198" y="-15707"/>
            <a:ext cx="2217620" cy="1741830"/>
          </a:xfrm>
          <a:prstGeom prst="rect">
            <a:avLst/>
          </a:prstGeom>
        </p:spPr>
      </p:pic>
      <p:cxnSp>
        <p:nvCxnSpPr>
          <p:cNvPr id="22" name="直接连接符 21"/>
          <p:cNvCxnSpPr/>
          <p:nvPr/>
        </p:nvCxnSpPr>
        <p:spPr>
          <a:xfrm rot="10800000">
            <a:off x="3197261" y="1277540"/>
            <a:ext cx="5760000" cy="0"/>
          </a:xfrm>
          <a:prstGeom prst="line">
            <a:avLst/>
          </a:prstGeom>
          <a:ln w="12700">
            <a:solidFill>
              <a:srgbClr val="98DB8B"/>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246520" y="193229"/>
            <a:ext cx="5753498" cy="830997"/>
          </a:xfrm>
          <a:prstGeom prst="rect">
            <a:avLst/>
          </a:prstGeom>
          <a:noFill/>
          <a:effectLst/>
        </p:spPr>
        <p:txBody>
          <a:bodyPr wrap="none" rtlCol="0">
            <a:spAutoFit/>
          </a:bodyPr>
          <a:lstStyle/>
          <a:p>
            <a:r>
              <a:rPr lang="zh-CN" altLang="en-US" sz="4800" b="1" dirty="0" smtClean="0">
                <a:solidFill>
                  <a:srgbClr val="98DB8B"/>
                </a:solidFill>
                <a:latin typeface="幼圆" panose="02010509060101010101" pitchFamily="49" charset="-122"/>
                <a:ea typeface="幼圆" panose="02010509060101010101" pitchFamily="49" charset="-122"/>
              </a:rPr>
              <a:t>请在这里输入小标题</a:t>
            </a:r>
            <a:endParaRPr lang="zh-CN" altLang="en-US" sz="4800" b="1" dirty="0">
              <a:solidFill>
                <a:srgbClr val="98DB8B"/>
              </a:solidFill>
              <a:latin typeface="幼圆" panose="02010509060101010101" pitchFamily="49" charset="-122"/>
              <a:ea typeface="幼圆" panose="02010509060101010101" pitchFamily="49" charset="-122"/>
            </a:endParaRPr>
          </a:p>
        </p:txBody>
      </p:sp>
      <p:sp>
        <p:nvSpPr>
          <p:cNvPr id="33" name="矩形 32"/>
          <p:cNvSpPr/>
          <p:nvPr/>
        </p:nvSpPr>
        <p:spPr>
          <a:xfrm>
            <a:off x="-943909" y="1799821"/>
            <a:ext cx="816040" cy="1168423"/>
          </a:xfrm>
          <a:prstGeom prst="rect">
            <a:avLst/>
          </a:prstGeom>
          <a:solidFill>
            <a:srgbClr val="98D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66608" y="2968244"/>
            <a:ext cx="816040" cy="1168423"/>
          </a:xfrm>
          <a:prstGeom prst="rect">
            <a:avLst/>
          </a:prstGeom>
          <a:solidFill>
            <a:srgbClr val="FDD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843643" y="553122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69769" y="553122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210420" y="5531224"/>
            <a:ext cx="2339102" cy="1323439"/>
          </a:xfrm>
          <a:prstGeom prst="rect">
            <a:avLst/>
          </a:prstGeom>
          <a:noFill/>
          <a:effectLst/>
        </p:spPr>
        <p:txBody>
          <a:bodyPr wrap="none" rtlCol="0">
            <a:spAutoFit/>
          </a:bodyPr>
          <a:lstStyle/>
          <a:p>
            <a:r>
              <a:rPr lang="zh-CN" altLang="en-US" sz="1600"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602992" y="5531224"/>
            <a:ext cx="2339102" cy="1261884"/>
          </a:xfrm>
          <a:prstGeom prst="rect">
            <a:avLst/>
          </a:prstGeom>
          <a:noFill/>
          <a:effectLst/>
        </p:spPr>
        <p:txBody>
          <a:bodyPr wrap="none" rtlCol="0">
            <a:spAutoFit/>
          </a:bodyPr>
          <a:lstStyle/>
          <a:p>
            <a:r>
              <a:rPr lang="zh-CN" altLang="en-US" dirty="0" smtClean="0">
                <a:solidFill>
                  <a:srgbClr val="004C80"/>
                </a:solidFill>
                <a:latin typeface="微软雅黑" panose="020B0503020204020204" pitchFamily="34" charset="-122"/>
                <a:ea typeface="微软雅黑" panose="020B0503020204020204" pitchFamily="34" charset="-122"/>
              </a:rPr>
              <a:t> </a:t>
            </a:r>
            <a:r>
              <a:rPr lang="zh-CN" altLang="en-US" sz="2000" dirty="0" smtClean="0">
                <a:solidFill>
                  <a:schemeClr val="tx1">
                    <a:lumMod val="75000"/>
                    <a:lumOff val="25000"/>
                  </a:schemeClr>
                </a:solidFill>
                <a:latin typeface="微软雅黑" panose="020B0503020204020204" pitchFamily="34" charset="-122"/>
                <a:ea typeface="微软雅黑" panose="020B0503020204020204" pitchFamily="34" charset="-122"/>
              </a:rPr>
              <a:t>单击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457934" y="3082228"/>
            <a:ext cx="1414369" cy="2104307"/>
            <a:chOff x="1457934" y="3082228"/>
            <a:chExt cx="1414369" cy="2104307"/>
          </a:xfrm>
        </p:grpSpPr>
        <p:sp>
          <p:nvSpPr>
            <p:cNvPr id="16" name="任意多边形 15"/>
            <p:cNvSpPr/>
            <p:nvPr/>
          </p:nvSpPr>
          <p:spPr>
            <a:xfrm rot="16200000">
              <a:off x="1112965" y="3427197"/>
              <a:ext cx="2104307" cy="1414369"/>
            </a:xfrm>
            <a:custGeom>
              <a:avLst/>
              <a:gdLst>
                <a:gd name="connsiteX0" fmla="*/ 2533879 w 2533879"/>
                <a:gd name="connsiteY0" fmla="*/ 851549 h 1703098"/>
                <a:gd name="connsiteX1" fmla="*/ 2100969 w 2533879"/>
                <a:gd name="connsiteY1" fmla="*/ 1703098 h 1703098"/>
                <a:gd name="connsiteX2" fmla="*/ 0 w 2533879"/>
                <a:gd name="connsiteY2" fmla="*/ 1703098 h 1703098"/>
                <a:gd name="connsiteX3" fmla="*/ 0 w 2533879"/>
                <a:gd name="connsiteY3" fmla="*/ 1701262 h 1703098"/>
                <a:gd name="connsiteX4" fmla="*/ 119769 w 2533879"/>
                <a:gd name="connsiteY4" fmla="*/ 1701262 h 1703098"/>
                <a:gd name="connsiteX5" fmla="*/ 552679 w 2533879"/>
                <a:gd name="connsiteY5" fmla="*/ 849713 h 1703098"/>
                <a:gd name="connsiteX6" fmla="*/ 120702 w 2533879"/>
                <a:gd name="connsiteY6" fmla="*/ 0 h 1703098"/>
                <a:gd name="connsiteX7" fmla="*/ 2100969 w 2533879"/>
                <a:gd name="connsiteY7" fmla="*/ 0 h 1703098"/>
                <a:gd name="connsiteX8" fmla="*/ 2533879 w 2533879"/>
                <a:gd name="connsiteY8" fmla="*/ 851549 h 17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3879" h="1703098">
                  <a:moveTo>
                    <a:pt x="2533879" y="851549"/>
                  </a:moveTo>
                  <a:lnTo>
                    <a:pt x="2100969" y="1703098"/>
                  </a:lnTo>
                  <a:lnTo>
                    <a:pt x="0" y="1703098"/>
                  </a:lnTo>
                  <a:lnTo>
                    <a:pt x="0" y="1701262"/>
                  </a:lnTo>
                  <a:lnTo>
                    <a:pt x="119769" y="1701262"/>
                  </a:lnTo>
                  <a:lnTo>
                    <a:pt x="552679" y="849713"/>
                  </a:lnTo>
                  <a:lnTo>
                    <a:pt x="120702" y="0"/>
                  </a:lnTo>
                  <a:lnTo>
                    <a:pt x="2100969" y="0"/>
                  </a:lnTo>
                  <a:lnTo>
                    <a:pt x="2533879" y="851549"/>
                  </a:lnTo>
                  <a:close/>
                </a:path>
              </a:pathLst>
            </a:custGeom>
            <a:solidFill>
              <a:srgbClr val="98DB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14"/>
            <p:cNvSpPr>
              <a:spLocks noChangeAspect="1" noEditPoints="1"/>
            </p:cNvSpPr>
            <p:nvPr/>
          </p:nvSpPr>
          <p:spPr bwMode="auto">
            <a:xfrm>
              <a:off x="1920064" y="3983992"/>
              <a:ext cx="477732" cy="475808"/>
            </a:xfrm>
            <a:custGeom>
              <a:avLst/>
              <a:gdLst>
                <a:gd name="T0" fmla="*/ 359 w 605"/>
                <a:gd name="T1" fmla="*/ 39 h 602"/>
                <a:gd name="T2" fmla="*/ 462 w 605"/>
                <a:gd name="T3" fmla="*/ 85 h 602"/>
                <a:gd name="T4" fmla="*/ 537 w 605"/>
                <a:gd name="T5" fmla="*/ 168 h 602"/>
                <a:gd name="T6" fmla="*/ 572 w 605"/>
                <a:gd name="T7" fmla="*/ 275 h 602"/>
                <a:gd name="T8" fmla="*/ 560 w 605"/>
                <a:gd name="T9" fmla="*/ 387 h 602"/>
                <a:gd name="T10" fmla="*/ 504 w 605"/>
                <a:gd name="T11" fmla="*/ 484 h 602"/>
                <a:gd name="T12" fmla="*/ 413 w 605"/>
                <a:gd name="T13" fmla="*/ 551 h 602"/>
                <a:gd name="T14" fmla="*/ 303 w 605"/>
                <a:gd name="T15" fmla="*/ 574 h 602"/>
                <a:gd name="T16" fmla="*/ 193 w 605"/>
                <a:gd name="T17" fmla="*/ 551 h 602"/>
                <a:gd name="T18" fmla="*/ 102 w 605"/>
                <a:gd name="T19" fmla="*/ 484 h 602"/>
                <a:gd name="T20" fmla="*/ 46 w 605"/>
                <a:gd name="T21" fmla="*/ 387 h 602"/>
                <a:gd name="T22" fmla="*/ 34 w 605"/>
                <a:gd name="T23" fmla="*/ 275 h 602"/>
                <a:gd name="T24" fmla="*/ 69 w 605"/>
                <a:gd name="T25" fmla="*/ 168 h 602"/>
                <a:gd name="T26" fmla="*/ 144 w 605"/>
                <a:gd name="T27" fmla="*/ 85 h 602"/>
                <a:gd name="T28" fmla="*/ 247 w 605"/>
                <a:gd name="T29" fmla="*/ 39 h 602"/>
                <a:gd name="T30" fmla="*/ 359 w 605"/>
                <a:gd name="T31" fmla="*/ 39 h 602"/>
                <a:gd name="T32" fmla="*/ 376 w 605"/>
                <a:gd name="T33" fmla="*/ 379 h 602"/>
                <a:gd name="T34" fmla="*/ 376 w 605"/>
                <a:gd name="T35" fmla="*/ 379 h 602"/>
                <a:gd name="T36" fmla="*/ 412 w 605"/>
                <a:gd name="T37" fmla="*/ 419 h 602"/>
                <a:gd name="T38" fmla="*/ 397 w 605"/>
                <a:gd name="T39" fmla="*/ 332 h 602"/>
                <a:gd name="T40" fmla="*/ 376 w 605"/>
                <a:gd name="T41" fmla="*/ 379 h 602"/>
                <a:gd name="T42" fmla="*/ 186 w 605"/>
                <a:gd name="T43" fmla="*/ 222 h 602"/>
                <a:gd name="T44" fmla="*/ 186 w 605"/>
                <a:gd name="T45" fmla="*/ 222 h 602"/>
                <a:gd name="T46" fmla="*/ 221 w 605"/>
                <a:gd name="T47" fmla="*/ 261 h 602"/>
                <a:gd name="T48" fmla="*/ 207 w 605"/>
                <a:gd name="T49" fmla="*/ 175 h 602"/>
                <a:gd name="T50" fmla="*/ 186 w 605"/>
                <a:gd name="T51" fmla="*/ 222 h 602"/>
                <a:gd name="T52" fmla="*/ 141 w 605"/>
                <a:gd name="T53" fmla="*/ 222 h 602"/>
                <a:gd name="T54" fmla="*/ 141 w 605"/>
                <a:gd name="T55" fmla="*/ 222 h 602"/>
                <a:gd name="T56" fmla="*/ 256 w 605"/>
                <a:gd name="T57" fmla="*/ 162 h 602"/>
                <a:gd name="T58" fmla="*/ 208 w 605"/>
                <a:gd name="T59" fmla="*/ 301 h 602"/>
                <a:gd name="T60" fmla="*/ 141 w 605"/>
                <a:gd name="T61" fmla="*/ 222 h 602"/>
                <a:gd name="T62" fmla="*/ 244 w 605"/>
                <a:gd name="T63" fmla="*/ 460 h 602"/>
                <a:gd name="T64" fmla="*/ 244 w 605"/>
                <a:gd name="T65" fmla="*/ 460 h 602"/>
                <a:gd name="T66" fmla="*/ 201 w 605"/>
                <a:gd name="T67" fmla="*/ 460 h 602"/>
                <a:gd name="T68" fmla="*/ 362 w 605"/>
                <a:gd name="T69" fmla="*/ 141 h 602"/>
                <a:gd name="T70" fmla="*/ 404 w 605"/>
                <a:gd name="T71" fmla="*/ 141 h 602"/>
                <a:gd name="T72" fmla="*/ 244 w 605"/>
                <a:gd name="T73" fmla="*/ 460 h 602"/>
                <a:gd name="T74" fmla="*/ 331 w 605"/>
                <a:gd name="T75" fmla="*/ 379 h 602"/>
                <a:gd name="T76" fmla="*/ 331 w 605"/>
                <a:gd name="T77" fmla="*/ 379 h 602"/>
                <a:gd name="T78" fmla="*/ 446 w 605"/>
                <a:gd name="T79" fmla="*/ 319 h 602"/>
                <a:gd name="T80" fmla="*/ 398 w 605"/>
                <a:gd name="T81" fmla="*/ 459 h 602"/>
                <a:gd name="T82" fmla="*/ 331 w 605"/>
                <a:gd name="T83" fmla="*/ 379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5" h="602">
                  <a:moveTo>
                    <a:pt x="359" y="39"/>
                  </a:moveTo>
                  <a:cubicBezTo>
                    <a:pt x="435" y="31"/>
                    <a:pt x="417" y="22"/>
                    <a:pt x="462" y="85"/>
                  </a:cubicBezTo>
                  <a:cubicBezTo>
                    <a:pt x="535" y="108"/>
                    <a:pt x="521" y="93"/>
                    <a:pt x="537" y="168"/>
                  </a:cubicBezTo>
                  <a:cubicBezTo>
                    <a:pt x="594" y="219"/>
                    <a:pt x="588" y="200"/>
                    <a:pt x="572" y="275"/>
                  </a:cubicBezTo>
                  <a:cubicBezTo>
                    <a:pt x="603" y="345"/>
                    <a:pt x="605" y="325"/>
                    <a:pt x="560" y="387"/>
                  </a:cubicBezTo>
                  <a:cubicBezTo>
                    <a:pt x="560" y="464"/>
                    <a:pt x="570" y="446"/>
                    <a:pt x="504" y="484"/>
                  </a:cubicBezTo>
                  <a:cubicBezTo>
                    <a:pt x="473" y="555"/>
                    <a:pt x="489" y="543"/>
                    <a:pt x="413" y="551"/>
                  </a:cubicBezTo>
                  <a:cubicBezTo>
                    <a:pt x="356" y="602"/>
                    <a:pt x="376" y="598"/>
                    <a:pt x="303" y="574"/>
                  </a:cubicBezTo>
                  <a:cubicBezTo>
                    <a:pt x="230" y="598"/>
                    <a:pt x="250" y="602"/>
                    <a:pt x="193" y="551"/>
                  </a:cubicBezTo>
                  <a:cubicBezTo>
                    <a:pt x="116" y="543"/>
                    <a:pt x="133" y="555"/>
                    <a:pt x="102" y="484"/>
                  </a:cubicBezTo>
                  <a:cubicBezTo>
                    <a:pt x="35" y="446"/>
                    <a:pt x="45" y="464"/>
                    <a:pt x="46" y="387"/>
                  </a:cubicBezTo>
                  <a:cubicBezTo>
                    <a:pt x="0" y="325"/>
                    <a:pt x="2" y="345"/>
                    <a:pt x="34" y="275"/>
                  </a:cubicBezTo>
                  <a:cubicBezTo>
                    <a:pt x="18" y="200"/>
                    <a:pt x="11" y="219"/>
                    <a:pt x="69" y="168"/>
                  </a:cubicBezTo>
                  <a:cubicBezTo>
                    <a:pt x="84" y="93"/>
                    <a:pt x="71" y="108"/>
                    <a:pt x="144" y="85"/>
                  </a:cubicBezTo>
                  <a:cubicBezTo>
                    <a:pt x="189" y="22"/>
                    <a:pt x="170" y="31"/>
                    <a:pt x="247" y="39"/>
                  </a:cubicBezTo>
                  <a:cubicBezTo>
                    <a:pt x="313" y="0"/>
                    <a:pt x="293" y="0"/>
                    <a:pt x="359" y="39"/>
                  </a:cubicBezTo>
                  <a:close/>
                  <a:moveTo>
                    <a:pt x="376" y="379"/>
                  </a:moveTo>
                  <a:lnTo>
                    <a:pt x="376" y="379"/>
                  </a:lnTo>
                  <a:cubicBezTo>
                    <a:pt x="376" y="443"/>
                    <a:pt x="406" y="427"/>
                    <a:pt x="412" y="419"/>
                  </a:cubicBezTo>
                  <a:cubicBezTo>
                    <a:pt x="418" y="409"/>
                    <a:pt x="429" y="332"/>
                    <a:pt x="397" y="332"/>
                  </a:cubicBezTo>
                  <a:cubicBezTo>
                    <a:pt x="378" y="332"/>
                    <a:pt x="376" y="356"/>
                    <a:pt x="376" y="379"/>
                  </a:cubicBezTo>
                  <a:close/>
                  <a:moveTo>
                    <a:pt x="186" y="222"/>
                  </a:moveTo>
                  <a:lnTo>
                    <a:pt x="186" y="222"/>
                  </a:lnTo>
                  <a:cubicBezTo>
                    <a:pt x="186" y="286"/>
                    <a:pt x="217" y="268"/>
                    <a:pt x="221" y="261"/>
                  </a:cubicBezTo>
                  <a:cubicBezTo>
                    <a:pt x="228" y="251"/>
                    <a:pt x="238" y="175"/>
                    <a:pt x="207" y="175"/>
                  </a:cubicBezTo>
                  <a:cubicBezTo>
                    <a:pt x="188" y="175"/>
                    <a:pt x="186" y="199"/>
                    <a:pt x="186" y="222"/>
                  </a:cubicBezTo>
                  <a:close/>
                  <a:moveTo>
                    <a:pt x="141" y="222"/>
                  </a:moveTo>
                  <a:lnTo>
                    <a:pt x="141" y="222"/>
                  </a:lnTo>
                  <a:cubicBezTo>
                    <a:pt x="141" y="124"/>
                    <a:pt x="229" y="132"/>
                    <a:pt x="256" y="162"/>
                  </a:cubicBezTo>
                  <a:cubicBezTo>
                    <a:pt x="282" y="190"/>
                    <a:pt x="291" y="301"/>
                    <a:pt x="208" y="301"/>
                  </a:cubicBezTo>
                  <a:cubicBezTo>
                    <a:pt x="160" y="301"/>
                    <a:pt x="141" y="269"/>
                    <a:pt x="141" y="222"/>
                  </a:cubicBezTo>
                  <a:close/>
                  <a:moveTo>
                    <a:pt x="244" y="460"/>
                  </a:moveTo>
                  <a:lnTo>
                    <a:pt x="244" y="460"/>
                  </a:lnTo>
                  <a:cubicBezTo>
                    <a:pt x="230" y="460"/>
                    <a:pt x="216" y="460"/>
                    <a:pt x="201" y="460"/>
                  </a:cubicBezTo>
                  <a:cubicBezTo>
                    <a:pt x="255" y="354"/>
                    <a:pt x="309" y="247"/>
                    <a:pt x="362" y="141"/>
                  </a:cubicBezTo>
                  <a:cubicBezTo>
                    <a:pt x="376" y="141"/>
                    <a:pt x="390" y="141"/>
                    <a:pt x="404" y="141"/>
                  </a:cubicBezTo>
                  <a:cubicBezTo>
                    <a:pt x="351" y="247"/>
                    <a:pt x="298" y="354"/>
                    <a:pt x="244" y="460"/>
                  </a:cubicBezTo>
                  <a:close/>
                  <a:moveTo>
                    <a:pt x="331" y="379"/>
                  </a:moveTo>
                  <a:lnTo>
                    <a:pt x="331" y="379"/>
                  </a:lnTo>
                  <a:cubicBezTo>
                    <a:pt x="331" y="282"/>
                    <a:pt x="419" y="289"/>
                    <a:pt x="446" y="319"/>
                  </a:cubicBezTo>
                  <a:cubicBezTo>
                    <a:pt x="473" y="348"/>
                    <a:pt x="481" y="459"/>
                    <a:pt x="398" y="459"/>
                  </a:cubicBezTo>
                  <a:cubicBezTo>
                    <a:pt x="351" y="459"/>
                    <a:pt x="331" y="427"/>
                    <a:pt x="331" y="379"/>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24" name="组合 23"/>
          <p:cNvGrpSpPr/>
          <p:nvPr/>
        </p:nvGrpSpPr>
        <p:grpSpPr>
          <a:xfrm>
            <a:off x="6672787" y="3082228"/>
            <a:ext cx="1414369" cy="2104307"/>
            <a:chOff x="6672787" y="3082228"/>
            <a:chExt cx="1414369" cy="2104307"/>
          </a:xfrm>
        </p:grpSpPr>
        <p:sp>
          <p:nvSpPr>
            <p:cNvPr id="25" name="任意多边形 24"/>
            <p:cNvSpPr/>
            <p:nvPr/>
          </p:nvSpPr>
          <p:spPr>
            <a:xfrm rot="16200000">
              <a:off x="6327818" y="3427197"/>
              <a:ext cx="2104307" cy="1414369"/>
            </a:xfrm>
            <a:custGeom>
              <a:avLst/>
              <a:gdLst>
                <a:gd name="connsiteX0" fmla="*/ 2533879 w 2533879"/>
                <a:gd name="connsiteY0" fmla="*/ 851549 h 1703098"/>
                <a:gd name="connsiteX1" fmla="*/ 2100969 w 2533879"/>
                <a:gd name="connsiteY1" fmla="*/ 1703098 h 1703098"/>
                <a:gd name="connsiteX2" fmla="*/ 0 w 2533879"/>
                <a:gd name="connsiteY2" fmla="*/ 1703098 h 1703098"/>
                <a:gd name="connsiteX3" fmla="*/ 0 w 2533879"/>
                <a:gd name="connsiteY3" fmla="*/ 1701262 h 1703098"/>
                <a:gd name="connsiteX4" fmla="*/ 119769 w 2533879"/>
                <a:gd name="connsiteY4" fmla="*/ 1701262 h 1703098"/>
                <a:gd name="connsiteX5" fmla="*/ 552679 w 2533879"/>
                <a:gd name="connsiteY5" fmla="*/ 849713 h 1703098"/>
                <a:gd name="connsiteX6" fmla="*/ 120702 w 2533879"/>
                <a:gd name="connsiteY6" fmla="*/ 0 h 1703098"/>
                <a:gd name="connsiteX7" fmla="*/ 2100969 w 2533879"/>
                <a:gd name="connsiteY7" fmla="*/ 0 h 1703098"/>
                <a:gd name="connsiteX8" fmla="*/ 2533879 w 2533879"/>
                <a:gd name="connsiteY8" fmla="*/ 851549 h 17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3879" h="1703098">
                  <a:moveTo>
                    <a:pt x="2533879" y="851549"/>
                  </a:moveTo>
                  <a:lnTo>
                    <a:pt x="2100969" y="1703098"/>
                  </a:lnTo>
                  <a:lnTo>
                    <a:pt x="0" y="1703098"/>
                  </a:lnTo>
                  <a:lnTo>
                    <a:pt x="0" y="1701262"/>
                  </a:lnTo>
                  <a:lnTo>
                    <a:pt x="119769" y="1701262"/>
                  </a:lnTo>
                  <a:lnTo>
                    <a:pt x="552679" y="849713"/>
                  </a:lnTo>
                  <a:lnTo>
                    <a:pt x="120702" y="0"/>
                  </a:lnTo>
                  <a:lnTo>
                    <a:pt x="2100969" y="0"/>
                  </a:lnTo>
                  <a:lnTo>
                    <a:pt x="2533879" y="851549"/>
                  </a:lnTo>
                  <a:close/>
                </a:path>
              </a:pathLst>
            </a:custGeom>
            <a:solidFill>
              <a:srgbClr val="98DB8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26"/>
            <p:cNvSpPr>
              <a:spLocks noEditPoints="1"/>
            </p:cNvSpPr>
            <p:nvPr/>
          </p:nvSpPr>
          <p:spPr bwMode="auto">
            <a:xfrm>
              <a:off x="7177738" y="4009423"/>
              <a:ext cx="404466" cy="424946"/>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27" name="组合 26"/>
          <p:cNvGrpSpPr/>
          <p:nvPr/>
        </p:nvGrpSpPr>
        <p:grpSpPr>
          <a:xfrm>
            <a:off x="9299562" y="3082228"/>
            <a:ext cx="1414369" cy="2104307"/>
            <a:chOff x="9299562" y="3082228"/>
            <a:chExt cx="1414369" cy="2104307"/>
          </a:xfrm>
        </p:grpSpPr>
        <p:sp>
          <p:nvSpPr>
            <p:cNvPr id="28" name="任意多边形 27"/>
            <p:cNvSpPr/>
            <p:nvPr/>
          </p:nvSpPr>
          <p:spPr>
            <a:xfrm rot="16200000">
              <a:off x="8954593" y="3427197"/>
              <a:ext cx="2104307" cy="1414369"/>
            </a:xfrm>
            <a:custGeom>
              <a:avLst/>
              <a:gdLst>
                <a:gd name="connsiteX0" fmla="*/ 2533879 w 2533879"/>
                <a:gd name="connsiteY0" fmla="*/ 851549 h 1703098"/>
                <a:gd name="connsiteX1" fmla="*/ 2100969 w 2533879"/>
                <a:gd name="connsiteY1" fmla="*/ 1703098 h 1703098"/>
                <a:gd name="connsiteX2" fmla="*/ 0 w 2533879"/>
                <a:gd name="connsiteY2" fmla="*/ 1703098 h 1703098"/>
                <a:gd name="connsiteX3" fmla="*/ 0 w 2533879"/>
                <a:gd name="connsiteY3" fmla="*/ 1701262 h 1703098"/>
                <a:gd name="connsiteX4" fmla="*/ 119769 w 2533879"/>
                <a:gd name="connsiteY4" fmla="*/ 1701262 h 1703098"/>
                <a:gd name="connsiteX5" fmla="*/ 552679 w 2533879"/>
                <a:gd name="connsiteY5" fmla="*/ 849713 h 1703098"/>
                <a:gd name="connsiteX6" fmla="*/ 120702 w 2533879"/>
                <a:gd name="connsiteY6" fmla="*/ 0 h 1703098"/>
                <a:gd name="connsiteX7" fmla="*/ 2100969 w 2533879"/>
                <a:gd name="connsiteY7" fmla="*/ 0 h 1703098"/>
                <a:gd name="connsiteX8" fmla="*/ 2533879 w 2533879"/>
                <a:gd name="connsiteY8" fmla="*/ 851549 h 17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3879" h="1703098">
                  <a:moveTo>
                    <a:pt x="2533879" y="851549"/>
                  </a:moveTo>
                  <a:lnTo>
                    <a:pt x="2100969" y="1703098"/>
                  </a:lnTo>
                  <a:lnTo>
                    <a:pt x="0" y="1703098"/>
                  </a:lnTo>
                  <a:lnTo>
                    <a:pt x="0" y="1701262"/>
                  </a:lnTo>
                  <a:lnTo>
                    <a:pt x="119769" y="1701262"/>
                  </a:lnTo>
                  <a:lnTo>
                    <a:pt x="552679" y="849713"/>
                  </a:lnTo>
                  <a:lnTo>
                    <a:pt x="120702" y="0"/>
                  </a:lnTo>
                  <a:lnTo>
                    <a:pt x="2100969" y="0"/>
                  </a:lnTo>
                  <a:lnTo>
                    <a:pt x="2533879" y="851549"/>
                  </a:lnTo>
                  <a:close/>
                </a:path>
              </a:pathLst>
            </a:custGeom>
            <a:solidFill>
              <a:srgbClr val="FDDF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33"/>
            <p:cNvSpPr>
              <a:spLocks noEditPoints="1"/>
            </p:cNvSpPr>
            <p:nvPr/>
          </p:nvSpPr>
          <p:spPr bwMode="auto">
            <a:xfrm>
              <a:off x="9770114" y="4015842"/>
              <a:ext cx="473264" cy="444475"/>
            </a:xfrm>
            <a:custGeom>
              <a:avLst/>
              <a:gdLst>
                <a:gd name="T0" fmla="*/ 21 w 643"/>
                <a:gd name="T1" fmla="*/ 477 h 603"/>
                <a:gd name="T2" fmla="*/ 459 w 643"/>
                <a:gd name="T3" fmla="*/ 359 h 603"/>
                <a:gd name="T4" fmla="*/ 420 w 643"/>
                <a:gd name="T5" fmla="*/ 494 h 603"/>
                <a:gd name="T6" fmla="*/ 407 w 643"/>
                <a:gd name="T7" fmla="*/ 377 h 603"/>
                <a:gd name="T8" fmla="*/ 408 w 643"/>
                <a:gd name="T9" fmla="*/ 272 h 603"/>
                <a:gd name="T10" fmla="*/ 397 w 643"/>
                <a:gd name="T11" fmla="*/ 276 h 603"/>
                <a:gd name="T12" fmla="*/ 405 w 643"/>
                <a:gd name="T13" fmla="*/ 292 h 603"/>
                <a:gd name="T14" fmla="*/ 415 w 643"/>
                <a:gd name="T15" fmla="*/ 288 h 603"/>
                <a:gd name="T16" fmla="*/ 356 w 643"/>
                <a:gd name="T17" fmla="*/ 302 h 603"/>
                <a:gd name="T18" fmla="*/ 360 w 643"/>
                <a:gd name="T19" fmla="*/ 322 h 603"/>
                <a:gd name="T20" fmla="*/ 368 w 643"/>
                <a:gd name="T21" fmla="*/ 315 h 603"/>
                <a:gd name="T22" fmla="*/ 324 w 643"/>
                <a:gd name="T23" fmla="*/ 341 h 603"/>
                <a:gd name="T24" fmla="*/ 319 w 643"/>
                <a:gd name="T25" fmla="*/ 351 h 603"/>
                <a:gd name="T26" fmla="*/ 335 w 643"/>
                <a:gd name="T27" fmla="*/ 359 h 603"/>
                <a:gd name="T28" fmla="*/ 340 w 643"/>
                <a:gd name="T29" fmla="*/ 349 h 603"/>
                <a:gd name="T30" fmla="*/ 305 w 643"/>
                <a:gd name="T31" fmla="*/ 399 h 603"/>
                <a:gd name="T32" fmla="*/ 322 w 643"/>
                <a:gd name="T33" fmla="*/ 411 h 603"/>
                <a:gd name="T34" fmla="*/ 323 w 643"/>
                <a:gd name="T35" fmla="*/ 400 h 603"/>
                <a:gd name="T36" fmla="*/ 308 w 643"/>
                <a:gd name="T37" fmla="*/ 450 h 603"/>
                <a:gd name="T38" fmla="*/ 311 w 643"/>
                <a:gd name="T39" fmla="*/ 461 h 603"/>
                <a:gd name="T40" fmla="*/ 327 w 643"/>
                <a:gd name="T41" fmla="*/ 455 h 603"/>
                <a:gd name="T42" fmla="*/ 324 w 643"/>
                <a:gd name="T43" fmla="*/ 444 h 603"/>
                <a:gd name="T44" fmla="*/ 332 w 643"/>
                <a:gd name="T45" fmla="*/ 505 h 603"/>
                <a:gd name="T46" fmla="*/ 353 w 643"/>
                <a:gd name="T47" fmla="*/ 503 h 603"/>
                <a:gd name="T48" fmla="*/ 346 w 643"/>
                <a:gd name="T49" fmla="*/ 495 h 603"/>
                <a:gd name="T50" fmla="*/ 367 w 643"/>
                <a:gd name="T51" fmla="*/ 541 h 603"/>
                <a:gd name="T52" fmla="*/ 377 w 643"/>
                <a:gd name="T53" fmla="*/ 547 h 603"/>
                <a:gd name="T54" fmla="*/ 386 w 643"/>
                <a:gd name="T55" fmla="*/ 532 h 603"/>
                <a:gd name="T56" fmla="*/ 377 w 643"/>
                <a:gd name="T57" fmla="*/ 526 h 603"/>
                <a:gd name="T58" fmla="*/ 423 w 643"/>
                <a:gd name="T59" fmla="*/ 566 h 603"/>
                <a:gd name="T60" fmla="*/ 434 w 643"/>
                <a:gd name="T61" fmla="*/ 568 h 603"/>
                <a:gd name="T62" fmla="*/ 427 w 643"/>
                <a:gd name="T63" fmla="*/ 549 h 603"/>
                <a:gd name="T64" fmla="*/ 472 w 643"/>
                <a:gd name="T65" fmla="*/ 569 h 603"/>
                <a:gd name="T66" fmla="*/ 484 w 643"/>
                <a:gd name="T67" fmla="*/ 568 h 603"/>
                <a:gd name="T68" fmla="*/ 483 w 643"/>
                <a:gd name="T69" fmla="*/ 550 h 603"/>
                <a:gd name="T70" fmla="*/ 472 w 643"/>
                <a:gd name="T71" fmla="*/ 552 h 603"/>
                <a:gd name="T72" fmla="*/ 530 w 643"/>
                <a:gd name="T73" fmla="*/ 551 h 603"/>
                <a:gd name="T74" fmla="*/ 540 w 643"/>
                <a:gd name="T75" fmla="*/ 545 h 603"/>
                <a:gd name="T76" fmla="*/ 524 w 643"/>
                <a:gd name="T77" fmla="*/ 535 h 603"/>
                <a:gd name="T78" fmla="*/ 570 w 643"/>
                <a:gd name="T79" fmla="*/ 521 h 603"/>
                <a:gd name="T80" fmla="*/ 577 w 643"/>
                <a:gd name="T81" fmla="*/ 512 h 603"/>
                <a:gd name="T82" fmla="*/ 565 w 643"/>
                <a:gd name="T83" fmla="*/ 499 h 603"/>
                <a:gd name="T84" fmla="*/ 559 w 643"/>
                <a:gd name="T85" fmla="*/ 507 h 603"/>
                <a:gd name="T86" fmla="*/ 601 w 643"/>
                <a:gd name="T87" fmla="*/ 469 h 603"/>
                <a:gd name="T88" fmla="*/ 605 w 643"/>
                <a:gd name="T89" fmla="*/ 457 h 603"/>
                <a:gd name="T90" fmla="*/ 586 w 643"/>
                <a:gd name="T91" fmla="*/ 459 h 603"/>
                <a:gd name="T92" fmla="*/ 610 w 643"/>
                <a:gd name="T93" fmla="*/ 419 h 603"/>
                <a:gd name="T94" fmla="*/ 610 w 643"/>
                <a:gd name="T95" fmla="*/ 408 h 603"/>
                <a:gd name="T96" fmla="*/ 592 w 643"/>
                <a:gd name="T97" fmla="*/ 406 h 603"/>
                <a:gd name="T98" fmla="*/ 593 w 643"/>
                <a:gd name="T99" fmla="*/ 417 h 603"/>
                <a:gd name="T100" fmla="*/ 599 w 643"/>
                <a:gd name="T101" fmla="*/ 358 h 603"/>
                <a:gd name="T102" fmla="*/ 594 w 643"/>
                <a:gd name="T103" fmla="*/ 347 h 603"/>
                <a:gd name="T104" fmla="*/ 581 w 643"/>
                <a:gd name="T105" fmla="*/ 363 h 603"/>
                <a:gd name="T106" fmla="*/ 573 w 643"/>
                <a:gd name="T107" fmla="*/ 316 h 603"/>
                <a:gd name="T108" fmla="*/ 565 w 643"/>
                <a:gd name="T109" fmla="*/ 308 h 603"/>
                <a:gd name="T110" fmla="*/ 550 w 643"/>
                <a:gd name="T111" fmla="*/ 318 h 603"/>
                <a:gd name="T112" fmla="*/ 557 w 643"/>
                <a:gd name="T113" fmla="*/ 326 h 603"/>
                <a:gd name="T114" fmla="*/ 524 w 643"/>
                <a:gd name="T115" fmla="*/ 279 h 603"/>
                <a:gd name="T116" fmla="*/ 513 w 643"/>
                <a:gd name="T117" fmla="*/ 274 h 603"/>
                <a:gd name="T118" fmla="*/ 513 w 643"/>
                <a:gd name="T119" fmla="*/ 293 h 603"/>
                <a:gd name="T120" fmla="*/ 457 w 643"/>
                <a:gd name="T121" fmla="*/ 231 h 603"/>
                <a:gd name="T122" fmla="*/ 358 w 643"/>
                <a:gd name="T123" fmla="*/ 9 h 603"/>
                <a:gd name="T124" fmla="*/ 30 w 643"/>
                <a:gd name="T125" fmla="*/ 15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43" h="603">
                  <a:moveTo>
                    <a:pt x="51" y="448"/>
                  </a:moveTo>
                  <a:cubicBezTo>
                    <a:pt x="83" y="445"/>
                    <a:pt x="115" y="443"/>
                    <a:pt x="147" y="442"/>
                  </a:cubicBezTo>
                  <a:cubicBezTo>
                    <a:pt x="127" y="440"/>
                    <a:pt x="108" y="439"/>
                    <a:pt x="88" y="436"/>
                  </a:cubicBezTo>
                  <a:cubicBezTo>
                    <a:pt x="72" y="435"/>
                    <a:pt x="59" y="423"/>
                    <a:pt x="59" y="407"/>
                  </a:cubicBezTo>
                  <a:cubicBezTo>
                    <a:pt x="59" y="383"/>
                    <a:pt x="59" y="359"/>
                    <a:pt x="59" y="335"/>
                  </a:cubicBezTo>
                  <a:cubicBezTo>
                    <a:pt x="59" y="318"/>
                    <a:pt x="72" y="306"/>
                    <a:pt x="88" y="305"/>
                  </a:cubicBezTo>
                  <a:cubicBezTo>
                    <a:pt x="148" y="299"/>
                    <a:pt x="207" y="297"/>
                    <a:pt x="267" y="298"/>
                  </a:cubicBezTo>
                  <a:cubicBezTo>
                    <a:pt x="245" y="333"/>
                    <a:pt x="233" y="373"/>
                    <a:pt x="233" y="417"/>
                  </a:cubicBezTo>
                  <a:cubicBezTo>
                    <a:pt x="233" y="479"/>
                    <a:pt x="258" y="535"/>
                    <a:pt x="299" y="575"/>
                  </a:cubicBezTo>
                  <a:cubicBezTo>
                    <a:pt x="301" y="578"/>
                    <a:pt x="304" y="581"/>
                    <a:pt x="306" y="583"/>
                  </a:cubicBezTo>
                  <a:cubicBezTo>
                    <a:pt x="221" y="590"/>
                    <a:pt x="136" y="588"/>
                    <a:pt x="51" y="579"/>
                  </a:cubicBezTo>
                  <a:cubicBezTo>
                    <a:pt x="35" y="578"/>
                    <a:pt x="21" y="566"/>
                    <a:pt x="21" y="549"/>
                  </a:cubicBezTo>
                  <a:cubicBezTo>
                    <a:pt x="21" y="526"/>
                    <a:pt x="21" y="501"/>
                    <a:pt x="21" y="477"/>
                  </a:cubicBezTo>
                  <a:cubicBezTo>
                    <a:pt x="21" y="461"/>
                    <a:pt x="35" y="449"/>
                    <a:pt x="51" y="448"/>
                  </a:cubicBezTo>
                  <a:close/>
                  <a:moveTo>
                    <a:pt x="442" y="265"/>
                  </a:moveTo>
                  <a:lnTo>
                    <a:pt x="442" y="265"/>
                  </a:lnTo>
                  <a:cubicBezTo>
                    <a:pt x="454" y="263"/>
                    <a:pt x="467" y="262"/>
                    <a:pt x="479" y="265"/>
                  </a:cubicBezTo>
                  <a:cubicBezTo>
                    <a:pt x="478" y="271"/>
                    <a:pt x="478" y="278"/>
                    <a:pt x="477" y="284"/>
                  </a:cubicBezTo>
                  <a:cubicBezTo>
                    <a:pt x="466" y="283"/>
                    <a:pt x="455" y="283"/>
                    <a:pt x="444" y="284"/>
                  </a:cubicBezTo>
                  <a:cubicBezTo>
                    <a:pt x="443" y="278"/>
                    <a:pt x="443" y="271"/>
                    <a:pt x="442" y="265"/>
                  </a:cubicBezTo>
                  <a:close/>
                  <a:moveTo>
                    <a:pt x="510" y="384"/>
                  </a:moveTo>
                  <a:lnTo>
                    <a:pt x="510" y="384"/>
                  </a:lnTo>
                  <a:lnTo>
                    <a:pt x="467" y="384"/>
                  </a:lnTo>
                  <a:lnTo>
                    <a:pt x="467" y="377"/>
                  </a:lnTo>
                  <a:cubicBezTo>
                    <a:pt x="467" y="369"/>
                    <a:pt x="466" y="364"/>
                    <a:pt x="465" y="362"/>
                  </a:cubicBezTo>
                  <a:cubicBezTo>
                    <a:pt x="464" y="360"/>
                    <a:pt x="462" y="359"/>
                    <a:pt x="459" y="359"/>
                  </a:cubicBezTo>
                  <a:cubicBezTo>
                    <a:pt x="456" y="359"/>
                    <a:pt x="454" y="359"/>
                    <a:pt x="453" y="362"/>
                  </a:cubicBezTo>
                  <a:cubicBezTo>
                    <a:pt x="452" y="364"/>
                    <a:pt x="451" y="367"/>
                    <a:pt x="451" y="371"/>
                  </a:cubicBezTo>
                  <a:cubicBezTo>
                    <a:pt x="451" y="377"/>
                    <a:pt x="452" y="382"/>
                    <a:pt x="455" y="385"/>
                  </a:cubicBezTo>
                  <a:cubicBezTo>
                    <a:pt x="458" y="388"/>
                    <a:pt x="466" y="393"/>
                    <a:pt x="478" y="401"/>
                  </a:cubicBezTo>
                  <a:cubicBezTo>
                    <a:pt x="489" y="407"/>
                    <a:pt x="497" y="413"/>
                    <a:pt x="501" y="416"/>
                  </a:cubicBezTo>
                  <a:cubicBezTo>
                    <a:pt x="505" y="420"/>
                    <a:pt x="508" y="425"/>
                    <a:pt x="511" y="431"/>
                  </a:cubicBezTo>
                  <a:cubicBezTo>
                    <a:pt x="514" y="437"/>
                    <a:pt x="515" y="445"/>
                    <a:pt x="515" y="455"/>
                  </a:cubicBezTo>
                  <a:cubicBezTo>
                    <a:pt x="515" y="471"/>
                    <a:pt x="512" y="483"/>
                    <a:pt x="504" y="491"/>
                  </a:cubicBezTo>
                  <a:cubicBezTo>
                    <a:pt x="497" y="500"/>
                    <a:pt x="485" y="506"/>
                    <a:pt x="471" y="508"/>
                  </a:cubicBezTo>
                  <a:lnTo>
                    <a:pt x="471" y="524"/>
                  </a:lnTo>
                  <a:lnTo>
                    <a:pt x="451" y="524"/>
                  </a:lnTo>
                  <a:lnTo>
                    <a:pt x="451" y="507"/>
                  </a:lnTo>
                  <a:cubicBezTo>
                    <a:pt x="439" y="506"/>
                    <a:pt x="429" y="502"/>
                    <a:pt x="420" y="494"/>
                  </a:cubicBezTo>
                  <a:cubicBezTo>
                    <a:pt x="412" y="486"/>
                    <a:pt x="407" y="473"/>
                    <a:pt x="407" y="453"/>
                  </a:cubicBezTo>
                  <a:lnTo>
                    <a:pt x="407" y="445"/>
                  </a:lnTo>
                  <a:lnTo>
                    <a:pt x="451" y="445"/>
                  </a:lnTo>
                  <a:lnTo>
                    <a:pt x="451" y="456"/>
                  </a:lnTo>
                  <a:cubicBezTo>
                    <a:pt x="451" y="467"/>
                    <a:pt x="451" y="474"/>
                    <a:pt x="452" y="477"/>
                  </a:cubicBezTo>
                  <a:cubicBezTo>
                    <a:pt x="453" y="480"/>
                    <a:pt x="455" y="481"/>
                    <a:pt x="458" y="481"/>
                  </a:cubicBezTo>
                  <a:cubicBezTo>
                    <a:pt x="461" y="481"/>
                    <a:pt x="464" y="480"/>
                    <a:pt x="465" y="478"/>
                  </a:cubicBezTo>
                  <a:cubicBezTo>
                    <a:pt x="466" y="476"/>
                    <a:pt x="467" y="473"/>
                    <a:pt x="467" y="470"/>
                  </a:cubicBezTo>
                  <a:cubicBezTo>
                    <a:pt x="467" y="460"/>
                    <a:pt x="466" y="453"/>
                    <a:pt x="465" y="449"/>
                  </a:cubicBezTo>
                  <a:cubicBezTo>
                    <a:pt x="464" y="445"/>
                    <a:pt x="459" y="440"/>
                    <a:pt x="451" y="435"/>
                  </a:cubicBezTo>
                  <a:cubicBezTo>
                    <a:pt x="438" y="427"/>
                    <a:pt x="429" y="421"/>
                    <a:pt x="424" y="417"/>
                  </a:cubicBezTo>
                  <a:cubicBezTo>
                    <a:pt x="420" y="413"/>
                    <a:pt x="415" y="408"/>
                    <a:pt x="412" y="401"/>
                  </a:cubicBezTo>
                  <a:cubicBezTo>
                    <a:pt x="408" y="393"/>
                    <a:pt x="407" y="385"/>
                    <a:pt x="407" y="377"/>
                  </a:cubicBezTo>
                  <a:cubicBezTo>
                    <a:pt x="407" y="364"/>
                    <a:pt x="410" y="354"/>
                    <a:pt x="418" y="346"/>
                  </a:cubicBezTo>
                  <a:cubicBezTo>
                    <a:pt x="425" y="339"/>
                    <a:pt x="436" y="334"/>
                    <a:pt x="451" y="333"/>
                  </a:cubicBezTo>
                  <a:lnTo>
                    <a:pt x="451" y="319"/>
                  </a:lnTo>
                  <a:lnTo>
                    <a:pt x="471" y="319"/>
                  </a:lnTo>
                  <a:lnTo>
                    <a:pt x="471" y="333"/>
                  </a:lnTo>
                  <a:cubicBezTo>
                    <a:pt x="484" y="334"/>
                    <a:pt x="494" y="339"/>
                    <a:pt x="501" y="346"/>
                  </a:cubicBezTo>
                  <a:cubicBezTo>
                    <a:pt x="507" y="353"/>
                    <a:pt x="511" y="363"/>
                    <a:pt x="511" y="376"/>
                  </a:cubicBezTo>
                  <a:cubicBezTo>
                    <a:pt x="511" y="378"/>
                    <a:pt x="510" y="381"/>
                    <a:pt x="510" y="384"/>
                  </a:cubicBezTo>
                  <a:close/>
                  <a:moveTo>
                    <a:pt x="411" y="271"/>
                  </a:moveTo>
                  <a:lnTo>
                    <a:pt x="411" y="271"/>
                  </a:lnTo>
                  <a:lnTo>
                    <a:pt x="410" y="271"/>
                  </a:lnTo>
                  <a:lnTo>
                    <a:pt x="409" y="271"/>
                  </a:lnTo>
                  <a:lnTo>
                    <a:pt x="408" y="272"/>
                  </a:lnTo>
                  <a:lnTo>
                    <a:pt x="407" y="272"/>
                  </a:lnTo>
                  <a:lnTo>
                    <a:pt x="406" y="272"/>
                  </a:lnTo>
                  <a:lnTo>
                    <a:pt x="405" y="273"/>
                  </a:lnTo>
                  <a:lnTo>
                    <a:pt x="405" y="273"/>
                  </a:lnTo>
                  <a:lnTo>
                    <a:pt x="404" y="273"/>
                  </a:lnTo>
                  <a:lnTo>
                    <a:pt x="403" y="274"/>
                  </a:lnTo>
                  <a:lnTo>
                    <a:pt x="402" y="274"/>
                  </a:lnTo>
                  <a:lnTo>
                    <a:pt x="401" y="274"/>
                  </a:lnTo>
                  <a:lnTo>
                    <a:pt x="400" y="275"/>
                  </a:lnTo>
                  <a:lnTo>
                    <a:pt x="399" y="275"/>
                  </a:lnTo>
                  <a:lnTo>
                    <a:pt x="398" y="275"/>
                  </a:lnTo>
                  <a:lnTo>
                    <a:pt x="398" y="276"/>
                  </a:lnTo>
                  <a:lnTo>
                    <a:pt x="397" y="276"/>
                  </a:lnTo>
                  <a:lnTo>
                    <a:pt x="396" y="277"/>
                  </a:lnTo>
                  <a:lnTo>
                    <a:pt x="395" y="277"/>
                  </a:lnTo>
                  <a:lnTo>
                    <a:pt x="394" y="277"/>
                  </a:lnTo>
                  <a:lnTo>
                    <a:pt x="393" y="278"/>
                  </a:lnTo>
                  <a:lnTo>
                    <a:pt x="393" y="278"/>
                  </a:lnTo>
                  <a:lnTo>
                    <a:pt x="401" y="294"/>
                  </a:lnTo>
                  <a:lnTo>
                    <a:pt x="401" y="294"/>
                  </a:lnTo>
                  <a:lnTo>
                    <a:pt x="401" y="293"/>
                  </a:lnTo>
                  <a:lnTo>
                    <a:pt x="402" y="293"/>
                  </a:lnTo>
                  <a:lnTo>
                    <a:pt x="403" y="293"/>
                  </a:lnTo>
                  <a:lnTo>
                    <a:pt x="404" y="292"/>
                  </a:lnTo>
                  <a:lnTo>
                    <a:pt x="404" y="292"/>
                  </a:lnTo>
                  <a:lnTo>
                    <a:pt x="405" y="292"/>
                  </a:lnTo>
                  <a:lnTo>
                    <a:pt x="406" y="291"/>
                  </a:lnTo>
                  <a:lnTo>
                    <a:pt x="407" y="291"/>
                  </a:lnTo>
                  <a:lnTo>
                    <a:pt x="407" y="291"/>
                  </a:lnTo>
                  <a:lnTo>
                    <a:pt x="408" y="290"/>
                  </a:lnTo>
                  <a:lnTo>
                    <a:pt x="409" y="290"/>
                  </a:lnTo>
                  <a:lnTo>
                    <a:pt x="410" y="290"/>
                  </a:lnTo>
                  <a:lnTo>
                    <a:pt x="411" y="290"/>
                  </a:lnTo>
                  <a:lnTo>
                    <a:pt x="411" y="289"/>
                  </a:lnTo>
                  <a:lnTo>
                    <a:pt x="412" y="289"/>
                  </a:lnTo>
                  <a:lnTo>
                    <a:pt x="413" y="289"/>
                  </a:lnTo>
                  <a:lnTo>
                    <a:pt x="414" y="288"/>
                  </a:lnTo>
                  <a:lnTo>
                    <a:pt x="414" y="288"/>
                  </a:lnTo>
                  <a:lnTo>
                    <a:pt x="415" y="288"/>
                  </a:lnTo>
                  <a:lnTo>
                    <a:pt x="416" y="288"/>
                  </a:lnTo>
                  <a:lnTo>
                    <a:pt x="411" y="271"/>
                  </a:lnTo>
                  <a:close/>
                  <a:moveTo>
                    <a:pt x="361" y="297"/>
                  </a:moveTo>
                  <a:lnTo>
                    <a:pt x="361" y="297"/>
                  </a:lnTo>
                  <a:lnTo>
                    <a:pt x="361" y="297"/>
                  </a:lnTo>
                  <a:lnTo>
                    <a:pt x="360" y="298"/>
                  </a:lnTo>
                  <a:lnTo>
                    <a:pt x="360" y="299"/>
                  </a:lnTo>
                  <a:lnTo>
                    <a:pt x="359" y="299"/>
                  </a:lnTo>
                  <a:lnTo>
                    <a:pt x="358" y="300"/>
                  </a:lnTo>
                  <a:lnTo>
                    <a:pt x="358" y="300"/>
                  </a:lnTo>
                  <a:lnTo>
                    <a:pt x="357" y="301"/>
                  </a:lnTo>
                  <a:lnTo>
                    <a:pt x="356" y="302"/>
                  </a:lnTo>
                  <a:lnTo>
                    <a:pt x="356" y="302"/>
                  </a:lnTo>
                  <a:lnTo>
                    <a:pt x="355" y="303"/>
                  </a:lnTo>
                  <a:lnTo>
                    <a:pt x="354" y="304"/>
                  </a:lnTo>
                  <a:lnTo>
                    <a:pt x="354" y="304"/>
                  </a:lnTo>
                  <a:lnTo>
                    <a:pt x="353" y="305"/>
                  </a:lnTo>
                  <a:lnTo>
                    <a:pt x="352" y="305"/>
                  </a:lnTo>
                  <a:lnTo>
                    <a:pt x="352" y="306"/>
                  </a:lnTo>
                  <a:lnTo>
                    <a:pt x="351" y="307"/>
                  </a:lnTo>
                  <a:lnTo>
                    <a:pt x="350" y="307"/>
                  </a:lnTo>
                  <a:lnTo>
                    <a:pt x="350" y="308"/>
                  </a:lnTo>
                  <a:lnTo>
                    <a:pt x="349" y="309"/>
                  </a:lnTo>
                  <a:lnTo>
                    <a:pt x="348" y="309"/>
                  </a:lnTo>
                  <a:lnTo>
                    <a:pt x="348" y="310"/>
                  </a:lnTo>
                  <a:lnTo>
                    <a:pt x="360" y="322"/>
                  </a:lnTo>
                  <a:lnTo>
                    <a:pt x="361" y="322"/>
                  </a:lnTo>
                  <a:lnTo>
                    <a:pt x="361" y="321"/>
                  </a:lnTo>
                  <a:lnTo>
                    <a:pt x="362" y="320"/>
                  </a:lnTo>
                  <a:lnTo>
                    <a:pt x="363" y="320"/>
                  </a:lnTo>
                  <a:lnTo>
                    <a:pt x="363" y="319"/>
                  </a:lnTo>
                  <a:lnTo>
                    <a:pt x="364" y="319"/>
                  </a:lnTo>
                  <a:lnTo>
                    <a:pt x="364" y="318"/>
                  </a:lnTo>
                  <a:lnTo>
                    <a:pt x="365" y="318"/>
                  </a:lnTo>
                  <a:lnTo>
                    <a:pt x="365" y="317"/>
                  </a:lnTo>
                  <a:lnTo>
                    <a:pt x="366" y="317"/>
                  </a:lnTo>
                  <a:lnTo>
                    <a:pt x="367" y="316"/>
                  </a:lnTo>
                  <a:lnTo>
                    <a:pt x="367" y="315"/>
                  </a:lnTo>
                  <a:lnTo>
                    <a:pt x="368" y="315"/>
                  </a:lnTo>
                  <a:lnTo>
                    <a:pt x="368" y="314"/>
                  </a:lnTo>
                  <a:lnTo>
                    <a:pt x="369" y="314"/>
                  </a:lnTo>
                  <a:lnTo>
                    <a:pt x="370" y="313"/>
                  </a:lnTo>
                  <a:lnTo>
                    <a:pt x="370" y="313"/>
                  </a:lnTo>
                  <a:lnTo>
                    <a:pt x="371" y="312"/>
                  </a:lnTo>
                  <a:lnTo>
                    <a:pt x="372" y="312"/>
                  </a:lnTo>
                  <a:lnTo>
                    <a:pt x="372" y="311"/>
                  </a:lnTo>
                  <a:lnTo>
                    <a:pt x="373" y="311"/>
                  </a:lnTo>
                  <a:lnTo>
                    <a:pt x="361" y="297"/>
                  </a:lnTo>
                  <a:close/>
                  <a:moveTo>
                    <a:pt x="325" y="339"/>
                  </a:moveTo>
                  <a:lnTo>
                    <a:pt x="325" y="339"/>
                  </a:lnTo>
                  <a:lnTo>
                    <a:pt x="325" y="340"/>
                  </a:lnTo>
                  <a:lnTo>
                    <a:pt x="324" y="341"/>
                  </a:lnTo>
                  <a:lnTo>
                    <a:pt x="324" y="341"/>
                  </a:lnTo>
                  <a:lnTo>
                    <a:pt x="323" y="342"/>
                  </a:lnTo>
                  <a:lnTo>
                    <a:pt x="323" y="343"/>
                  </a:lnTo>
                  <a:lnTo>
                    <a:pt x="323" y="344"/>
                  </a:lnTo>
                  <a:lnTo>
                    <a:pt x="322" y="345"/>
                  </a:lnTo>
                  <a:lnTo>
                    <a:pt x="322" y="345"/>
                  </a:lnTo>
                  <a:lnTo>
                    <a:pt x="321" y="346"/>
                  </a:lnTo>
                  <a:lnTo>
                    <a:pt x="321" y="347"/>
                  </a:lnTo>
                  <a:lnTo>
                    <a:pt x="320" y="348"/>
                  </a:lnTo>
                  <a:lnTo>
                    <a:pt x="320" y="349"/>
                  </a:lnTo>
                  <a:lnTo>
                    <a:pt x="320" y="350"/>
                  </a:lnTo>
                  <a:lnTo>
                    <a:pt x="319" y="350"/>
                  </a:lnTo>
                  <a:lnTo>
                    <a:pt x="319" y="351"/>
                  </a:lnTo>
                  <a:lnTo>
                    <a:pt x="318" y="352"/>
                  </a:lnTo>
                  <a:lnTo>
                    <a:pt x="318" y="353"/>
                  </a:lnTo>
                  <a:lnTo>
                    <a:pt x="318" y="354"/>
                  </a:lnTo>
                  <a:lnTo>
                    <a:pt x="317" y="355"/>
                  </a:lnTo>
                  <a:lnTo>
                    <a:pt x="317" y="356"/>
                  </a:lnTo>
                  <a:lnTo>
                    <a:pt x="317" y="356"/>
                  </a:lnTo>
                  <a:lnTo>
                    <a:pt x="333" y="363"/>
                  </a:lnTo>
                  <a:lnTo>
                    <a:pt x="333" y="363"/>
                  </a:lnTo>
                  <a:lnTo>
                    <a:pt x="333" y="362"/>
                  </a:lnTo>
                  <a:lnTo>
                    <a:pt x="334" y="361"/>
                  </a:lnTo>
                  <a:lnTo>
                    <a:pt x="334" y="360"/>
                  </a:lnTo>
                  <a:lnTo>
                    <a:pt x="334" y="360"/>
                  </a:lnTo>
                  <a:lnTo>
                    <a:pt x="335" y="359"/>
                  </a:lnTo>
                  <a:lnTo>
                    <a:pt x="335" y="358"/>
                  </a:lnTo>
                  <a:lnTo>
                    <a:pt x="335" y="357"/>
                  </a:lnTo>
                  <a:lnTo>
                    <a:pt x="336" y="357"/>
                  </a:lnTo>
                  <a:lnTo>
                    <a:pt x="336" y="356"/>
                  </a:lnTo>
                  <a:lnTo>
                    <a:pt x="336" y="355"/>
                  </a:lnTo>
                  <a:lnTo>
                    <a:pt x="337" y="354"/>
                  </a:lnTo>
                  <a:lnTo>
                    <a:pt x="337" y="354"/>
                  </a:lnTo>
                  <a:lnTo>
                    <a:pt x="338" y="353"/>
                  </a:lnTo>
                  <a:lnTo>
                    <a:pt x="338" y="352"/>
                  </a:lnTo>
                  <a:lnTo>
                    <a:pt x="338" y="351"/>
                  </a:lnTo>
                  <a:lnTo>
                    <a:pt x="339" y="351"/>
                  </a:lnTo>
                  <a:lnTo>
                    <a:pt x="339" y="350"/>
                  </a:lnTo>
                  <a:lnTo>
                    <a:pt x="340" y="349"/>
                  </a:lnTo>
                  <a:lnTo>
                    <a:pt x="340" y="349"/>
                  </a:lnTo>
                  <a:lnTo>
                    <a:pt x="340" y="348"/>
                  </a:lnTo>
                  <a:lnTo>
                    <a:pt x="325" y="339"/>
                  </a:lnTo>
                  <a:close/>
                  <a:moveTo>
                    <a:pt x="306" y="392"/>
                  </a:moveTo>
                  <a:lnTo>
                    <a:pt x="306" y="392"/>
                  </a:lnTo>
                  <a:lnTo>
                    <a:pt x="306" y="393"/>
                  </a:lnTo>
                  <a:lnTo>
                    <a:pt x="306" y="394"/>
                  </a:lnTo>
                  <a:lnTo>
                    <a:pt x="306" y="394"/>
                  </a:lnTo>
                  <a:lnTo>
                    <a:pt x="306" y="395"/>
                  </a:lnTo>
                  <a:lnTo>
                    <a:pt x="305" y="396"/>
                  </a:lnTo>
                  <a:lnTo>
                    <a:pt x="305" y="397"/>
                  </a:lnTo>
                  <a:lnTo>
                    <a:pt x="305" y="398"/>
                  </a:lnTo>
                  <a:lnTo>
                    <a:pt x="305" y="399"/>
                  </a:lnTo>
                  <a:lnTo>
                    <a:pt x="305" y="400"/>
                  </a:lnTo>
                  <a:lnTo>
                    <a:pt x="305" y="401"/>
                  </a:lnTo>
                  <a:lnTo>
                    <a:pt x="305" y="402"/>
                  </a:lnTo>
                  <a:lnTo>
                    <a:pt x="305" y="403"/>
                  </a:lnTo>
                  <a:lnTo>
                    <a:pt x="305" y="404"/>
                  </a:lnTo>
                  <a:lnTo>
                    <a:pt x="304" y="405"/>
                  </a:lnTo>
                  <a:lnTo>
                    <a:pt x="304" y="406"/>
                  </a:lnTo>
                  <a:lnTo>
                    <a:pt x="304" y="407"/>
                  </a:lnTo>
                  <a:lnTo>
                    <a:pt x="304" y="408"/>
                  </a:lnTo>
                  <a:lnTo>
                    <a:pt x="304" y="409"/>
                  </a:lnTo>
                  <a:lnTo>
                    <a:pt x="304" y="410"/>
                  </a:lnTo>
                  <a:lnTo>
                    <a:pt x="304" y="410"/>
                  </a:lnTo>
                  <a:lnTo>
                    <a:pt x="322" y="411"/>
                  </a:lnTo>
                  <a:lnTo>
                    <a:pt x="322" y="411"/>
                  </a:lnTo>
                  <a:lnTo>
                    <a:pt x="322" y="410"/>
                  </a:lnTo>
                  <a:lnTo>
                    <a:pt x="322" y="409"/>
                  </a:lnTo>
                  <a:lnTo>
                    <a:pt x="322" y="408"/>
                  </a:lnTo>
                  <a:lnTo>
                    <a:pt x="322" y="407"/>
                  </a:lnTo>
                  <a:lnTo>
                    <a:pt x="322" y="406"/>
                  </a:lnTo>
                  <a:lnTo>
                    <a:pt x="322" y="406"/>
                  </a:lnTo>
                  <a:lnTo>
                    <a:pt x="322" y="405"/>
                  </a:lnTo>
                  <a:lnTo>
                    <a:pt x="322" y="404"/>
                  </a:lnTo>
                  <a:lnTo>
                    <a:pt x="322" y="403"/>
                  </a:lnTo>
                  <a:lnTo>
                    <a:pt x="322" y="402"/>
                  </a:lnTo>
                  <a:lnTo>
                    <a:pt x="323" y="401"/>
                  </a:lnTo>
                  <a:lnTo>
                    <a:pt x="323" y="400"/>
                  </a:lnTo>
                  <a:lnTo>
                    <a:pt x="323" y="400"/>
                  </a:lnTo>
                  <a:lnTo>
                    <a:pt x="323" y="399"/>
                  </a:lnTo>
                  <a:lnTo>
                    <a:pt x="323" y="398"/>
                  </a:lnTo>
                  <a:lnTo>
                    <a:pt x="323" y="397"/>
                  </a:lnTo>
                  <a:lnTo>
                    <a:pt x="323" y="396"/>
                  </a:lnTo>
                  <a:lnTo>
                    <a:pt x="323" y="395"/>
                  </a:lnTo>
                  <a:lnTo>
                    <a:pt x="323" y="395"/>
                  </a:lnTo>
                  <a:lnTo>
                    <a:pt x="306" y="392"/>
                  </a:lnTo>
                  <a:close/>
                  <a:moveTo>
                    <a:pt x="307" y="447"/>
                  </a:moveTo>
                  <a:lnTo>
                    <a:pt x="307" y="447"/>
                  </a:lnTo>
                  <a:lnTo>
                    <a:pt x="307" y="448"/>
                  </a:lnTo>
                  <a:lnTo>
                    <a:pt x="307" y="449"/>
                  </a:lnTo>
                  <a:lnTo>
                    <a:pt x="308" y="450"/>
                  </a:lnTo>
                  <a:lnTo>
                    <a:pt x="308" y="450"/>
                  </a:lnTo>
                  <a:lnTo>
                    <a:pt x="308" y="451"/>
                  </a:lnTo>
                  <a:lnTo>
                    <a:pt x="308" y="452"/>
                  </a:lnTo>
                  <a:lnTo>
                    <a:pt x="308" y="453"/>
                  </a:lnTo>
                  <a:lnTo>
                    <a:pt x="309" y="454"/>
                  </a:lnTo>
                  <a:lnTo>
                    <a:pt x="309" y="455"/>
                  </a:lnTo>
                  <a:lnTo>
                    <a:pt x="309" y="456"/>
                  </a:lnTo>
                  <a:lnTo>
                    <a:pt x="309" y="457"/>
                  </a:lnTo>
                  <a:lnTo>
                    <a:pt x="310" y="458"/>
                  </a:lnTo>
                  <a:lnTo>
                    <a:pt x="310" y="459"/>
                  </a:lnTo>
                  <a:lnTo>
                    <a:pt x="310" y="460"/>
                  </a:lnTo>
                  <a:lnTo>
                    <a:pt x="310" y="461"/>
                  </a:lnTo>
                  <a:lnTo>
                    <a:pt x="311" y="461"/>
                  </a:lnTo>
                  <a:lnTo>
                    <a:pt x="311" y="462"/>
                  </a:lnTo>
                  <a:lnTo>
                    <a:pt x="311" y="463"/>
                  </a:lnTo>
                  <a:lnTo>
                    <a:pt x="312" y="464"/>
                  </a:lnTo>
                  <a:lnTo>
                    <a:pt x="312" y="465"/>
                  </a:lnTo>
                  <a:lnTo>
                    <a:pt x="312" y="465"/>
                  </a:lnTo>
                  <a:lnTo>
                    <a:pt x="329" y="460"/>
                  </a:lnTo>
                  <a:lnTo>
                    <a:pt x="328" y="459"/>
                  </a:lnTo>
                  <a:lnTo>
                    <a:pt x="328" y="459"/>
                  </a:lnTo>
                  <a:lnTo>
                    <a:pt x="328" y="458"/>
                  </a:lnTo>
                  <a:lnTo>
                    <a:pt x="328" y="457"/>
                  </a:lnTo>
                  <a:lnTo>
                    <a:pt x="328" y="456"/>
                  </a:lnTo>
                  <a:lnTo>
                    <a:pt x="327" y="456"/>
                  </a:lnTo>
                  <a:lnTo>
                    <a:pt x="327" y="455"/>
                  </a:lnTo>
                  <a:lnTo>
                    <a:pt x="327" y="454"/>
                  </a:lnTo>
                  <a:lnTo>
                    <a:pt x="327" y="453"/>
                  </a:lnTo>
                  <a:lnTo>
                    <a:pt x="326" y="452"/>
                  </a:lnTo>
                  <a:lnTo>
                    <a:pt x="326" y="452"/>
                  </a:lnTo>
                  <a:lnTo>
                    <a:pt x="326" y="451"/>
                  </a:lnTo>
                  <a:lnTo>
                    <a:pt x="326" y="450"/>
                  </a:lnTo>
                  <a:lnTo>
                    <a:pt x="325" y="449"/>
                  </a:lnTo>
                  <a:lnTo>
                    <a:pt x="325" y="448"/>
                  </a:lnTo>
                  <a:lnTo>
                    <a:pt x="325" y="447"/>
                  </a:lnTo>
                  <a:lnTo>
                    <a:pt x="325" y="447"/>
                  </a:lnTo>
                  <a:lnTo>
                    <a:pt x="325" y="446"/>
                  </a:lnTo>
                  <a:lnTo>
                    <a:pt x="325" y="445"/>
                  </a:lnTo>
                  <a:lnTo>
                    <a:pt x="324" y="444"/>
                  </a:lnTo>
                  <a:lnTo>
                    <a:pt x="324" y="444"/>
                  </a:lnTo>
                  <a:lnTo>
                    <a:pt x="307" y="447"/>
                  </a:lnTo>
                  <a:close/>
                  <a:moveTo>
                    <a:pt x="328" y="499"/>
                  </a:moveTo>
                  <a:lnTo>
                    <a:pt x="328" y="499"/>
                  </a:lnTo>
                  <a:lnTo>
                    <a:pt x="328" y="499"/>
                  </a:lnTo>
                  <a:lnTo>
                    <a:pt x="329" y="500"/>
                  </a:lnTo>
                  <a:lnTo>
                    <a:pt x="329" y="501"/>
                  </a:lnTo>
                  <a:lnTo>
                    <a:pt x="330" y="502"/>
                  </a:lnTo>
                  <a:lnTo>
                    <a:pt x="330" y="502"/>
                  </a:lnTo>
                  <a:lnTo>
                    <a:pt x="331" y="503"/>
                  </a:lnTo>
                  <a:lnTo>
                    <a:pt x="331" y="504"/>
                  </a:lnTo>
                  <a:lnTo>
                    <a:pt x="332" y="505"/>
                  </a:lnTo>
                  <a:lnTo>
                    <a:pt x="332" y="505"/>
                  </a:lnTo>
                  <a:lnTo>
                    <a:pt x="333" y="506"/>
                  </a:lnTo>
                  <a:lnTo>
                    <a:pt x="333" y="507"/>
                  </a:lnTo>
                  <a:lnTo>
                    <a:pt x="334" y="508"/>
                  </a:lnTo>
                  <a:lnTo>
                    <a:pt x="334" y="508"/>
                  </a:lnTo>
                  <a:lnTo>
                    <a:pt x="335" y="509"/>
                  </a:lnTo>
                  <a:lnTo>
                    <a:pt x="336" y="510"/>
                  </a:lnTo>
                  <a:lnTo>
                    <a:pt x="336" y="511"/>
                  </a:lnTo>
                  <a:lnTo>
                    <a:pt x="337" y="511"/>
                  </a:lnTo>
                  <a:lnTo>
                    <a:pt x="337" y="512"/>
                  </a:lnTo>
                  <a:lnTo>
                    <a:pt x="338" y="513"/>
                  </a:lnTo>
                  <a:lnTo>
                    <a:pt x="338" y="514"/>
                  </a:lnTo>
                  <a:lnTo>
                    <a:pt x="339" y="514"/>
                  </a:lnTo>
                  <a:lnTo>
                    <a:pt x="353" y="503"/>
                  </a:lnTo>
                  <a:lnTo>
                    <a:pt x="352" y="502"/>
                  </a:lnTo>
                  <a:lnTo>
                    <a:pt x="352" y="502"/>
                  </a:lnTo>
                  <a:lnTo>
                    <a:pt x="351" y="501"/>
                  </a:lnTo>
                  <a:lnTo>
                    <a:pt x="351" y="500"/>
                  </a:lnTo>
                  <a:lnTo>
                    <a:pt x="350" y="500"/>
                  </a:lnTo>
                  <a:lnTo>
                    <a:pt x="350" y="499"/>
                  </a:lnTo>
                  <a:lnTo>
                    <a:pt x="349" y="499"/>
                  </a:lnTo>
                  <a:lnTo>
                    <a:pt x="349" y="498"/>
                  </a:lnTo>
                  <a:lnTo>
                    <a:pt x="348" y="497"/>
                  </a:lnTo>
                  <a:lnTo>
                    <a:pt x="348" y="497"/>
                  </a:lnTo>
                  <a:lnTo>
                    <a:pt x="347" y="496"/>
                  </a:lnTo>
                  <a:lnTo>
                    <a:pt x="347" y="495"/>
                  </a:lnTo>
                  <a:lnTo>
                    <a:pt x="346" y="495"/>
                  </a:lnTo>
                  <a:lnTo>
                    <a:pt x="346" y="494"/>
                  </a:lnTo>
                  <a:lnTo>
                    <a:pt x="345" y="493"/>
                  </a:lnTo>
                  <a:lnTo>
                    <a:pt x="345" y="493"/>
                  </a:lnTo>
                  <a:lnTo>
                    <a:pt x="344" y="492"/>
                  </a:lnTo>
                  <a:lnTo>
                    <a:pt x="344" y="491"/>
                  </a:lnTo>
                  <a:lnTo>
                    <a:pt x="343" y="491"/>
                  </a:lnTo>
                  <a:lnTo>
                    <a:pt x="343" y="490"/>
                  </a:lnTo>
                  <a:lnTo>
                    <a:pt x="343" y="490"/>
                  </a:lnTo>
                  <a:lnTo>
                    <a:pt x="328" y="499"/>
                  </a:lnTo>
                  <a:close/>
                  <a:moveTo>
                    <a:pt x="366" y="540"/>
                  </a:moveTo>
                  <a:lnTo>
                    <a:pt x="366" y="540"/>
                  </a:lnTo>
                  <a:lnTo>
                    <a:pt x="366" y="540"/>
                  </a:lnTo>
                  <a:lnTo>
                    <a:pt x="367" y="541"/>
                  </a:lnTo>
                  <a:lnTo>
                    <a:pt x="368" y="541"/>
                  </a:lnTo>
                  <a:lnTo>
                    <a:pt x="369" y="542"/>
                  </a:lnTo>
                  <a:lnTo>
                    <a:pt x="369" y="542"/>
                  </a:lnTo>
                  <a:lnTo>
                    <a:pt x="370" y="543"/>
                  </a:lnTo>
                  <a:lnTo>
                    <a:pt x="371" y="543"/>
                  </a:lnTo>
                  <a:lnTo>
                    <a:pt x="372" y="544"/>
                  </a:lnTo>
                  <a:lnTo>
                    <a:pt x="372" y="544"/>
                  </a:lnTo>
                  <a:lnTo>
                    <a:pt x="373" y="545"/>
                  </a:lnTo>
                  <a:lnTo>
                    <a:pt x="374" y="545"/>
                  </a:lnTo>
                  <a:lnTo>
                    <a:pt x="375" y="546"/>
                  </a:lnTo>
                  <a:lnTo>
                    <a:pt x="375" y="546"/>
                  </a:lnTo>
                  <a:lnTo>
                    <a:pt x="376" y="547"/>
                  </a:lnTo>
                  <a:lnTo>
                    <a:pt x="377" y="547"/>
                  </a:lnTo>
                  <a:lnTo>
                    <a:pt x="378" y="548"/>
                  </a:lnTo>
                  <a:lnTo>
                    <a:pt x="379" y="548"/>
                  </a:lnTo>
                  <a:lnTo>
                    <a:pt x="379" y="549"/>
                  </a:lnTo>
                  <a:lnTo>
                    <a:pt x="380" y="549"/>
                  </a:lnTo>
                  <a:lnTo>
                    <a:pt x="381" y="550"/>
                  </a:lnTo>
                  <a:lnTo>
                    <a:pt x="382" y="550"/>
                  </a:lnTo>
                  <a:lnTo>
                    <a:pt x="390" y="535"/>
                  </a:lnTo>
                  <a:lnTo>
                    <a:pt x="390" y="534"/>
                  </a:lnTo>
                  <a:lnTo>
                    <a:pt x="389" y="534"/>
                  </a:lnTo>
                  <a:lnTo>
                    <a:pt x="388" y="534"/>
                  </a:lnTo>
                  <a:lnTo>
                    <a:pt x="388" y="533"/>
                  </a:lnTo>
                  <a:lnTo>
                    <a:pt x="387" y="533"/>
                  </a:lnTo>
                  <a:lnTo>
                    <a:pt x="386" y="532"/>
                  </a:lnTo>
                  <a:lnTo>
                    <a:pt x="385" y="532"/>
                  </a:lnTo>
                  <a:lnTo>
                    <a:pt x="385" y="531"/>
                  </a:lnTo>
                  <a:lnTo>
                    <a:pt x="384" y="531"/>
                  </a:lnTo>
                  <a:lnTo>
                    <a:pt x="383" y="531"/>
                  </a:lnTo>
                  <a:lnTo>
                    <a:pt x="383" y="530"/>
                  </a:lnTo>
                  <a:lnTo>
                    <a:pt x="382" y="530"/>
                  </a:lnTo>
                  <a:lnTo>
                    <a:pt x="381" y="529"/>
                  </a:lnTo>
                  <a:lnTo>
                    <a:pt x="381" y="529"/>
                  </a:lnTo>
                  <a:lnTo>
                    <a:pt x="380" y="528"/>
                  </a:lnTo>
                  <a:lnTo>
                    <a:pt x="379" y="528"/>
                  </a:lnTo>
                  <a:lnTo>
                    <a:pt x="379" y="527"/>
                  </a:lnTo>
                  <a:lnTo>
                    <a:pt x="378" y="527"/>
                  </a:lnTo>
                  <a:lnTo>
                    <a:pt x="377" y="526"/>
                  </a:lnTo>
                  <a:lnTo>
                    <a:pt x="377" y="526"/>
                  </a:lnTo>
                  <a:lnTo>
                    <a:pt x="376" y="526"/>
                  </a:lnTo>
                  <a:lnTo>
                    <a:pt x="366" y="540"/>
                  </a:lnTo>
                  <a:close/>
                  <a:moveTo>
                    <a:pt x="416" y="564"/>
                  </a:moveTo>
                  <a:lnTo>
                    <a:pt x="416" y="564"/>
                  </a:lnTo>
                  <a:lnTo>
                    <a:pt x="416" y="564"/>
                  </a:lnTo>
                  <a:lnTo>
                    <a:pt x="417" y="565"/>
                  </a:lnTo>
                  <a:lnTo>
                    <a:pt x="418" y="565"/>
                  </a:lnTo>
                  <a:lnTo>
                    <a:pt x="419" y="565"/>
                  </a:lnTo>
                  <a:lnTo>
                    <a:pt x="420" y="565"/>
                  </a:lnTo>
                  <a:lnTo>
                    <a:pt x="421" y="566"/>
                  </a:lnTo>
                  <a:lnTo>
                    <a:pt x="422" y="566"/>
                  </a:lnTo>
                  <a:lnTo>
                    <a:pt x="423" y="566"/>
                  </a:lnTo>
                  <a:lnTo>
                    <a:pt x="424" y="566"/>
                  </a:lnTo>
                  <a:lnTo>
                    <a:pt x="424" y="566"/>
                  </a:lnTo>
                  <a:lnTo>
                    <a:pt x="425" y="567"/>
                  </a:lnTo>
                  <a:lnTo>
                    <a:pt x="426" y="567"/>
                  </a:lnTo>
                  <a:lnTo>
                    <a:pt x="427" y="567"/>
                  </a:lnTo>
                  <a:lnTo>
                    <a:pt x="428" y="567"/>
                  </a:lnTo>
                  <a:lnTo>
                    <a:pt x="429" y="567"/>
                  </a:lnTo>
                  <a:lnTo>
                    <a:pt x="430" y="568"/>
                  </a:lnTo>
                  <a:lnTo>
                    <a:pt x="431" y="568"/>
                  </a:lnTo>
                  <a:lnTo>
                    <a:pt x="432" y="568"/>
                  </a:lnTo>
                  <a:lnTo>
                    <a:pt x="433" y="568"/>
                  </a:lnTo>
                  <a:lnTo>
                    <a:pt x="434" y="568"/>
                  </a:lnTo>
                  <a:lnTo>
                    <a:pt x="434" y="568"/>
                  </a:lnTo>
                  <a:lnTo>
                    <a:pt x="437" y="551"/>
                  </a:lnTo>
                  <a:lnTo>
                    <a:pt x="437" y="551"/>
                  </a:lnTo>
                  <a:lnTo>
                    <a:pt x="436" y="551"/>
                  </a:lnTo>
                  <a:lnTo>
                    <a:pt x="435" y="551"/>
                  </a:lnTo>
                  <a:lnTo>
                    <a:pt x="434" y="550"/>
                  </a:lnTo>
                  <a:lnTo>
                    <a:pt x="433" y="550"/>
                  </a:lnTo>
                  <a:lnTo>
                    <a:pt x="432" y="550"/>
                  </a:lnTo>
                  <a:lnTo>
                    <a:pt x="431" y="550"/>
                  </a:lnTo>
                  <a:lnTo>
                    <a:pt x="431" y="550"/>
                  </a:lnTo>
                  <a:lnTo>
                    <a:pt x="430" y="550"/>
                  </a:lnTo>
                  <a:lnTo>
                    <a:pt x="429" y="549"/>
                  </a:lnTo>
                  <a:lnTo>
                    <a:pt x="428" y="549"/>
                  </a:lnTo>
                  <a:lnTo>
                    <a:pt x="427" y="549"/>
                  </a:lnTo>
                  <a:lnTo>
                    <a:pt x="427" y="549"/>
                  </a:lnTo>
                  <a:lnTo>
                    <a:pt x="426" y="549"/>
                  </a:lnTo>
                  <a:lnTo>
                    <a:pt x="425" y="548"/>
                  </a:lnTo>
                  <a:lnTo>
                    <a:pt x="424" y="548"/>
                  </a:lnTo>
                  <a:lnTo>
                    <a:pt x="423" y="548"/>
                  </a:lnTo>
                  <a:lnTo>
                    <a:pt x="422" y="548"/>
                  </a:lnTo>
                  <a:lnTo>
                    <a:pt x="422" y="548"/>
                  </a:lnTo>
                  <a:lnTo>
                    <a:pt x="421" y="547"/>
                  </a:lnTo>
                  <a:lnTo>
                    <a:pt x="421" y="547"/>
                  </a:lnTo>
                  <a:lnTo>
                    <a:pt x="416" y="564"/>
                  </a:lnTo>
                  <a:close/>
                  <a:moveTo>
                    <a:pt x="471" y="569"/>
                  </a:moveTo>
                  <a:lnTo>
                    <a:pt x="471" y="569"/>
                  </a:lnTo>
                  <a:lnTo>
                    <a:pt x="472" y="569"/>
                  </a:lnTo>
                  <a:lnTo>
                    <a:pt x="473" y="569"/>
                  </a:lnTo>
                  <a:lnTo>
                    <a:pt x="474" y="569"/>
                  </a:lnTo>
                  <a:lnTo>
                    <a:pt x="475" y="569"/>
                  </a:lnTo>
                  <a:lnTo>
                    <a:pt x="476" y="569"/>
                  </a:lnTo>
                  <a:lnTo>
                    <a:pt x="477" y="569"/>
                  </a:lnTo>
                  <a:lnTo>
                    <a:pt x="478" y="569"/>
                  </a:lnTo>
                  <a:lnTo>
                    <a:pt x="479" y="568"/>
                  </a:lnTo>
                  <a:lnTo>
                    <a:pt x="480" y="568"/>
                  </a:lnTo>
                  <a:lnTo>
                    <a:pt x="480" y="568"/>
                  </a:lnTo>
                  <a:lnTo>
                    <a:pt x="481" y="568"/>
                  </a:lnTo>
                  <a:lnTo>
                    <a:pt x="482" y="568"/>
                  </a:lnTo>
                  <a:lnTo>
                    <a:pt x="483" y="568"/>
                  </a:lnTo>
                  <a:lnTo>
                    <a:pt x="484" y="568"/>
                  </a:lnTo>
                  <a:lnTo>
                    <a:pt x="485" y="567"/>
                  </a:lnTo>
                  <a:lnTo>
                    <a:pt x="486" y="567"/>
                  </a:lnTo>
                  <a:lnTo>
                    <a:pt x="487" y="567"/>
                  </a:lnTo>
                  <a:lnTo>
                    <a:pt x="488" y="567"/>
                  </a:lnTo>
                  <a:lnTo>
                    <a:pt x="489" y="567"/>
                  </a:lnTo>
                  <a:lnTo>
                    <a:pt x="490" y="566"/>
                  </a:lnTo>
                  <a:lnTo>
                    <a:pt x="490" y="566"/>
                  </a:lnTo>
                  <a:lnTo>
                    <a:pt x="486" y="549"/>
                  </a:lnTo>
                  <a:lnTo>
                    <a:pt x="486" y="549"/>
                  </a:lnTo>
                  <a:lnTo>
                    <a:pt x="485" y="549"/>
                  </a:lnTo>
                  <a:lnTo>
                    <a:pt x="485" y="550"/>
                  </a:lnTo>
                  <a:lnTo>
                    <a:pt x="484" y="550"/>
                  </a:lnTo>
                  <a:lnTo>
                    <a:pt x="483" y="550"/>
                  </a:lnTo>
                  <a:lnTo>
                    <a:pt x="482" y="550"/>
                  </a:lnTo>
                  <a:lnTo>
                    <a:pt x="481" y="550"/>
                  </a:lnTo>
                  <a:lnTo>
                    <a:pt x="480" y="550"/>
                  </a:lnTo>
                  <a:lnTo>
                    <a:pt x="479" y="551"/>
                  </a:lnTo>
                  <a:lnTo>
                    <a:pt x="479" y="551"/>
                  </a:lnTo>
                  <a:lnTo>
                    <a:pt x="478" y="551"/>
                  </a:lnTo>
                  <a:lnTo>
                    <a:pt x="477" y="551"/>
                  </a:lnTo>
                  <a:lnTo>
                    <a:pt x="476" y="551"/>
                  </a:lnTo>
                  <a:lnTo>
                    <a:pt x="475" y="551"/>
                  </a:lnTo>
                  <a:lnTo>
                    <a:pt x="474" y="551"/>
                  </a:lnTo>
                  <a:lnTo>
                    <a:pt x="474" y="551"/>
                  </a:lnTo>
                  <a:lnTo>
                    <a:pt x="473" y="551"/>
                  </a:lnTo>
                  <a:lnTo>
                    <a:pt x="472" y="552"/>
                  </a:lnTo>
                  <a:lnTo>
                    <a:pt x="471" y="552"/>
                  </a:lnTo>
                  <a:lnTo>
                    <a:pt x="470" y="552"/>
                  </a:lnTo>
                  <a:lnTo>
                    <a:pt x="470" y="552"/>
                  </a:lnTo>
                  <a:lnTo>
                    <a:pt x="471" y="569"/>
                  </a:lnTo>
                  <a:close/>
                  <a:moveTo>
                    <a:pt x="525" y="554"/>
                  </a:moveTo>
                  <a:lnTo>
                    <a:pt x="525" y="554"/>
                  </a:lnTo>
                  <a:lnTo>
                    <a:pt x="525" y="554"/>
                  </a:lnTo>
                  <a:lnTo>
                    <a:pt x="526" y="554"/>
                  </a:lnTo>
                  <a:lnTo>
                    <a:pt x="527" y="553"/>
                  </a:lnTo>
                  <a:lnTo>
                    <a:pt x="528" y="553"/>
                  </a:lnTo>
                  <a:lnTo>
                    <a:pt x="529" y="552"/>
                  </a:lnTo>
                  <a:lnTo>
                    <a:pt x="529" y="552"/>
                  </a:lnTo>
                  <a:lnTo>
                    <a:pt x="530" y="551"/>
                  </a:lnTo>
                  <a:lnTo>
                    <a:pt x="531" y="551"/>
                  </a:lnTo>
                  <a:lnTo>
                    <a:pt x="532" y="551"/>
                  </a:lnTo>
                  <a:lnTo>
                    <a:pt x="533" y="550"/>
                  </a:lnTo>
                  <a:lnTo>
                    <a:pt x="533" y="550"/>
                  </a:lnTo>
                  <a:lnTo>
                    <a:pt x="534" y="549"/>
                  </a:lnTo>
                  <a:lnTo>
                    <a:pt x="535" y="549"/>
                  </a:lnTo>
                  <a:lnTo>
                    <a:pt x="536" y="548"/>
                  </a:lnTo>
                  <a:lnTo>
                    <a:pt x="537" y="548"/>
                  </a:lnTo>
                  <a:lnTo>
                    <a:pt x="537" y="547"/>
                  </a:lnTo>
                  <a:lnTo>
                    <a:pt x="538" y="547"/>
                  </a:lnTo>
                  <a:lnTo>
                    <a:pt x="539" y="546"/>
                  </a:lnTo>
                  <a:lnTo>
                    <a:pt x="540" y="546"/>
                  </a:lnTo>
                  <a:lnTo>
                    <a:pt x="540" y="545"/>
                  </a:lnTo>
                  <a:lnTo>
                    <a:pt x="541" y="545"/>
                  </a:lnTo>
                  <a:lnTo>
                    <a:pt x="532" y="530"/>
                  </a:lnTo>
                  <a:lnTo>
                    <a:pt x="531" y="531"/>
                  </a:lnTo>
                  <a:lnTo>
                    <a:pt x="530" y="531"/>
                  </a:lnTo>
                  <a:lnTo>
                    <a:pt x="530" y="531"/>
                  </a:lnTo>
                  <a:lnTo>
                    <a:pt x="529" y="532"/>
                  </a:lnTo>
                  <a:lnTo>
                    <a:pt x="528" y="532"/>
                  </a:lnTo>
                  <a:lnTo>
                    <a:pt x="527" y="533"/>
                  </a:lnTo>
                  <a:lnTo>
                    <a:pt x="527" y="533"/>
                  </a:lnTo>
                  <a:lnTo>
                    <a:pt x="526" y="534"/>
                  </a:lnTo>
                  <a:lnTo>
                    <a:pt x="525" y="534"/>
                  </a:lnTo>
                  <a:lnTo>
                    <a:pt x="525" y="534"/>
                  </a:lnTo>
                  <a:lnTo>
                    <a:pt x="524" y="535"/>
                  </a:lnTo>
                  <a:lnTo>
                    <a:pt x="523" y="535"/>
                  </a:lnTo>
                  <a:lnTo>
                    <a:pt x="522" y="536"/>
                  </a:lnTo>
                  <a:lnTo>
                    <a:pt x="522" y="536"/>
                  </a:lnTo>
                  <a:lnTo>
                    <a:pt x="521" y="536"/>
                  </a:lnTo>
                  <a:lnTo>
                    <a:pt x="520" y="537"/>
                  </a:lnTo>
                  <a:lnTo>
                    <a:pt x="520" y="537"/>
                  </a:lnTo>
                  <a:lnTo>
                    <a:pt x="519" y="538"/>
                  </a:lnTo>
                  <a:lnTo>
                    <a:pt x="518" y="538"/>
                  </a:lnTo>
                  <a:lnTo>
                    <a:pt x="517" y="538"/>
                  </a:lnTo>
                  <a:lnTo>
                    <a:pt x="517" y="538"/>
                  </a:lnTo>
                  <a:lnTo>
                    <a:pt x="525" y="554"/>
                  </a:lnTo>
                  <a:close/>
                  <a:moveTo>
                    <a:pt x="570" y="521"/>
                  </a:moveTo>
                  <a:lnTo>
                    <a:pt x="570" y="521"/>
                  </a:lnTo>
                  <a:lnTo>
                    <a:pt x="570" y="520"/>
                  </a:lnTo>
                  <a:lnTo>
                    <a:pt x="570" y="520"/>
                  </a:lnTo>
                  <a:lnTo>
                    <a:pt x="571" y="519"/>
                  </a:lnTo>
                  <a:lnTo>
                    <a:pt x="572" y="518"/>
                  </a:lnTo>
                  <a:lnTo>
                    <a:pt x="572" y="518"/>
                  </a:lnTo>
                  <a:lnTo>
                    <a:pt x="573" y="517"/>
                  </a:lnTo>
                  <a:lnTo>
                    <a:pt x="574" y="516"/>
                  </a:lnTo>
                  <a:lnTo>
                    <a:pt x="574" y="516"/>
                  </a:lnTo>
                  <a:lnTo>
                    <a:pt x="575" y="515"/>
                  </a:lnTo>
                  <a:lnTo>
                    <a:pt x="575" y="514"/>
                  </a:lnTo>
                  <a:lnTo>
                    <a:pt x="576" y="514"/>
                  </a:lnTo>
                  <a:lnTo>
                    <a:pt x="576" y="513"/>
                  </a:lnTo>
                  <a:lnTo>
                    <a:pt x="577" y="512"/>
                  </a:lnTo>
                  <a:lnTo>
                    <a:pt x="578" y="511"/>
                  </a:lnTo>
                  <a:lnTo>
                    <a:pt x="578" y="511"/>
                  </a:lnTo>
                  <a:lnTo>
                    <a:pt x="579" y="510"/>
                  </a:lnTo>
                  <a:lnTo>
                    <a:pt x="579" y="509"/>
                  </a:lnTo>
                  <a:lnTo>
                    <a:pt x="580" y="508"/>
                  </a:lnTo>
                  <a:lnTo>
                    <a:pt x="580" y="508"/>
                  </a:lnTo>
                  <a:lnTo>
                    <a:pt x="581" y="507"/>
                  </a:lnTo>
                  <a:lnTo>
                    <a:pt x="581" y="506"/>
                  </a:lnTo>
                  <a:lnTo>
                    <a:pt x="567" y="496"/>
                  </a:lnTo>
                  <a:lnTo>
                    <a:pt x="567" y="497"/>
                  </a:lnTo>
                  <a:lnTo>
                    <a:pt x="566" y="497"/>
                  </a:lnTo>
                  <a:lnTo>
                    <a:pt x="566" y="498"/>
                  </a:lnTo>
                  <a:lnTo>
                    <a:pt x="565" y="499"/>
                  </a:lnTo>
                  <a:lnTo>
                    <a:pt x="565" y="499"/>
                  </a:lnTo>
                  <a:lnTo>
                    <a:pt x="564" y="500"/>
                  </a:lnTo>
                  <a:lnTo>
                    <a:pt x="564" y="500"/>
                  </a:lnTo>
                  <a:lnTo>
                    <a:pt x="563" y="501"/>
                  </a:lnTo>
                  <a:lnTo>
                    <a:pt x="563" y="502"/>
                  </a:lnTo>
                  <a:lnTo>
                    <a:pt x="562" y="502"/>
                  </a:lnTo>
                  <a:lnTo>
                    <a:pt x="562" y="503"/>
                  </a:lnTo>
                  <a:lnTo>
                    <a:pt x="561" y="504"/>
                  </a:lnTo>
                  <a:lnTo>
                    <a:pt x="561" y="504"/>
                  </a:lnTo>
                  <a:lnTo>
                    <a:pt x="560" y="505"/>
                  </a:lnTo>
                  <a:lnTo>
                    <a:pt x="560" y="505"/>
                  </a:lnTo>
                  <a:lnTo>
                    <a:pt x="559" y="506"/>
                  </a:lnTo>
                  <a:lnTo>
                    <a:pt x="559" y="507"/>
                  </a:lnTo>
                  <a:lnTo>
                    <a:pt x="558" y="507"/>
                  </a:lnTo>
                  <a:lnTo>
                    <a:pt x="557" y="508"/>
                  </a:lnTo>
                  <a:lnTo>
                    <a:pt x="557" y="509"/>
                  </a:lnTo>
                  <a:lnTo>
                    <a:pt x="557" y="509"/>
                  </a:lnTo>
                  <a:lnTo>
                    <a:pt x="570" y="521"/>
                  </a:lnTo>
                  <a:close/>
                  <a:moveTo>
                    <a:pt x="599" y="474"/>
                  </a:moveTo>
                  <a:lnTo>
                    <a:pt x="599" y="474"/>
                  </a:lnTo>
                  <a:lnTo>
                    <a:pt x="600" y="473"/>
                  </a:lnTo>
                  <a:lnTo>
                    <a:pt x="600" y="472"/>
                  </a:lnTo>
                  <a:lnTo>
                    <a:pt x="600" y="471"/>
                  </a:lnTo>
                  <a:lnTo>
                    <a:pt x="601" y="470"/>
                  </a:lnTo>
                  <a:lnTo>
                    <a:pt x="601" y="469"/>
                  </a:lnTo>
                  <a:lnTo>
                    <a:pt x="601" y="469"/>
                  </a:lnTo>
                  <a:lnTo>
                    <a:pt x="602" y="468"/>
                  </a:lnTo>
                  <a:lnTo>
                    <a:pt x="602" y="467"/>
                  </a:lnTo>
                  <a:lnTo>
                    <a:pt x="602" y="466"/>
                  </a:lnTo>
                  <a:lnTo>
                    <a:pt x="603" y="465"/>
                  </a:lnTo>
                  <a:lnTo>
                    <a:pt x="603" y="464"/>
                  </a:lnTo>
                  <a:lnTo>
                    <a:pt x="603" y="463"/>
                  </a:lnTo>
                  <a:lnTo>
                    <a:pt x="603" y="462"/>
                  </a:lnTo>
                  <a:lnTo>
                    <a:pt x="604" y="461"/>
                  </a:lnTo>
                  <a:lnTo>
                    <a:pt x="604" y="461"/>
                  </a:lnTo>
                  <a:lnTo>
                    <a:pt x="604" y="460"/>
                  </a:lnTo>
                  <a:lnTo>
                    <a:pt x="604" y="459"/>
                  </a:lnTo>
                  <a:lnTo>
                    <a:pt x="605" y="458"/>
                  </a:lnTo>
                  <a:lnTo>
                    <a:pt x="605" y="457"/>
                  </a:lnTo>
                  <a:lnTo>
                    <a:pt x="605" y="456"/>
                  </a:lnTo>
                  <a:lnTo>
                    <a:pt x="605" y="456"/>
                  </a:lnTo>
                  <a:lnTo>
                    <a:pt x="588" y="451"/>
                  </a:lnTo>
                  <a:lnTo>
                    <a:pt x="588" y="452"/>
                  </a:lnTo>
                  <a:lnTo>
                    <a:pt x="588" y="452"/>
                  </a:lnTo>
                  <a:lnTo>
                    <a:pt x="588" y="453"/>
                  </a:lnTo>
                  <a:lnTo>
                    <a:pt x="588" y="454"/>
                  </a:lnTo>
                  <a:lnTo>
                    <a:pt x="587" y="455"/>
                  </a:lnTo>
                  <a:lnTo>
                    <a:pt x="587" y="456"/>
                  </a:lnTo>
                  <a:lnTo>
                    <a:pt x="587" y="456"/>
                  </a:lnTo>
                  <a:lnTo>
                    <a:pt x="587" y="457"/>
                  </a:lnTo>
                  <a:lnTo>
                    <a:pt x="586" y="458"/>
                  </a:lnTo>
                  <a:lnTo>
                    <a:pt x="586" y="459"/>
                  </a:lnTo>
                  <a:lnTo>
                    <a:pt x="586" y="459"/>
                  </a:lnTo>
                  <a:lnTo>
                    <a:pt x="586" y="460"/>
                  </a:lnTo>
                  <a:lnTo>
                    <a:pt x="585" y="461"/>
                  </a:lnTo>
                  <a:lnTo>
                    <a:pt x="585" y="462"/>
                  </a:lnTo>
                  <a:lnTo>
                    <a:pt x="585" y="463"/>
                  </a:lnTo>
                  <a:lnTo>
                    <a:pt x="584" y="463"/>
                  </a:lnTo>
                  <a:lnTo>
                    <a:pt x="584" y="464"/>
                  </a:lnTo>
                  <a:lnTo>
                    <a:pt x="584" y="465"/>
                  </a:lnTo>
                  <a:lnTo>
                    <a:pt x="584" y="466"/>
                  </a:lnTo>
                  <a:lnTo>
                    <a:pt x="583" y="467"/>
                  </a:lnTo>
                  <a:lnTo>
                    <a:pt x="583" y="467"/>
                  </a:lnTo>
                  <a:lnTo>
                    <a:pt x="599" y="474"/>
                  </a:lnTo>
                  <a:close/>
                  <a:moveTo>
                    <a:pt x="610" y="419"/>
                  </a:moveTo>
                  <a:lnTo>
                    <a:pt x="610" y="419"/>
                  </a:lnTo>
                  <a:lnTo>
                    <a:pt x="610" y="419"/>
                  </a:lnTo>
                  <a:lnTo>
                    <a:pt x="610" y="418"/>
                  </a:lnTo>
                  <a:lnTo>
                    <a:pt x="610" y="417"/>
                  </a:lnTo>
                  <a:lnTo>
                    <a:pt x="610" y="416"/>
                  </a:lnTo>
                  <a:lnTo>
                    <a:pt x="610" y="415"/>
                  </a:lnTo>
                  <a:lnTo>
                    <a:pt x="610" y="414"/>
                  </a:lnTo>
                  <a:lnTo>
                    <a:pt x="610" y="413"/>
                  </a:lnTo>
                  <a:lnTo>
                    <a:pt x="610" y="412"/>
                  </a:lnTo>
                  <a:lnTo>
                    <a:pt x="610" y="411"/>
                  </a:lnTo>
                  <a:lnTo>
                    <a:pt x="610" y="410"/>
                  </a:lnTo>
                  <a:lnTo>
                    <a:pt x="610" y="409"/>
                  </a:lnTo>
                  <a:lnTo>
                    <a:pt x="610" y="408"/>
                  </a:lnTo>
                  <a:lnTo>
                    <a:pt x="610" y="407"/>
                  </a:lnTo>
                  <a:lnTo>
                    <a:pt x="610" y="406"/>
                  </a:lnTo>
                  <a:lnTo>
                    <a:pt x="610" y="405"/>
                  </a:lnTo>
                  <a:lnTo>
                    <a:pt x="610" y="404"/>
                  </a:lnTo>
                  <a:lnTo>
                    <a:pt x="610" y="403"/>
                  </a:lnTo>
                  <a:lnTo>
                    <a:pt x="610" y="402"/>
                  </a:lnTo>
                  <a:lnTo>
                    <a:pt x="609" y="401"/>
                  </a:lnTo>
                  <a:lnTo>
                    <a:pt x="609" y="400"/>
                  </a:lnTo>
                  <a:lnTo>
                    <a:pt x="592" y="402"/>
                  </a:lnTo>
                  <a:lnTo>
                    <a:pt x="592" y="403"/>
                  </a:lnTo>
                  <a:lnTo>
                    <a:pt x="592" y="404"/>
                  </a:lnTo>
                  <a:lnTo>
                    <a:pt x="592" y="405"/>
                  </a:lnTo>
                  <a:lnTo>
                    <a:pt x="592" y="406"/>
                  </a:lnTo>
                  <a:lnTo>
                    <a:pt x="592" y="406"/>
                  </a:lnTo>
                  <a:lnTo>
                    <a:pt x="592" y="407"/>
                  </a:lnTo>
                  <a:lnTo>
                    <a:pt x="592" y="408"/>
                  </a:lnTo>
                  <a:lnTo>
                    <a:pt x="592" y="409"/>
                  </a:lnTo>
                  <a:lnTo>
                    <a:pt x="592" y="410"/>
                  </a:lnTo>
                  <a:lnTo>
                    <a:pt x="593" y="411"/>
                  </a:lnTo>
                  <a:lnTo>
                    <a:pt x="593" y="412"/>
                  </a:lnTo>
                  <a:lnTo>
                    <a:pt x="593" y="412"/>
                  </a:lnTo>
                  <a:lnTo>
                    <a:pt x="593" y="413"/>
                  </a:lnTo>
                  <a:lnTo>
                    <a:pt x="593" y="414"/>
                  </a:lnTo>
                  <a:lnTo>
                    <a:pt x="593" y="415"/>
                  </a:lnTo>
                  <a:lnTo>
                    <a:pt x="593" y="416"/>
                  </a:lnTo>
                  <a:lnTo>
                    <a:pt x="593" y="417"/>
                  </a:lnTo>
                  <a:lnTo>
                    <a:pt x="593" y="418"/>
                  </a:lnTo>
                  <a:lnTo>
                    <a:pt x="593" y="419"/>
                  </a:lnTo>
                  <a:lnTo>
                    <a:pt x="593" y="419"/>
                  </a:lnTo>
                  <a:lnTo>
                    <a:pt x="610" y="419"/>
                  </a:lnTo>
                  <a:close/>
                  <a:moveTo>
                    <a:pt x="601" y="364"/>
                  </a:moveTo>
                  <a:lnTo>
                    <a:pt x="601" y="364"/>
                  </a:lnTo>
                  <a:lnTo>
                    <a:pt x="601" y="363"/>
                  </a:lnTo>
                  <a:lnTo>
                    <a:pt x="600" y="362"/>
                  </a:lnTo>
                  <a:lnTo>
                    <a:pt x="600" y="362"/>
                  </a:lnTo>
                  <a:lnTo>
                    <a:pt x="600" y="361"/>
                  </a:lnTo>
                  <a:lnTo>
                    <a:pt x="599" y="360"/>
                  </a:lnTo>
                  <a:lnTo>
                    <a:pt x="599" y="359"/>
                  </a:lnTo>
                  <a:lnTo>
                    <a:pt x="599" y="358"/>
                  </a:lnTo>
                  <a:lnTo>
                    <a:pt x="598" y="357"/>
                  </a:lnTo>
                  <a:lnTo>
                    <a:pt x="598" y="356"/>
                  </a:lnTo>
                  <a:lnTo>
                    <a:pt x="598" y="356"/>
                  </a:lnTo>
                  <a:lnTo>
                    <a:pt x="597" y="355"/>
                  </a:lnTo>
                  <a:lnTo>
                    <a:pt x="597" y="354"/>
                  </a:lnTo>
                  <a:lnTo>
                    <a:pt x="596" y="353"/>
                  </a:lnTo>
                  <a:lnTo>
                    <a:pt x="596" y="352"/>
                  </a:lnTo>
                  <a:lnTo>
                    <a:pt x="596" y="351"/>
                  </a:lnTo>
                  <a:lnTo>
                    <a:pt x="595" y="350"/>
                  </a:lnTo>
                  <a:lnTo>
                    <a:pt x="595" y="350"/>
                  </a:lnTo>
                  <a:lnTo>
                    <a:pt x="594" y="349"/>
                  </a:lnTo>
                  <a:lnTo>
                    <a:pt x="594" y="348"/>
                  </a:lnTo>
                  <a:lnTo>
                    <a:pt x="594" y="347"/>
                  </a:lnTo>
                  <a:lnTo>
                    <a:pt x="593" y="347"/>
                  </a:lnTo>
                  <a:lnTo>
                    <a:pt x="578" y="355"/>
                  </a:lnTo>
                  <a:lnTo>
                    <a:pt x="578" y="355"/>
                  </a:lnTo>
                  <a:lnTo>
                    <a:pt x="578" y="356"/>
                  </a:lnTo>
                  <a:lnTo>
                    <a:pt x="579" y="357"/>
                  </a:lnTo>
                  <a:lnTo>
                    <a:pt x="579" y="357"/>
                  </a:lnTo>
                  <a:lnTo>
                    <a:pt x="579" y="358"/>
                  </a:lnTo>
                  <a:lnTo>
                    <a:pt x="580" y="359"/>
                  </a:lnTo>
                  <a:lnTo>
                    <a:pt x="580" y="360"/>
                  </a:lnTo>
                  <a:lnTo>
                    <a:pt x="580" y="360"/>
                  </a:lnTo>
                  <a:lnTo>
                    <a:pt x="581" y="361"/>
                  </a:lnTo>
                  <a:lnTo>
                    <a:pt x="581" y="362"/>
                  </a:lnTo>
                  <a:lnTo>
                    <a:pt x="581" y="363"/>
                  </a:lnTo>
                  <a:lnTo>
                    <a:pt x="582" y="363"/>
                  </a:lnTo>
                  <a:lnTo>
                    <a:pt x="582" y="364"/>
                  </a:lnTo>
                  <a:lnTo>
                    <a:pt x="582" y="365"/>
                  </a:lnTo>
                  <a:lnTo>
                    <a:pt x="583" y="366"/>
                  </a:lnTo>
                  <a:lnTo>
                    <a:pt x="583" y="366"/>
                  </a:lnTo>
                  <a:lnTo>
                    <a:pt x="583" y="367"/>
                  </a:lnTo>
                  <a:lnTo>
                    <a:pt x="584" y="368"/>
                  </a:lnTo>
                  <a:lnTo>
                    <a:pt x="584" y="369"/>
                  </a:lnTo>
                  <a:lnTo>
                    <a:pt x="584" y="369"/>
                  </a:lnTo>
                  <a:lnTo>
                    <a:pt x="584" y="370"/>
                  </a:lnTo>
                  <a:lnTo>
                    <a:pt x="601" y="364"/>
                  </a:lnTo>
                  <a:close/>
                  <a:moveTo>
                    <a:pt x="573" y="316"/>
                  </a:moveTo>
                  <a:lnTo>
                    <a:pt x="573" y="316"/>
                  </a:lnTo>
                  <a:lnTo>
                    <a:pt x="572" y="316"/>
                  </a:lnTo>
                  <a:lnTo>
                    <a:pt x="572" y="315"/>
                  </a:lnTo>
                  <a:lnTo>
                    <a:pt x="571" y="315"/>
                  </a:lnTo>
                  <a:lnTo>
                    <a:pt x="570" y="314"/>
                  </a:lnTo>
                  <a:lnTo>
                    <a:pt x="570" y="313"/>
                  </a:lnTo>
                  <a:lnTo>
                    <a:pt x="569" y="313"/>
                  </a:lnTo>
                  <a:lnTo>
                    <a:pt x="569" y="312"/>
                  </a:lnTo>
                  <a:lnTo>
                    <a:pt x="568" y="311"/>
                  </a:lnTo>
                  <a:lnTo>
                    <a:pt x="567" y="311"/>
                  </a:lnTo>
                  <a:lnTo>
                    <a:pt x="567" y="310"/>
                  </a:lnTo>
                  <a:lnTo>
                    <a:pt x="566" y="309"/>
                  </a:lnTo>
                  <a:lnTo>
                    <a:pt x="565" y="309"/>
                  </a:lnTo>
                  <a:lnTo>
                    <a:pt x="565" y="308"/>
                  </a:lnTo>
                  <a:lnTo>
                    <a:pt x="564" y="307"/>
                  </a:lnTo>
                  <a:lnTo>
                    <a:pt x="563" y="307"/>
                  </a:lnTo>
                  <a:lnTo>
                    <a:pt x="563" y="306"/>
                  </a:lnTo>
                  <a:lnTo>
                    <a:pt x="562" y="305"/>
                  </a:lnTo>
                  <a:lnTo>
                    <a:pt x="561" y="305"/>
                  </a:lnTo>
                  <a:lnTo>
                    <a:pt x="561" y="304"/>
                  </a:lnTo>
                  <a:lnTo>
                    <a:pt x="560" y="304"/>
                  </a:lnTo>
                  <a:lnTo>
                    <a:pt x="559" y="303"/>
                  </a:lnTo>
                  <a:lnTo>
                    <a:pt x="548" y="316"/>
                  </a:lnTo>
                  <a:lnTo>
                    <a:pt x="548" y="317"/>
                  </a:lnTo>
                  <a:lnTo>
                    <a:pt x="549" y="317"/>
                  </a:lnTo>
                  <a:lnTo>
                    <a:pt x="549" y="318"/>
                  </a:lnTo>
                  <a:lnTo>
                    <a:pt x="550" y="318"/>
                  </a:lnTo>
                  <a:lnTo>
                    <a:pt x="551" y="319"/>
                  </a:lnTo>
                  <a:lnTo>
                    <a:pt x="551" y="319"/>
                  </a:lnTo>
                  <a:lnTo>
                    <a:pt x="552" y="320"/>
                  </a:lnTo>
                  <a:lnTo>
                    <a:pt x="552" y="320"/>
                  </a:lnTo>
                  <a:lnTo>
                    <a:pt x="553" y="321"/>
                  </a:lnTo>
                  <a:lnTo>
                    <a:pt x="554" y="322"/>
                  </a:lnTo>
                  <a:lnTo>
                    <a:pt x="554" y="322"/>
                  </a:lnTo>
                  <a:lnTo>
                    <a:pt x="555" y="323"/>
                  </a:lnTo>
                  <a:lnTo>
                    <a:pt x="555" y="323"/>
                  </a:lnTo>
                  <a:lnTo>
                    <a:pt x="556" y="324"/>
                  </a:lnTo>
                  <a:lnTo>
                    <a:pt x="556" y="325"/>
                  </a:lnTo>
                  <a:lnTo>
                    <a:pt x="557" y="325"/>
                  </a:lnTo>
                  <a:lnTo>
                    <a:pt x="557" y="326"/>
                  </a:lnTo>
                  <a:lnTo>
                    <a:pt x="558" y="326"/>
                  </a:lnTo>
                  <a:lnTo>
                    <a:pt x="559" y="327"/>
                  </a:lnTo>
                  <a:lnTo>
                    <a:pt x="559" y="328"/>
                  </a:lnTo>
                  <a:lnTo>
                    <a:pt x="559" y="328"/>
                  </a:lnTo>
                  <a:lnTo>
                    <a:pt x="573" y="316"/>
                  </a:lnTo>
                  <a:close/>
                  <a:moveTo>
                    <a:pt x="529" y="282"/>
                  </a:moveTo>
                  <a:lnTo>
                    <a:pt x="529" y="282"/>
                  </a:lnTo>
                  <a:lnTo>
                    <a:pt x="529" y="281"/>
                  </a:lnTo>
                  <a:lnTo>
                    <a:pt x="528" y="281"/>
                  </a:lnTo>
                  <a:lnTo>
                    <a:pt x="527" y="280"/>
                  </a:lnTo>
                  <a:lnTo>
                    <a:pt x="526" y="280"/>
                  </a:lnTo>
                  <a:lnTo>
                    <a:pt x="525" y="280"/>
                  </a:lnTo>
                  <a:lnTo>
                    <a:pt x="524" y="279"/>
                  </a:lnTo>
                  <a:lnTo>
                    <a:pt x="524" y="279"/>
                  </a:lnTo>
                  <a:lnTo>
                    <a:pt x="523" y="278"/>
                  </a:lnTo>
                  <a:lnTo>
                    <a:pt x="522" y="278"/>
                  </a:lnTo>
                  <a:lnTo>
                    <a:pt x="521" y="278"/>
                  </a:lnTo>
                  <a:lnTo>
                    <a:pt x="520" y="277"/>
                  </a:lnTo>
                  <a:lnTo>
                    <a:pt x="519" y="277"/>
                  </a:lnTo>
                  <a:lnTo>
                    <a:pt x="518" y="277"/>
                  </a:lnTo>
                  <a:lnTo>
                    <a:pt x="518" y="276"/>
                  </a:lnTo>
                  <a:lnTo>
                    <a:pt x="517" y="276"/>
                  </a:lnTo>
                  <a:lnTo>
                    <a:pt x="516" y="275"/>
                  </a:lnTo>
                  <a:lnTo>
                    <a:pt x="515" y="275"/>
                  </a:lnTo>
                  <a:lnTo>
                    <a:pt x="514" y="275"/>
                  </a:lnTo>
                  <a:lnTo>
                    <a:pt x="513" y="274"/>
                  </a:lnTo>
                  <a:lnTo>
                    <a:pt x="512" y="274"/>
                  </a:lnTo>
                  <a:lnTo>
                    <a:pt x="512" y="274"/>
                  </a:lnTo>
                  <a:lnTo>
                    <a:pt x="506" y="290"/>
                  </a:lnTo>
                  <a:lnTo>
                    <a:pt x="506" y="290"/>
                  </a:lnTo>
                  <a:lnTo>
                    <a:pt x="507" y="291"/>
                  </a:lnTo>
                  <a:lnTo>
                    <a:pt x="508" y="291"/>
                  </a:lnTo>
                  <a:lnTo>
                    <a:pt x="508" y="291"/>
                  </a:lnTo>
                  <a:lnTo>
                    <a:pt x="509" y="292"/>
                  </a:lnTo>
                  <a:lnTo>
                    <a:pt x="510" y="292"/>
                  </a:lnTo>
                  <a:lnTo>
                    <a:pt x="511" y="292"/>
                  </a:lnTo>
                  <a:lnTo>
                    <a:pt x="511" y="293"/>
                  </a:lnTo>
                  <a:lnTo>
                    <a:pt x="512" y="293"/>
                  </a:lnTo>
                  <a:lnTo>
                    <a:pt x="513" y="293"/>
                  </a:lnTo>
                  <a:lnTo>
                    <a:pt x="514" y="294"/>
                  </a:lnTo>
                  <a:lnTo>
                    <a:pt x="514" y="294"/>
                  </a:lnTo>
                  <a:lnTo>
                    <a:pt x="515" y="294"/>
                  </a:lnTo>
                  <a:lnTo>
                    <a:pt x="516" y="295"/>
                  </a:lnTo>
                  <a:lnTo>
                    <a:pt x="517" y="295"/>
                  </a:lnTo>
                  <a:lnTo>
                    <a:pt x="517" y="295"/>
                  </a:lnTo>
                  <a:lnTo>
                    <a:pt x="518" y="296"/>
                  </a:lnTo>
                  <a:lnTo>
                    <a:pt x="519" y="296"/>
                  </a:lnTo>
                  <a:lnTo>
                    <a:pt x="520" y="297"/>
                  </a:lnTo>
                  <a:lnTo>
                    <a:pt x="520" y="297"/>
                  </a:lnTo>
                  <a:lnTo>
                    <a:pt x="521" y="297"/>
                  </a:lnTo>
                  <a:lnTo>
                    <a:pt x="529" y="282"/>
                  </a:lnTo>
                  <a:close/>
                  <a:moveTo>
                    <a:pt x="457" y="231"/>
                  </a:moveTo>
                  <a:lnTo>
                    <a:pt x="457" y="231"/>
                  </a:lnTo>
                  <a:cubicBezTo>
                    <a:pt x="354" y="231"/>
                    <a:pt x="271" y="314"/>
                    <a:pt x="271" y="417"/>
                  </a:cubicBezTo>
                  <a:cubicBezTo>
                    <a:pt x="271" y="520"/>
                    <a:pt x="354" y="603"/>
                    <a:pt x="457" y="603"/>
                  </a:cubicBezTo>
                  <a:cubicBezTo>
                    <a:pt x="560" y="603"/>
                    <a:pt x="643" y="520"/>
                    <a:pt x="643" y="417"/>
                  </a:cubicBezTo>
                  <a:cubicBezTo>
                    <a:pt x="643" y="314"/>
                    <a:pt x="560" y="231"/>
                    <a:pt x="457" y="231"/>
                  </a:cubicBezTo>
                  <a:close/>
                  <a:moveTo>
                    <a:pt x="30" y="153"/>
                  </a:moveTo>
                  <a:lnTo>
                    <a:pt x="30" y="153"/>
                  </a:lnTo>
                  <a:cubicBezTo>
                    <a:pt x="66" y="150"/>
                    <a:pt x="102" y="148"/>
                    <a:pt x="138" y="147"/>
                  </a:cubicBezTo>
                  <a:cubicBezTo>
                    <a:pt x="114" y="146"/>
                    <a:pt x="89" y="144"/>
                    <a:pt x="65" y="141"/>
                  </a:cubicBezTo>
                  <a:cubicBezTo>
                    <a:pt x="49" y="139"/>
                    <a:pt x="35" y="128"/>
                    <a:pt x="35" y="111"/>
                  </a:cubicBezTo>
                  <a:cubicBezTo>
                    <a:pt x="35" y="87"/>
                    <a:pt x="35" y="63"/>
                    <a:pt x="35" y="39"/>
                  </a:cubicBezTo>
                  <a:cubicBezTo>
                    <a:pt x="35" y="23"/>
                    <a:pt x="49" y="11"/>
                    <a:pt x="65" y="9"/>
                  </a:cubicBezTo>
                  <a:cubicBezTo>
                    <a:pt x="163" y="0"/>
                    <a:pt x="260" y="0"/>
                    <a:pt x="358" y="9"/>
                  </a:cubicBezTo>
                  <a:cubicBezTo>
                    <a:pt x="374" y="11"/>
                    <a:pt x="388" y="23"/>
                    <a:pt x="388" y="39"/>
                  </a:cubicBezTo>
                  <a:cubicBezTo>
                    <a:pt x="388" y="63"/>
                    <a:pt x="388" y="87"/>
                    <a:pt x="388" y="111"/>
                  </a:cubicBezTo>
                  <a:cubicBezTo>
                    <a:pt x="388" y="128"/>
                    <a:pt x="374" y="139"/>
                    <a:pt x="358" y="141"/>
                  </a:cubicBezTo>
                  <a:cubicBezTo>
                    <a:pt x="323" y="145"/>
                    <a:pt x="287" y="147"/>
                    <a:pt x="252" y="148"/>
                  </a:cubicBezTo>
                  <a:cubicBezTo>
                    <a:pt x="276" y="150"/>
                    <a:pt x="299" y="151"/>
                    <a:pt x="323" y="153"/>
                  </a:cubicBezTo>
                  <a:cubicBezTo>
                    <a:pt x="339" y="155"/>
                    <a:pt x="353" y="167"/>
                    <a:pt x="353" y="183"/>
                  </a:cubicBezTo>
                  <a:lnTo>
                    <a:pt x="353" y="218"/>
                  </a:lnTo>
                  <a:cubicBezTo>
                    <a:pt x="333" y="229"/>
                    <a:pt x="314" y="242"/>
                    <a:pt x="299" y="258"/>
                  </a:cubicBezTo>
                  <a:cubicBezTo>
                    <a:pt x="289" y="268"/>
                    <a:pt x="280" y="278"/>
                    <a:pt x="272" y="290"/>
                  </a:cubicBezTo>
                  <a:cubicBezTo>
                    <a:pt x="191" y="296"/>
                    <a:pt x="111" y="294"/>
                    <a:pt x="30" y="285"/>
                  </a:cubicBezTo>
                  <a:cubicBezTo>
                    <a:pt x="13" y="283"/>
                    <a:pt x="0" y="272"/>
                    <a:pt x="0" y="255"/>
                  </a:cubicBezTo>
                  <a:cubicBezTo>
                    <a:pt x="0" y="231"/>
                    <a:pt x="0" y="207"/>
                    <a:pt x="0" y="183"/>
                  </a:cubicBezTo>
                  <a:cubicBezTo>
                    <a:pt x="0" y="167"/>
                    <a:pt x="13" y="155"/>
                    <a:pt x="30" y="153"/>
                  </a:cubicBezTo>
                  <a:close/>
                </a:path>
              </a:pathLst>
            </a:custGeom>
            <a:solidFill>
              <a:srgbClr val="FFFFFF"/>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30" name="组合 29"/>
          <p:cNvGrpSpPr/>
          <p:nvPr/>
        </p:nvGrpSpPr>
        <p:grpSpPr>
          <a:xfrm>
            <a:off x="4058910" y="3082228"/>
            <a:ext cx="1414369" cy="2104307"/>
            <a:chOff x="4058910" y="3082228"/>
            <a:chExt cx="1414369" cy="2104307"/>
          </a:xfrm>
        </p:grpSpPr>
        <p:sp>
          <p:nvSpPr>
            <p:cNvPr id="31" name="任意多边形 30"/>
            <p:cNvSpPr/>
            <p:nvPr/>
          </p:nvSpPr>
          <p:spPr>
            <a:xfrm rot="16200000">
              <a:off x="3713941" y="3427197"/>
              <a:ext cx="2104307" cy="1414369"/>
            </a:xfrm>
            <a:custGeom>
              <a:avLst/>
              <a:gdLst>
                <a:gd name="connsiteX0" fmla="*/ 2533879 w 2533879"/>
                <a:gd name="connsiteY0" fmla="*/ 851549 h 1703098"/>
                <a:gd name="connsiteX1" fmla="*/ 2100969 w 2533879"/>
                <a:gd name="connsiteY1" fmla="*/ 1703098 h 1703098"/>
                <a:gd name="connsiteX2" fmla="*/ 0 w 2533879"/>
                <a:gd name="connsiteY2" fmla="*/ 1703098 h 1703098"/>
                <a:gd name="connsiteX3" fmla="*/ 0 w 2533879"/>
                <a:gd name="connsiteY3" fmla="*/ 1701262 h 1703098"/>
                <a:gd name="connsiteX4" fmla="*/ 119769 w 2533879"/>
                <a:gd name="connsiteY4" fmla="*/ 1701262 h 1703098"/>
                <a:gd name="connsiteX5" fmla="*/ 552679 w 2533879"/>
                <a:gd name="connsiteY5" fmla="*/ 849713 h 1703098"/>
                <a:gd name="connsiteX6" fmla="*/ 120702 w 2533879"/>
                <a:gd name="connsiteY6" fmla="*/ 0 h 1703098"/>
                <a:gd name="connsiteX7" fmla="*/ 2100969 w 2533879"/>
                <a:gd name="connsiteY7" fmla="*/ 0 h 1703098"/>
                <a:gd name="connsiteX8" fmla="*/ 2533879 w 2533879"/>
                <a:gd name="connsiteY8" fmla="*/ 851549 h 170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3879" h="1703098">
                  <a:moveTo>
                    <a:pt x="2533879" y="851549"/>
                  </a:moveTo>
                  <a:lnTo>
                    <a:pt x="2100969" y="1703098"/>
                  </a:lnTo>
                  <a:lnTo>
                    <a:pt x="0" y="1703098"/>
                  </a:lnTo>
                  <a:lnTo>
                    <a:pt x="0" y="1701262"/>
                  </a:lnTo>
                  <a:lnTo>
                    <a:pt x="119769" y="1701262"/>
                  </a:lnTo>
                  <a:lnTo>
                    <a:pt x="552679" y="849713"/>
                  </a:lnTo>
                  <a:lnTo>
                    <a:pt x="120702" y="0"/>
                  </a:lnTo>
                  <a:lnTo>
                    <a:pt x="2100969" y="0"/>
                  </a:lnTo>
                  <a:lnTo>
                    <a:pt x="2533879" y="851549"/>
                  </a:lnTo>
                  <a:close/>
                </a:path>
              </a:pathLst>
            </a:custGeom>
            <a:solidFill>
              <a:srgbClr val="FDDF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22"/>
            <p:cNvSpPr>
              <a:spLocks noChangeAspect="1" noEditPoints="1"/>
            </p:cNvSpPr>
            <p:nvPr/>
          </p:nvSpPr>
          <p:spPr bwMode="auto">
            <a:xfrm>
              <a:off x="4548943" y="3949780"/>
              <a:ext cx="434302" cy="510020"/>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EFEFE"/>
            </a:solidFill>
            <a:ln>
              <a:noFill/>
            </a:ln>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1457932" y="2075819"/>
            <a:ext cx="1427270" cy="1614828"/>
            <a:chOff x="1457932" y="2075819"/>
            <a:chExt cx="1427270" cy="1614828"/>
          </a:xfrm>
        </p:grpSpPr>
        <p:sp>
          <p:nvSpPr>
            <p:cNvPr id="37" name="任意多边形 36"/>
            <p:cNvSpPr/>
            <p:nvPr/>
          </p:nvSpPr>
          <p:spPr>
            <a:xfrm>
              <a:off x="1457932" y="2075819"/>
              <a:ext cx="1427270" cy="1614828"/>
            </a:xfrm>
            <a:custGeom>
              <a:avLst/>
              <a:gdLst>
                <a:gd name="connsiteX0" fmla="*/ 859316 w 1718632"/>
                <a:gd name="connsiteY0" fmla="*/ 0 h 1944478"/>
                <a:gd name="connsiteX1" fmla="*/ 1718632 w 1718632"/>
                <a:gd name="connsiteY1" fmla="*/ 859316 h 1944478"/>
                <a:gd name="connsiteX2" fmla="*/ 947176 w 1718632"/>
                <a:gd name="connsiteY2" fmla="*/ 1714196 h 1944478"/>
                <a:gd name="connsiteX3" fmla="*/ 945854 w 1718632"/>
                <a:gd name="connsiteY3" fmla="*/ 1714262 h 1944478"/>
                <a:gd name="connsiteX4" fmla="*/ 851548 w 1718632"/>
                <a:gd name="connsiteY4" fmla="*/ 1944478 h 1944478"/>
                <a:gd name="connsiteX5" fmla="*/ 756266 w 1718632"/>
                <a:gd name="connsiteY5" fmla="*/ 1711877 h 1944478"/>
                <a:gd name="connsiteX6" fmla="*/ 686134 w 1718632"/>
                <a:gd name="connsiteY6" fmla="*/ 1701174 h 1944478"/>
                <a:gd name="connsiteX7" fmla="*/ 0 w 1718632"/>
                <a:gd name="connsiteY7" fmla="*/ 859316 h 1944478"/>
                <a:gd name="connsiteX8" fmla="*/ 859316 w 1718632"/>
                <a:gd name="connsiteY8" fmla="*/ 0 h 194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632" h="1944478">
                  <a:moveTo>
                    <a:pt x="859316" y="0"/>
                  </a:moveTo>
                  <a:cubicBezTo>
                    <a:pt x="1333903" y="0"/>
                    <a:pt x="1718632" y="384729"/>
                    <a:pt x="1718632" y="859316"/>
                  </a:cubicBezTo>
                  <a:cubicBezTo>
                    <a:pt x="1718632" y="1304241"/>
                    <a:pt x="1380491" y="1670190"/>
                    <a:pt x="947176" y="1714196"/>
                  </a:cubicBezTo>
                  <a:lnTo>
                    <a:pt x="945854" y="1714262"/>
                  </a:lnTo>
                  <a:lnTo>
                    <a:pt x="851548" y="1944478"/>
                  </a:lnTo>
                  <a:lnTo>
                    <a:pt x="756266" y="1711877"/>
                  </a:lnTo>
                  <a:lnTo>
                    <a:pt x="686134" y="1701174"/>
                  </a:lnTo>
                  <a:cubicBezTo>
                    <a:pt x="294558" y="1621046"/>
                    <a:pt x="0" y="1274580"/>
                    <a:pt x="0" y="859316"/>
                  </a:cubicBezTo>
                  <a:cubicBezTo>
                    <a:pt x="0" y="384729"/>
                    <a:pt x="384729" y="0"/>
                    <a:pt x="859316" y="0"/>
                  </a:cubicBezTo>
                  <a:close/>
                </a:path>
              </a:pathLst>
            </a:custGeom>
            <a:solidFill>
              <a:srgbClr val="FBFBFB"/>
            </a:solidFill>
            <a:ln w="15875">
              <a:solidFill>
                <a:srgbClr val="98DB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26309" y="2447475"/>
              <a:ext cx="890516" cy="769441"/>
            </a:xfrm>
            <a:prstGeom prst="rect">
              <a:avLst/>
            </a:prstGeom>
          </p:spPr>
          <p:txBody>
            <a:bodyPr wrap="square">
              <a:spAutoFit/>
            </a:bodyPr>
            <a:lstStyle/>
            <a:p>
              <a:pPr algn="ctr"/>
              <a:r>
                <a:rPr lang="en-US" altLang="zh-CN" sz="4400" b="1" dirty="0">
                  <a:solidFill>
                    <a:srgbClr val="98DB8B"/>
                  </a:solidFill>
                  <a:latin typeface="Agency FB" panose="020B0503020202020204" pitchFamily="34" charset="0"/>
                  <a:ea typeface="微软雅黑" panose="020B0503020204020204" pitchFamily="34" charset="-122"/>
                </a:rPr>
                <a:t>01</a:t>
              </a:r>
              <a:endParaRPr lang="zh-CN" altLang="en-US" sz="4400" b="1" dirty="0">
                <a:solidFill>
                  <a:srgbClr val="98DB8B"/>
                </a:solidFill>
                <a:latin typeface="Agency FB" panose="020B0503020202020204" pitchFamily="34" charset="0"/>
                <a:ea typeface="微软雅黑" panose="020B0503020204020204" pitchFamily="34" charset="-122"/>
              </a:endParaRPr>
            </a:p>
          </p:txBody>
        </p:sp>
      </p:grpSp>
      <p:grpSp>
        <p:nvGrpSpPr>
          <p:cNvPr id="39" name="组合 38"/>
          <p:cNvGrpSpPr/>
          <p:nvPr/>
        </p:nvGrpSpPr>
        <p:grpSpPr>
          <a:xfrm>
            <a:off x="4058908" y="2075818"/>
            <a:ext cx="1427270" cy="1614828"/>
            <a:chOff x="4058908" y="2075818"/>
            <a:chExt cx="1427270" cy="1614828"/>
          </a:xfrm>
        </p:grpSpPr>
        <p:sp>
          <p:nvSpPr>
            <p:cNvPr id="40" name="任意多边形 39"/>
            <p:cNvSpPr/>
            <p:nvPr/>
          </p:nvSpPr>
          <p:spPr>
            <a:xfrm>
              <a:off x="4058908" y="2075818"/>
              <a:ext cx="1427270" cy="1614828"/>
            </a:xfrm>
            <a:custGeom>
              <a:avLst/>
              <a:gdLst>
                <a:gd name="connsiteX0" fmla="*/ 859316 w 1718632"/>
                <a:gd name="connsiteY0" fmla="*/ 0 h 1944478"/>
                <a:gd name="connsiteX1" fmla="*/ 1718632 w 1718632"/>
                <a:gd name="connsiteY1" fmla="*/ 859316 h 1944478"/>
                <a:gd name="connsiteX2" fmla="*/ 947176 w 1718632"/>
                <a:gd name="connsiteY2" fmla="*/ 1714196 h 1944478"/>
                <a:gd name="connsiteX3" fmla="*/ 945854 w 1718632"/>
                <a:gd name="connsiteY3" fmla="*/ 1714262 h 1944478"/>
                <a:gd name="connsiteX4" fmla="*/ 851548 w 1718632"/>
                <a:gd name="connsiteY4" fmla="*/ 1944478 h 1944478"/>
                <a:gd name="connsiteX5" fmla="*/ 756266 w 1718632"/>
                <a:gd name="connsiteY5" fmla="*/ 1711877 h 1944478"/>
                <a:gd name="connsiteX6" fmla="*/ 686134 w 1718632"/>
                <a:gd name="connsiteY6" fmla="*/ 1701174 h 1944478"/>
                <a:gd name="connsiteX7" fmla="*/ 0 w 1718632"/>
                <a:gd name="connsiteY7" fmla="*/ 859316 h 1944478"/>
                <a:gd name="connsiteX8" fmla="*/ 859316 w 1718632"/>
                <a:gd name="connsiteY8" fmla="*/ 0 h 194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632" h="1944478">
                  <a:moveTo>
                    <a:pt x="859316" y="0"/>
                  </a:moveTo>
                  <a:cubicBezTo>
                    <a:pt x="1333903" y="0"/>
                    <a:pt x="1718632" y="384729"/>
                    <a:pt x="1718632" y="859316"/>
                  </a:cubicBezTo>
                  <a:cubicBezTo>
                    <a:pt x="1718632" y="1304241"/>
                    <a:pt x="1380491" y="1670190"/>
                    <a:pt x="947176" y="1714196"/>
                  </a:cubicBezTo>
                  <a:lnTo>
                    <a:pt x="945854" y="1714262"/>
                  </a:lnTo>
                  <a:lnTo>
                    <a:pt x="851548" y="1944478"/>
                  </a:lnTo>
                  <a:lnTo>
                    <a:pt x="756266" y="1711877"/>
                  </a:lnTo>
                  <a:lnTo>
                    <a:pt x="686134" y="1701174"/>
                  </a:lnTo>
                  <a:cubicBezTo>
                    <a:pt x="294558" y="1621046"/>
                    <a:pt x="0" y="1274580"/>
                    <a:pt x="0" y="859316"/>
                  </a:cubicBezTo>
                  <a:cubicBezTo>
                    <a:pt x="0" y="384729"/>
                    <a:pt x="384729" y="0"/>
                    <a:pt x="859316" y="0"/>
                  </a:cubicBezTo>
                  <a:close/>
                </a:path>
              </a:pathLst>
            </a:custGeom>
            <a:solidFill>
              <a:srgbClr val="FAFAFA"/>
            </a:solidFill>
            <a:ln w="15875">
              <a:solidFill>
                <a:srgbClr val="FDDF4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314937" y="2447474"/>
              <a:ext cx="890516" cy="769441"/>
            </a:xfrm>
            <a:prstGeom prst="rect">
              <a:avLst/>
            </a:prstGeom>
          </p:spPr>
          <p:txBody>
            <a:bodyPr wrap="square">
              <a:spAutoFit/>
            </a:bodyPr>
            <a:lstStyle/>
            <a:p>
              <a:pPr algn="ctr"/>
              <a:r>
                <a:rPr lang="en-US" altLang="zh-CN" sz="4400" b="1" dirty="0" smtClean="0">
                  <a:solidFill>
                    <a:srgbClr val="FDDF42"/>
                  </a:solidFill>
                  <a:latin typeface="Agency FB" panose="020B0503020202020204" pitchFamily="34" charset="0"/>
                  <a:ea typeface="微软雅黑" panose="020B0503020204020204" pitchFamily="34" charset="-122"/>
                </a:rPr>
                <a:t>02</a:t>
              </a:r>
              <a:endParaRPr lang="zh-CN" altLang="en-US" sz="4400" b="1" dirty="0">
                <a:solidFill>
                  <a:srgbClr val="FDDF42"/>
                </a:solidFill>
                <a:latin typeface="Agency FB" panose="020B0503020202020204" pitchFamily="34" charset="0"/>
                <a:ea typeface="微软雅黑" panose="020B0503020204020204" pitchFamily="34" charset="-122"/>
              </a:endParaRPr>
            </a:p>
          </p:txBody>
        </p:sp>
      </p:grpSp>
      <p:grpSp>
        <p:nvGrpSpPr>
          <p:cNvPr id="42" name="组合 41"/>
          <p:cNvGrpSpPr/>
          <p:nvPr/>
        </p:nvGrpSpPr>
        <p:grpSpPr>
          <a:xfrm>
            <a:off x="6672784" y="2075819"/>
            <a:ext cx="1427270" cy="1614828"/>
            <a:chOff x="6672784" y="2075819"/>
            <a:chExt cx="1427270" cy="1614828"/>
          </a:xfrm>
        </p:grpSpPr>
        <p:sp>
          <p:nvSpPr>
            <p:cNvPr id="43" name="任意多边形 42"/>
            <p:cNvSpPr/>
            <p:nvPr/>
          </p:nvSpPr>
          <p:spPr>
            <a:xfrm>
              <a:off x="6672784" y="2075819"/>
              <a:ext cx="1427270" cy="1614828"/>
            </a:xfrm>
            <a:custGeom>
              <a:avLst/>
              <a:gdLst>
                <a:gd name="connsiteX0" fmla="*/ 859316 w 1718632"/>
                <a:gd name="connsiteY0" fmla="*/ 0 h 1944478"/>
                <a:gd name="connsiteX1" fmla="*/ 1718632 w 1718632"/>
                <a:gd name="connsiteY1" fmla="*/ 859316 h 1944478"/>
                <a:gd name="connsiteX2" fmla="*/ 947176 w 1718632"/>
                <a:gd name="connsiteY2" fmla="*/ 1714196 h 1944478"/>
                <a:gd name="connsiteX3" fmla="*/ 945854 w 1718632"/>
                <a:gd name="connsiteY3" fmla="*/ 1714262 h 1944478"/>
                <a:gd name="connsiteX4" fmla="*/ 851548 w 1718632"/>
                <a:gd name="connsiteY4" fmla="*/ 1944478 h 1944478"/>
                <a:gd name="connsiteX5" fmla="*/ 756266 w 1718632"/>
                <a:gd name="connsiteY5" fmla="*/ 1711877 h 1944478"/>
                <a:gd name="connsiteX6" fmla="*/ 686134 w 1718632"/>
                <a:gd name="connsiteY6" fmla="*/ 1701174 h 1944478"/>
                <a:gd name="connsiteX7" fmla="*/ 0 w 1718632"/>
                <a:gd name="connsiteY7" fmla="*/ 859316 h 1944478"/>
                <a:gd name="connsiteX8" fmla="*/ 859316 w 1718632"/>
                <a:gd name="connsiteY8" fmla="*/ 0 h 194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632" h="1944478">
                  <a:moveTo>
                    <a:pt x="859316" y="0"/>
                  </a:moveTo>
                  <a:cubicBezTo>
                    <a:pt x="1333903" y="0"/>
                    <a:pt x="1718632" y="384729"/>
                    <a:pt x="1718632" y="859316"/>
                  </a:cubicBezTo>
                  <a:cubicBezTo>
                    <a:pt x="1718632" y="1304241"/>
                    <a:pt x="1380491" y="1670190"/>
                    <a:pt x="947176" y="1714196"/>
                  </a:cubicBezTo>
                  <a:lnTo>
                    <a:pt x="945854" y="1714262"/>
                  </a:lnTo>
                  <a:lnTo>
                    <a:pt x="851548" y="1944478"/>
                  </a:lnTo>
                  <a:lnTo>
                    <a:pt x="756266" y="1711877"/>
                  </a:lnTo>
                  <a:lnTo>
                    <a:pt x="686134" y="1701174"/>
                  </a:lnTo>
                  <a:cubicBezTo>
                    <a:pt x="294558" y="1621046"/>
                    <a:pt x="0" y="1274580"/>
                    <a:pt x="0" y="859316"/>
                  </a:cubicBezTo>
                  <a:cubicBezTo>
                    <a:pt x="0" y="384729"/>
                    <a:pt x="384729" y="0"/>
                    <a:pt x="859316" y="0"/>
                  </a:cubicBezTo>
                  <a:close/>
                </a:path>
              </a:pathLst>
            </a:custGeom>
            <a:solidFill>
              <a:srgbClr val="FCFCFC"/>
            </a:solidFill>
            <a:ln w="15875">
              <a:solidFill>
                <a:srgbClr val="98DB8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953786" y="2447474"/>
              <a:ext cx="890516" cy="769441"/>
            </a:xfrm>
            <a:prstGeom prst="rect">
              <a:avLst/>
            </a:prstGeom>
          </p:spPr>
          <p:txBody>
            <a:bodyPr wrap="square">
              <a:spAutoFit/>
            </a:bodyPr>
            <a:lstStyle/>
            <a:p>
              <a:pPr algn="ctr"/>
              <a:r>
                <a:rPr lang="en-US" altLang="zh-CN" sz="4400" b="1" dirty="0" smtClean="0">
                  <a:solidFill>
                    <a:srgbClr val="98DB8B"/>
                  </a:solidFill>
                  <a:latin typeface="Agency FB" panose="020B0503020202020204" pitchFamily="34" charset="0"/>
                  <a:ea typeface="微软雅黑" panose="020B0503020204020204" pitchFamily="34" charset="-122"/>
                </a:rPr>
                <a:t>03</a:t>
              </a:r>
              <a:endParaRPr lang="zh-CN" altLang="en-US" sz="4400" b="1" dirty="0">
                <a:solidFill>
                  <a:srgbClr val="98DB8B"/>
                </a:solidFill>
                <a:latin typeface="Agency FB" panose="020B0503020202020204" pitchFamily="34" charset="0"/>
                <a:ea typeface="微软雅黑" panose="020B0503020204020204" pitchFamily="34" charset="-122"/>
              </a:endParaRPr>
            </a:p>
          </p:txBody>
        </p:sp>
      </p:grpSp>
      <p:grpSp>
        <p:nvGrpSpPr>
          <p:cNvPr id="45" name="组合 44"/>
          <p:cNvGrpSpPr/>
          <p:nvPr/>
        </p:nvGrpSpPr>
        <p:grpSpPr>
          <a:xfrm>
            <a:off x="9299559" y="2075818"/>
            <a:ext cx="1427270" cy="1614828"/>
            <a:chOff x="9299559" y="2075818"/>
            <a:chExt cx="1427270" cy="1614828"/>
          </a:xfrm>
        </p:grpSpPr>
        <p:sp>
          <p:nvSpPr>
            <p:cNvPr id="46" name="任意多边形 45"/>
            <p:cNvSpPr/>
            <p:nvPr/>
          </p:nvSpPr>
          <p:spPr>
            <a:xfrm>
              <a:off x="9299559" y="2075818"/>
              <a:ext cx="1427270" cy="1614828"/>
            </a:xfrm>
            <a:custGeom>
              <a:avLst/>
              <a:gdLst>
                <a:gd name="connsiteX0" fmla="*/ 859316 w 1718632"/>
                <a:gd name="connsiteY0" fmla="*/ 0 h 1944478"/>
                <a:gd name="connsiteX1" fmla="*/ 1718632 w 1718632"/>
                <a:gd name="connsiteY1" fmla="*/ 859316 h 1944478"/>
                <a:gd name="connsiteX2" fmla="*/ 947176 w 1718632"/>
                <a:gd name="connsiteY2" fmla="*/ 1714196 h 1944478"/>
                <a:gd name="connsiteX3" fmla="*/ 945854 w 1718632"/>
                <a:gd name="connsiteY3" fmla="*/ 1714262 h 1944478"/>
                <a:gd name="connsiteX4" fmla="*/ 851548 w 1718632"/>
                <a:gd name="connsiteY4" fmla="*/ 1944478 h 1944478"/>
                <a:gd name="connsiteX5" fmla="*/ 756266 w 1718632"/>
                <a:gd name="connsiteY5" fmla="*/ 1711877 h 1944478"/>
                <a:gd name="connsiteX6" fmla="*/ 686134 w 1718632"/>
                <a:gd name="connsiteY6" fmla="*/ 1701174 h 1944478"/>
                <a:gd name="connsiteX7" fmla="*/ 0 w 1718632"/>
                <a:gd name="connsiteY7" fmla="*/ 859316 h 1944478"/>
                <a:gd name="connsiteX8" fmla="*/ 859316 w 1718632"/>
                <a:gd name="connsiteY8" fmla="*/ 0 h 194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632" h="1944478">
                  <a:moveTo>
                    <a:pt x="859316" y="0"/>
                  </a:moveTo>
                  <a:cubicBezTo>
                    <a:pt x="1333903" y="0"/>
                    <a:pt x="1718632" y="384729"/>
                    <a:pt x="1718632" y="859316"/>
                  </a:cubicBezTo>
                  <a:cubicBezTo>
                    <a:pt x="1718632" y="1304241"/>
                    <a:pt x="1380491" y="1670190"/>
                    <a:pt x="947176" y="1714196"/>
                  </a:cubicBezTo>
                  <a:lnTo>
                    <a:pt x="945854" y="1714262"/>
                  </a:lnTo>
                  <a:lnTo>
                    <a:pt x="851548" y="1944478"/>
                  </a:lnTo>
                  <a:lnTo>
                    <a:pt x="756266" y="1711877"/>
                  </a:lnTo>
                  <a:lnTo>
                    <a:pt x="686134" y="1701174"/>
                  </a:lnTo>
                  <a:cubicBezTo>
                    <a:pt x="294558" y="1621046"/>
                    <a:pt x="0" y="1274580"/>
                    <a:pt x="0" y="859316"/>
                  </a:cubicBezTo>
                  <a:cubicBezTo>
                    <a:pt x="0" y="384729"/>
                    <a:pt x="384729" y="0"/>
                    <a:pt x="859316" y="0"/>
                  </a:cubicBezTo>
                  <a:close/>
                </a:path>
              </a:pathLst>
            </a:custGeom>
            <a:solidFill>
              <a:srgbClr val="FAFAFA"/>
            </a:solidFill>
            <a:ln w="15875">
              <a:solidFill>
                <a:srgbClr val="FDDF4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9555861" y="2447473"/>
              <a:ext cx="890516" cy="769441"/>
            </a:xfrm>
            <a:prstGeom prst="rect">
              <a:avLst/>
            </a:prstGeom>
          </p:spPr>
          <p:txBody>
            <a:bodyPr wrap="square">
              <a:spAutoFit/>
            </a:bodyPr>
            <a:lstStyle/>
            <a:p>
              <a:pPr algn="ctr"/>
              <a:r>
                <a:rPr lang="en-US" altLang="zh-CN" sz="4400" b="1" dirty="0" smtClean="0">
                  <a:solidFill>
                    <a:srgbClr val="FDDF42"/>
                  </a:solidFill>
                  <a:latin typeface="Agency FB" panose="020B0503020202020204" pitchFamily="34" charset="0"/>
                  <a:ea typeface="微软雅黑" panose="020B0503020204020204" pitchFamily="34" charset="-122"/>
                </a:rPr>
                <a:t>04</a:t>
              </a:r>
              <a:endParaRPr lang="zh-CN" altLang="en-US" sz="4400" b="1" dirty="0">
                <a:solidFill>
                  <a:srgbClr val="FDDF42"/>
                </a:solidFill>
                <a:latin typeface="Agency FB" panose="020B0503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1000"/>
                                        <p:tgtEl>
                                          <p:spTgt spid="45"/>
                                        </p:tgtEl>
                                      </p:cBhvr>
                                    </p:animEffect>
                                    <p:anim calcmode="lin" valueType="num">
                                      <p:cBhvr>
                                        <p:cTn id="23" dur="1000" fill="hold"/>
                                        <p:tgtEl>
                                          <p:spTgt spid="45"/>
                                        </p:tgtEl>
                                        <p:attrNameLst>
                                          <p:attrName>ppt_x</p:attrName>
                                        </p:attrNameLst>
                                      </p:cBhvr>
                                      <p:tavLst>
                                        <p:tav tm="0">
                                          <p:val>
                                            <p:strVal val="#ppt_x"/>
                                          </p:val>
                                        </p:tav>
                                        <p:tav tm="100000">
                                          <p:val>
                                            <p:strVal val="#ppt_x"/>
                                          </p:val>
                                        </p:tav>
                                      </p:tavLst>
                                    </p:anim>
                                    <p:anim calcmode="lin" valueType="num">
                                      <p:cBhvr>
                                        <p:cTn id="24" dur="1000" fill="hold"/>
                                        <p:tgtEl>
                                          <p:spTgt spid="4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5"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1" dur="1000" fill="hold"/>
                                        <p:tgtEl>
                                          <p:spTgt spid="15"/>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15"/>
                                        </p:tgtEl>
                                      </p:cBhvr>
                                    </p:animEffect>
                                  </p:childTnLst>
                                </p:cTn>
                              </p:par>
                              <p:par>
                                <p:cTn id="36" presetID="25" presetClass="entr" presetSubtype="0" fill="hold" nodeType="withEffect">
                                  <p:stCondLst>
                                    <p:cond delay="25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41" dur="1000" fill="hold"/>
                                        <p:tgtEl>
                                          <p:spTgt spid="30"/>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30"/>
                                        </p:tgtEl>
                                      </p:cBhvr>
                                    </p:animEffect>
                                  </p:childTnLst>
                                </p:cTn>
                              </p:par>
                              <p:par>
                                <p:cTn id="46" presetID="25" presetClass="entr" presetSubtype="0" fill="hold" nodeType="withEffect">
                                  <p:stCondLst>
                                    <p:cond delay="50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49"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50"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51" dur="1000" fill="hold"/>
                                        <p:tgtEl>
                                          <p:spTgt spid="24"/>
                                        </p:tgtEl>
                                        <p:attrNameLst>
                                          <p:attrName>ppt_h</p:attrName>
                                        </p:attrNameLst>
                                      </p:cBhvr>
                                      <p:tavLst>
                                        <p:tav tm="0">
                                          <p:val>
                                            <p:strVal val="#ppt_h"/>
                                          </p:val>
                                        </p:tav>
                                        <p:tav tm="100000">
                                          <p:val>
                                            <p:strVal val="#ppt_h"/>
                                          </p:val>
                                        </p:tav>
                                      </p:tavLst>
                                    </p:anim>
                                    <p:anim calcmode="lin" valueType="num">
                                      <p:cBhvr>
                                        <p:cTn id="52"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53"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54"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55" dur="1000" decel="50000">
                                          <p:stCondLst>
                                            <p:cond delay="0"/>
                                          </p:stCondLst>
                                        </p:cTn>
                                        <p:tgtEl>
                                          <p:spTgt spid="24"/>
                                        </p:tgtEl>
                                      </p:cBhvr>
                                    </p:animEffect>
                                  </p:childTnLst>
                                </p:cTn>
                              </p:par>
                              <p:par>
                                <p:cTn id="56" presetID="25" presetClass="entr" presetSubtype="0" fill="hold" nodeType="withEffect">
                                  <p:stCondLst>
                                    <p:cond delay="75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59"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60"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61" dur="1000" fill="hold"/>
                                        <p:tgtEl>
                                          <p:spTgt spid="27"/>
                                        </p:tgtEl>
                                        <p:attrNameLst>
                                          <p:attrName>ppt_h</p:attrName>
                                        </p:attrNameLst>
                                      </p:cBhvr>
                                      <p:tavLst>
                                        <p:tav tm="0">
                                          <p:val>
                                            <p:strVal val="#ppt_h"/>
                                          </p:val>
                                        </p:tav>
                                        <p:tav tm="100000">
                                          <p:val>
                                            <p:strVal val="#ppt_h"/>
                                          </p:val>
                                        </p:tav>
                                      </p:tavLst>
                                    </p:anim>
                                    <p:anim calcmode="lin" valueType="num">
                                      <p:cBhvr>
                                        <p:cTn id="62"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63"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64"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65" dur="1000" decel="50000">
                                          <p:stCondLst>
                                            <p:cond delay="0"/>
                                          </p:stCondLst>
                                        </p:cTn>
                                        <p:tgtEl>
                                          <p:spTgt spid="27"/>
                                        </p:tgtEl>
                                      </p:cBhvr>
                                    </p:animEffect>
                                  </p:childTnLst>
                                </p:cTn>
                              </p:par>
                            </p:childTnLst>
                          </p:cTn>
                        </p:par>
                        <p:par>
                          <p:cTn id="66" fill="hold">
                            <p:stCondLst>
                              <p:cond delay="2000"/>
                            </p:stCondLst>
                            <p:childTnLst>
                              <p:par>
                                <p:cTn id="67" presetID="10" presetClass="entr" presetSubtype="0"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50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par>
                                <p:cTn id="76" presetID="10" presetClass="entr" presetSubtype="0" fill="hold" grpId="0" nodeType="withEffect">
                                  <p:stCondLst>
                                    <p:cond delay="75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6893" y="5499847"/>
            <a:ext cx="12089406" cy="1479176"/>
            <a:chOff x="-1" y="5338481"/>
            <a:chExt cx="12419132" cy="1519519"/>
          </a:xfrm>
        </p:grpSpPr>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grpSp>
        <p:nvGrpSpPr>
          <p:cNvPr id="7" name="组合 6"/>
          <p:cNvGrpSpPr/>
          <p:nvPr/>
        </p:nvGrpSpPr>
        <p:grpSpPr>
          <a:xfrm flipV="1">
            <a:off x="0" y="-134470"/>
            <a:ext cx="12089406" cy="1479176"/>
            <a:chOff x="-1" y="5338481"/>
            <a:chExt cx="12419132" cy="1519519"/>
          </a:xfrm>
        </p:grpSpPr>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a:off x="-1" y="5338481"/>
              <a:ext cx="6209566" cy="1519518"/>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rot="10800000" flipH="1">
              <a:off x="6209565" y="5338482"/>
              <a:ext cx="6209566" cy="1519518"/>
            </a:xfrm>
            <a:prstGeom prst="rect">
              <a:avLst/>
            </a:prstGeom>
          </p:spPr>
        </p:pic>
      </p:grpSp>
      <p:sp>
        <p:nvSpPr>
          <p:cNvPr id="10" name="Rectangle 42" descr="e7d195523061f1c0deeec63e560781cfd59afb0ea006f2a87ABB68BF51EA6619813959095094C18C62A12F549504892A4AAA8C1554C6663626E05CA27F281A14E6983772AFC3FB97135759321DEA3D700FBFCB88CE02D2F8F1A4B936C1250C6E97E0CD9304865E29C111A34AB31D48CB39B34BCBEC89472AAE19104DC89A29380F921CD2C203AD1C8A8C6D75648410F6"/>
          <p:cNvSpPr/>
          <p:nvPr/>
        </p:nvSpPr>
        <p:spPr>
          <a:xfrm flipH="1">
            <a:off x="2895857" y="4311358"/>
            <a:ext cx="6405264" cy="1749145"/>
          </a:xfrm>
          <a:prstGeom prst="rect">
            <a:avLst/>
          </a:prstGeom>
          <a:noFill/>
          <a:ln w="12700" cap="flat" cmpd="sng" algn="ctr">
            <a:noFill/>
            <a:prstDash val="solid"/>
          </a:ln>
          <a:effectLst/>
        </p:spPr>
        <p:txBody>
          <a:bodyPr lIns="91440" tIns="0" rIns="91440" bIns="0" rtlCol="0" anchor="t"/>
          <a:lstStyle/>
          <a:p>
            <a:pPr algn="ctr"/>
            <a:r>
              <a:rPr lang="zh-CN" altLang="en-US" sz="5400" b="1" dirty="0">
                <a:solidFill>
                  <a:srgbClr val="98DB8B"/>
                </a:solidFill>
                <a:latin typeface="幼圆" panose="02010509060101010101" pitchFamily="49" charset="-122"/>
                <a:ea typeface="幼圆" panose="02010509060101010101" pitchFamily="49" charset="-122"/>
              </a:rPr>
              <a:t>论文框架与内容</a:t>
            </a:r>
          </a:p>
        </p:txBody>
      </p:sp>
      <p:grpSp>
        <p:nvGrpSpPr>
          <p:cNvPr id="11" name="组合 10"/>
          <p:cNvGrpSpPr/>
          <p:nvPr/>
        </p:nvGrpSpPr>
        <p:grpSpPr>
          <a:xfrm>
            <a:off x="4693544" y="1358154"/>
            <a:ext cx="2756103" cy="2756102"/>
            <a:chOff x="4002422" y="586098"/>
            <a:chExt cx="4217869" cy="4217869"/>
          </a:xfrm>
        </p:grpSpPr>
        <p:sp>
          <p:nvSpPr>
            <p:cNvPr id="12" name="椭圆 11"/>
            <p:cNvSpPr>
              <a:spLocks noChangeAspect="1"/>
            </p:cNvSpPr>
            <p:nvPr/>
          </p:nvSpPr>
          <p:spPr>
            <a:xfrm>
              <a:off x="4002422" y="586098"/>
              <a:ext cx="4217869" cy="4217869"/>
            </a:xfrm>
            <a:prstGeom prst="ellipse">
              <a:avLst/>
            </a:prstGeom>
            <a:solidFill>
              <a:srgbClr val="FFFFFF"/>
            </a:solidFill>
            <a:ln w="6350">
              <a:solidFill>
                <a:srgbClr val="E6C9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a:spLocks noChangeAspect="1"/>
            </p:cNvSpPr>
            <p:nvPr/>
          </p:nvSpPr>
          <p:spPr>
            <a:xfrm>
              <a:off x="4095356" y="679032"/>
              <a:ext cx="4032000" cy="4032000"/>
            </a:xfrm>
            <a:prstGeom prst="ellipse">
              <a:avLst/>
            </a:prstGeom>
            <a:solidFill>
              <a:srgbClr val="FCFCFC"/>
            </a:solidFill>
            <a:ln w="19050">
              <a:solidFill>
                <a:srgbClr val="DCB2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5329773" y="1805180"/>
            <a:ext cx="1523174" cy="1862048"/>
          </a:xfrm>
          <a:prstGeom prst="rect">
            <a:avLst/>
          </a:prstGeom>
          <a:noFill/>
        </p:spPr>
        <p:txBody>
          <a:bodyPr wrap="none" rtlCol="0">
            <a:spAutoFit/>
          </a:bodyPr>
          <a:lstStyle/>
          <a:p>
            <a:r>
              <a:rPr lang="en-US" altLang="zh-CN" sz="11500" b="1" dirty="0" smtClean="0">
                <a:solidFill>
                  <a:srgbClr val="FDDF42"/>
                </a:solidFill>
                <a:latin typeface="Agency FB" panose="020B0503020202020204" pitchFamily="34" charset="0"/>
                <a:ea typeface="微软雅黑" panose="020B0503020204020204" pitchFamily="34" charset="-122"/>
              </a:rPr>
              <a:t>02</a:t>
            </a:r>
            <a:endParaRPr lang="zh-CN" altLang="en-US" sz="11500" b="1" dirty="0">
              <a:solidFill>
                <a:srgbClr val="FDDF42"/>
              </a:solidFill>
              <a:latin typeface="Agency FB" panose="020B0503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fltVal val="0"/>
                                          </p:val>
                                        </p:tav>
                                        <p:tav tm="100000">
                                          <p:val>
                                            <p:strVal val="#ppt_h"/>
                                          </p:val>
                                        </p:tav>
                                      </p:tavLst>
                                    </p:anim>
                                    <p:animEffect transition="in" filter="fade">
                                      <p:cBhvr>
                                        <p:cTn id="18" dur="1000"/>
                                        <p:tgtEl>
                                          <p:spTgt spid="11"/>
                                        </p:tgtEl>
                                      </p:cBhvr>
                                    </p:animEffect>
                                  </p:childTnLst>
                                </p:cTn>
                              </p:par>
                            </p:childTnLst>
                          </p:cTn>
                        </p:par>
                        <p:par>
                          <p:cTn id="19" fill="hold">
                            <p:stCondLst>
                              <p:cond delay="2000"/>
                            </p:stCondLst>
                            <p:childTnLst>
                              <p:par>
                                <p:cTn id="20" presetID="56" presetClass="entr" presetSubtype="0" fill="hold" grpId="0" nodeType="after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by="(-#ppt_w*2)" calcmode="lin" valueType="num">
                                      <p:cBhvr rctx="PPT">
                                        <p:cTn id="22" dur="500" autoRev="1" fill="hold">
                                          <p:stCondLst>
                                            <p:cond delay="0"/>
                                          </p:stCondLst>
                                        </p:cTn>
                                        <p:tgtEl>
                                          <p:spTgt spid="14"/>
                                        </p:tgtEl>
                                        <p:attrNameLst>
                                          <p:attrName>ppt_w</p:attrName>
                                        </p:attrNameLst>
                                      </p:cBhvr>
                                    </p:anim>
                                    <p:anim by="(#ppt_w*0.50)" calcmode="lin" valueType="num">
                                      <p:cBhvr>
                                        <p:cTn id="23" dur="500" decel="50000" autoRev="1" fill="hold">
                                          <p:stCondLst>
                                            <p:cond delay="0"/>
                                          </p:stCondLst>
                                        </p:cTn>
                                        <p:tgtEl>
                                          <p:spTgt spid="14"/>
                                        </p:tgtEl>
                                        <p:attrNameLst>
                                          <p:attrName>ppt_x</p:attrName>
                                        </p:attrNameLst>
                                      </p:cBhvr>
                                    </p:anim>
                                    <p:anim from="(-#ppt_h/2)" to="(#ppt_y)" calcmode="lin" valueType="num">
                                      <p:cBhvr>
                                        <p:cTn id="24" dur="1000" fill="hold">
                                          <p:stCondLst>
                                            <p:cond delay="0"/>
                                          </p:stCondLst>
                                        </p:cTn>
                                        <p:tgtEl>
                                          <p:spTgt spid="14"/>
                                        </p:tgtEl>
                                        <p:attrNameLst>
                                          <p:attrName>ppt_y</p:attrName>
                                        </p:attrNameLst>
                                      </p:cBhvr>
                                    </p:anim>
                                    <p:animRot by="21600000">
                                      <p:cBhvr>
                                        <p:cTn id="25" dur="1000" fill="hold">
                                          <p:stCondLst>
                                            <p:cond delay="0"/>
                                          </p:stCondLst>
                                        </p:cTn>
                                        <p:tgtEl>
                                          <p:spTgt spid="14"/>
                                        </p:tgtEl>
                                        <p:attrNameLst>
                                          <p:attrName>r</p:attrName>
                                        </p:attrNameLst>
                                      </p:cBhvr>
                                    </p:animRot>
                                  </p:childTnLst>
                                </p:cTn>
                              </p:par>
                            </p:childTnLst>
                          </p:cTn>
                        </p:par>
                        <p:par>
                          <p:cTn id="26" fill="hold">
                            <p:stCondLst>
                              <p:cond delay="2099"/>
                            </p:stCondLst>
                            <p:childTnLst>
                              <p:par>
                                <p:cTn id="27" presetID="16" presetClass="entr" presetSubtype="37"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outVertical)">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3013</Words>
  <Application>Microsoft Office PowerPoint</Application>
  <PresentationFormat>自定义</PresentationFormat>
  <Paragraphs>279</Paragraphs>
  <Slides>24</Slides>
  <Notes>1</Notes>
  <HiddenSlides>0</HiddenSlides>
  <MMClips>0</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Administrator</cp:lastModifiedBy>
  <cp:revision>59</cp:revision>
  <dcterms:created xsi:type="dcterms:W3CDTF">2017-05-20T03:24:00Z</dcterms:created>
  <dcterms:modified xsi:type="dcterms:W3CDTF">2017-07-08T16:24:04Z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