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7" r:id="rId2"/>
    <p:sldId id="259" r:id="rId3"/>
    <p:sldId id="258" r:id="rId4"/>
    <p:sldId id="274" r:id="rId5"/>
    <p:sldId id="260" r:id="rId6"/>
    <p:sldId id="261" r:id="rId7"/>
    <p:sldId id="262" r:id="rId8"/>
    <p:sldId id="276" r:id="rId9"/>
    <p:sldId id="263" r:id="rId10"/>
    <p:sldId id="275" r:id="rId11"/>
    <p:sldId id="265" r:id="rId12"/>
    <p:sldId id="266" r:id="rId13"/>
    <p:sldId id="277" r:id="rId14"/>
    <p:sldId id="264" r:id="rId15"/>
    <p:sldId id="267" r:id="rId16"/>
    <p:sldId id="268" r:id="rId17"/>
    <p:sldId id="273" r:id="rId18"/>
    <p:sldId id="278" r:id="rId19"/>
    <p:sldId id="269" r:id="rId20"/>
    <p:sldId id="272" r:id="rId21"/>
    <p:sldId id="270" r:id="rId22"/>
    <p:sldId id="271" r:id="rId23"/>
    <p:sldId id="27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81D5"/>
    <a:srgbClr val="A5D9FD"/>
    <a:srgbClr val="5B9BD5"/>
    <a:srgbClr val="FFFFFF"/>
    <a:srgbClr val="3886CC"/>
    <a:srgbClr val="C9E9FE"/>
    <a:srgbClr val="D7EBE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99637" autoAdjust="0"/>
  </p:normalViewPr>
  <p:slideViewPr>
    <p:cSldViewPr snapToGrid="0">
      <p:cViewPr varScale="1">
        <p:scale>
          <a:sx n="110" d="100"/>
          <a:sy n="110" d="100"/>
        </p:scale>
        <p:origin x="-594" y="-90"/>
      </p:cViewPr>
      <p:guideLst>
        <p:guide orient="horz" pos="2160"/>
        <p:guide pos="3840"/>
      </p:guideLst>
    </p:cSldViewPr>
  </p:slideViewPr>
  <p:notesTextViewPr>
    <p:cViewPr>
      <p:scale>
        <a:sx n="1" d="1"/>
        <a:sy n="1" d="1"/>
      </p:scale>
      <p:origin x="0" y="288"/>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亮亮图文旗舰店</a:t>
            </a:r>
          </a:p>
          <a:p>
            <a:r>
              <a:rPr lang="en-US" altLang="zh-CN" dirty="0" smtClean="0"/>
              <a:t>https://liangliangtuwen.tmall.com</a:t>
            </a:r>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亮亮图文旗舰店</a:t>
            </a:r>
          </a:p>
          <a:p>
            <a:r>
              <a:rPr lang="en-US" altLang="zh-CN" smtClean="0"/>
              <a:t>https://liangliangtuwen.tmall.com</a:t>
            </a:r>
          </a:p>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183D450-CD93-47DC-9D1D-0F9045871828}"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5C5707-0731-4E86-B361-B1F322B6AC62}"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183D450-CD93-47DC-9D1D-0F9045871828}"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5C5707-0731-4E86-B361-B1F322B6AC6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183D450-CD93-47DC-9D1D-0F9045871828}"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5C5707-0731-4E86-B361-B1F322B6AC6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183D450-CD93-47DC-9D1D-0F9045871828}"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5C5707-0731-4E86-B361-B1F322B6AC6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183D450-CD93-47DC-9D1D-0F9045871828}"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5C5707-0731-4E86-B361-B1F322B6AC62}"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183D450-CD93-47DC-9D1D-0F9045871828}"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5C5707-0731-4E86-B361-B1F322B6AC62}"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183D450-CD93-47DC-9D1D-0F9045871828}" type="datetimeFigureOut">
              <a:rPr lang="zh-CN" altLang="en-US" smtClean="0"/>
              <a:pPr/>
              <a:t>2017/7/9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5C5707-0731-4E86-B361-B1F322B6AC62}"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183D450-CD93-47DC-9D1D-0F9045871828}" type="datetimeFigureOut">
              <a:rPr lang="zh-CN" altLang="en-US" smtClean="0"/>
              <a:pPr/>
              <a:t>2017/7/9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65C5707-0731-4E86-B361-B1F322B6AC6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83D450-CD93-47DC-9D1D-0F9045871828}" type="datetimeFigureOut">
              <a:rPr lang="zh-CN" altLang="en-US" smtClean="0"/>
              <a:pPr/>
              <a:t>2017/7/9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65C5707-0731-4E86-B361-B1F322B6AC62}"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183D450-CD93-47DC-9D1D-0F9045871828}"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5C5707-0731-4E86-B361-B1F322B6AC62}"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183D450-CD93-47DC-9D1D-0F9045871828}"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5C5707-0731-4E86-B361-B1F322B6AC62}"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83D450-CD93-47DC-9D1D-0F9045871828}" type="datetimeFigureOut">
              <a:rPr lang="zh-CN" altLang="en-US" smtClean="0"/>
              <a:pPr/>
              <a:t>2017/7/9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5C5707-0731-4E86-B361-B1F322B6AC6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9E9FE"/>
        </a:solidFill>
        <a:effectLst/>
      </p:bgPr>
    </p:bg>
    <p:spTree>
      <p:nvGrpSpPr>
        <p:cNvPr id="1" name=""/>
        <p:cNvGrpSpPr/>
        <p:nvPr/>
      </p:nvGrpSpPr>
      <p:grpSpPr>
        <a:xfrm>
          <a:off x="0" y="0"/>
          <a:ext cx="0" cy="0"/>
          <a:chOff x="0" y="0"/>
          <a:chExt cx="0" cy="0"/>
        </a:xfrm>
      </p:grpSpPr>
      <p:grpSp>
        <p:nvGrpSpPr>
          <p:cNvPr id="7" name="组合 6"/>
          <p:cNvGrpSpPr/>
          <p:nvPr/>
        </p:nvGrpSpPr>
        <p:grpSpPr>
          <a:xfrm>
            <a:off x="-1" y="1"/>
            <a:ext cx="12197003" cy="6903761"/>
            <a:chOff x="-1" y="1"/>
            <a:chExt cx="12197003" cy="6903761"/>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xmlns="" val="0"/>
                </a:ext>
              </a:extLst>
            </a:blip>
            <a:srcRect b="50579"/>
            <a:stretch>
              <a:fillRect/>
            </a:stretch>
          </p:blipFill>
          <p:spPr>
            <a:xfrm>
              <a:off x="-1" y="1"/>
              <a:ext cx="12197003" cy="4517408"/>
            </a:xfrm>
            <a:prstGeom prst="rect">
              <a:avLst/>
            </a:prstGeom>
          </p:spPr>
        </p:pic>
        <p:pic>
          <p:nvPicPr>
            <p:cNvPr id="9" name="图片 8"/>
            <p:cNvPicPr>
              <a:picLocks noChangeAspect="1"/>
            </p:cNvPicPr>
            <p:nvPr/>
          </p:nvPicPr>
          <p:blipFill rotWithShape="1">
            <a:blip r:embed="rId3" cstate="print">
              <a:extLst>
                <a:ext uri="{28A0092B-C50C-407E-A947-70E740481C1C}">
                  <a14:useLocalDpi xmlns:a14="http://schemas.microsoft.com/office/drawing/2010/main" xmlns="" val="0"/>
                </a:ext>
              </a:extLst>
            </a:blip>
            <a:srcRect t="49619"/>
            <a:stretch>
              <a:fillRect/>
            </a:stretch>
          </p:blipFill>
          <p:spPr>
            <a:xfrm>
              <a:off x="-1" y="2300550"/>
              <a:ext cx="12192001" cy="4603212"/>
            </a:xfrm>
            <a:prstGeom prst="rect">
              <a:avLst/>
            </a:prstGeom>
          </p:spPr>
        </p:pic>
      </p:grpSp>
      <p:grpSp>
        <p:nvGrpSpPr>
          <p:cNvPr id="3" name="组合 2"/>
          <p:cNvGrpSpPr/>
          <p:nvPr/>
        </p:nvGrpSpPr>
        <p:grpSpPr>
          <a:xfrm>
            <a:off x="2132200" y="1983545"/>
            <a:ext cx="7976381" cy="3601330"/>
            <a:chOff x="2284254" y="1791955"/>
            <a:chExt cx="8083635" cy="3835122"/>
          </a:xfrm>
        </p:grpSpPr>
        <p:sp>
          <p:nvSpPr>
            <p:cNvPr id="6" name="矩形 5"/>
            <p:cNvSpPr/>
            <p:nvPr/>
          </p:nvSpPr>
          <p:spPr>
            <a:xfrm>
              <a:off x="2284254" y="1791955"/>
              <a:ext cx="7886688" cy="3609126"/>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489982" y="1983545"/>
              <a:ext cx="7877907" cy="3643532"/>
            </a:xfrm>
            <a:prstGeom prst="rect">
              <a:avLst/>
            </a:prstGeom>
            <a:noFill/>
            <a:ln w="762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759585" y="3001459"/>
            <a:ext cx="5392394" cy="830997"/>
          </a:xfrm>
          <a:prstGeom prst="rect">
            <a:avLst/>
          </a:prstGeom>
          <a:noFill/>
        </p:spPr>
        <p:txBody>
          <a:bodyPr wrap="square" rtlCol="0">
            <a:spAutoFit/>
          </a:bodyPr>
          <a:lstStyle/>
          <a:p>
            <a:r>
              <a:rPr lang="zh-CN" altLang="en-US" sz="4800" b="1" dirty="0" smtClean="0">
                <a:solidFill>
                  <a:schemeClr val="bg1"/>
                </a:solidFill>
                <a:latin typeface="幼圆" panose="02010509060101010101" pitchFamily="49" charset="-122"/>
                <a:ea typeface="幼圆" panose="02010509060101010101" pitchFamily="49" charset="-122"/>
              </a:rPr>
              <a:t>蓝色花卉论文答辩</a:t>
            </a:r>
            <a:endParaRPr lang="zh-CN" altLang="en-US" sz="4800" b="1" dirty="0">
              <a:solidFill>
                <a:schemeClr val="bg1"/>
              </a:solidFill>
              <a:latin typeface="幼圆" panose="02010509060101010101" pitchFamily="49" charset="-122"/>
              <a:ea typeface="幼圆" panose="02010509060101010101" pitchFamily="49" charset="-122"/>
            </a:endParaRPr>
          </a:p>
        </p:txBody>
      </p:sp>
      <p:sp>
        <p:nvSpPr>
          <p:cNvPr id="12" name="文本框 11"/>
          <p:cNvSpPr txBox="1"/>
          <p:nvPr/>
        </p:nvSpPr>
        <p:spPr>
          <a:xfrm>
            <a:off x="4266065" y="4190064"/>
            <a:ext cx="4116833" cy="338554"/>
          </a:xfrm>
          <a:prstGeom prst="rect">
            <a:avLst/>
          </a:prstGeom>
          <a:solidFill>
            <a:srgbClr val="5381D5"/>
          </a:solidFill>
        </p:spPr>
        <p:txBody>
          <a:bodyPr wrap="none" rtlCol="0">
            <a:spAutoFit/>
          </a:bodyPr>
          <a:lstStyle/>
          <a:p>
            <a:pPr algn="l"/>
            <a:r>
              <a:rPr lang="zh-CN" altLang="en-US" sz="1600" b="1" dirty="0">
                <a:solidFill>
                  <a:schemeClr val="bg1"/>
                </a:solidFill>
                <a:latin typeface="幼圆" panose="02010509060101010101" pitchFamily="49" charset="-122"/>
                <a:ea typeface="幼圆" panose="02010509060101010101" pitchFamily="49" charset="-122"/>
                <a:cs typeface="Kartika" panose="02020503030404060203" pitchFamily="18" charset="0"/>
              </a:rPr>
              <a:t>答辩人</a:t>
            </a:r>
            <a:r>
              <a:rPr lang="zh-CN" altLang="en-US" sz="1600" b="1" dirty="0" smtClean="0">
                <a:solidFill>
                  <a:schemeClr val="bg1"/>
                </a:solidFill>
                <a:latin typeface="幼圆" panose="02010509060101010101" pitchFamily="49" charset="-122"/>
                <a:ea typeface="幼圆" panose="02010509060101010101" pitchFamily="49" charset="-122"/>
                <a:cs typeface="Kartika" panose="02020503030404060203" pitchFamily="18" charset="0"/>
              </a:rPr>
              <a:t>：亮亮图文</a:t>
            </a:r>
            <a:r>
              <a:rPr lang="en-US" altLang="zh-CN" sz="1600" b="1" dirty="0" smtClean="0">
                <a:solidFill>
                  <a:schemeClr val="bg1"/>
                </a:solidFill>
                <a:latin typeface="幼圆" panose="02010509060101010101" pitchFamily="49" charset="-122"/>
                <a:ea typeface="幼圆" panose="02010509060101010101" pitchFamily="49" charset="-122"/>
                <a:cs typeface="Kartika" panose="02020503030404060203" pitchFamily="18" charset="0"/>
              </a:rPr>
              <a:t>    </a:t>
            </a:r>
            <a:r>
              <a:rPr lang="zh-CN" altLang="en-US" sz="1600" b="1" dirty="0" smtClean="0">
                <a:solidFill>
                  <a:schemeClr val="bg1"/>
                </a:solidFill>
                <a:latin typeface="幼圆" panose="02010509060101010101" pitchFamily="49" charset="-122"/>
                <a:ea typeface="幼圆" panose="02010509060101010101" pitchFamily="49" charset="-122"/>
                <a:cs typeface="Kartika" panose="02020503030404060203" pitchFamily="18" charset="0"/>
              </a:rPr>
              <a:t>指导</a:t>
            </a:r>
            <a:r>
              <a:rPr lang="zh-CN" altLang="en-US" sz="1600" b="1" dirty="0">
                <a:solidFill>
                  <a:schemeClr val="bg1"/>
                </a:solidFill>
                <a:latin typeface="幼圆" panose="02010509060101010101" pitchFamily="49" charset="-122"/>
                <a:ea typeface="幼圆" panose="02010509060101010101" pitchFamily="49" charset="-122"/>
                <a:cs typeface="Kartika" panose="02020503030404060203" pitchFamily="18" charset="0"/>
              </a:rPr>
              <a:t>老师</a:t>
            </a:r>
            <a:r>
              <a:rPr lang="zh-CN" altLang="en-US" sz="1600" b="1" dirty="0" smtClean="0">
                <a:solidFill>
                  <a:schemeClr val="bg1"/>
                </a:solidFill>
                <a:latin typeface="幼圆" panose="02010509060101010101" pitchFamily="49" charset="-122"/>
                <a:ea typeface="幼圆" panose="02010509060101010101" pitchFamily="49" charset="-122"/>
                <a:cs typeface="Kartika" panose="02020503030404060203" pitchFamily="18" charset="0"/>
              </a:rPr>
              <a:t>：亮亮图文</a:t>
            </a:r>
            <a:endParaRPr lang="en-US" altLang="zh-CN" sz="1600" b="1" dirty="0">
              <a:solidFill>
                <a:schemeClr val="bg1"/>
              </a:solidFill>
              <a:latin typeface="幼圆" panose="02010509060101010101" pitchFamily="49" charset="-122"/>
              <a:ea typeface="幼圆" panose="02010509060101010101" pitchFamily="49" charset="-122"/>
              <a:cs typeface="Kartika" panose="02020503030404060203" pitchFamily="18" charset="0"/>
            </a:endParaRPr>
          </a:p>
        </p:txBody>
      </p:sp>
      <p:cxnSp>
        <p:nvCxnSpPr>
          <p:cNvPr id="16" name="直接连接符 15"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a:off x="2223832" y="1563033"/>
            <a:ext cx="1405200" cy="1414060"/>
          </a:xfrm>
          <a:prstGeom prst="line">
            <a:avLst/>
          </a:prstGeom>
          <a:ln>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027931" y="2658158"/>
            <a:ext cx="6574214" cy="2297736"/>
          </a:xfrm>
          <a:prstGeom prst="rect">
            <a:avLst/>
          </a:prstGeom>
          <a:no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a:off x="8168446" y="4768888"/>
            <a:ext cx="1295091" cy="1236499"/>
          </a:xfrm>
          <a:prstGeom prst="line">
            <a:avLst/>
          </a:prstGeom>
          <a:ln>
            <a:solidFill>
              <a:srgbClr val="FFFFFF">
                <a:alpha val="50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19"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a:off x="8307053" y="2392966"/>
            <a:ext cx="943792" cy="916523"/>
          </a:xfrm>
          <a:prstGeom prst="line">
            <a:avLst/>
          </a:prstGeom>
          <a:ln>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10"/>
                                        </p:tgtEl>
                                        <p:attrNameLst>
                                          <p:attrName>style.visibility</p:attrName>
                                        </p:attrNameLst>
                                      </p:cBhvr>
                                      <p:to>
                                        <p:strVal val="visible"/>
                                      </p:to>
                                    </p:set>
                                    <p:set>
                                      <p:cBhvr>
                                        <p:cTn id="7" dur="341" fill="hold">
                                          <p:stCondLst>
                                            <p:cond delay="0"/>
                                          </p:stCondLst>
                                        </p:cTn>
                                        <p:tgtEl>
                                          <p:spTgt spid="10"/>
                                        </p:tgtEl>
                                        <p:attrNameLst>
                                          <p:attrName>style.rotation</p:attrName>
                                        </p:attrNameLst>
                                      </p:cBhvr>
                                      <p:to>
                                        <p:strVal val="-45.0"/>
                                      </p:to>
                                    </p:set>
                                    <p:anim calcmode="lin" valueType="num">
                                      <p:cBhvr>
                                        <p:cTn id="8" dur="341" fill="hold">
                                          <p:stCondLst>
                                            <p:cond delay="341"/>
                                          </p:stCondLst>
                                        </p:cTn>
                                        <p:tgtEl>
                                          <p:spTgt spid="10"/>
                                        </p:tgtEl>
                                        <p:attrNameLst>
                                          <p:attrName>style.rotation</p:attrName>
                                        </p:attrNameLst>
                                      </p:cBhvr>
                                      <p:tavLst>
                                        <p:tav tm="0">
                                          <p:val>
                                            <p:fltVal val="-45"/>
                                          </p:val>
                                        </p:tav>
                                        <p:tav tm="69900">
                                          <p:val>
                                            <p:fltVal val="45"/>
                                          </p:val>
                                        </p:tav>
                                        <p:tav tm="100000">
                                          <p:val>
                                            <p:fltVal val="0"/>
                                          </p:val>
                                        </p:tav>
                                      </p:tavLst>
                                    </p:anim>
                                    <p:anim calcmode="lin" valueType="num">
                                      <p:cBhvr>
                                        <p:cTn id="9" dur="341" fill="hold">
                                          <p:stCondLst>
                                            <p:cond delay="0"/>
                                          </p:stCondLst>
                                        </p:cTn>
                                        <p:tgtEl>
                                          <p:spTgt spid="10"/>
                                        </p:tgtEl>
                                        <p:attrNameLst>
                                          <p:attrName>ppt_y</p:attrName>
                                        </p:attrNameLst>
                                      </p:cBhvr>
                                      <p:tavLst>
                                        <p:tav tm="0">
                                          <p:val>
                                            <p:strVal val="#ppt_y-1"/>
                                          </p:val>
                                        </p:tav>
                                        <p:tav tm="100000">
                                          <p:val>
                                            <p:strVal val="#ppt_y-(0.354*#ppt_w-0.172*#ppt_h)"/>
                                          </p:val>
                                        </p:tav>
                                      </p:tavLst>
                                    </p:anim>
                                    <p:anim calcmode="lin" valueType="num">
                                      <p:cBhvr>
                                        <p:cTn id="10" dur="117" decel="50000" autoRev="1" fill="hold">
                                          <p:stCondLst>
                                            <p:cond delay="341"/>
                                          </p:stCondLst>
                                        </p:cTn>
                                        <p:tgtEl>
                                          <p:spTgt spid="10"/>
                                        </p:tgtEl>
                                        <p:attrNameLst>
                                          <p:attrName>ppt_y</p:attrName>
                                        </p:attrNameLst>
                                      </p:cBhvr>
                                      <p:tavLst>
                                        <p:tav tm="0">
                                          <p:val>
                                            <p:strVal val="#ppt_y-(0.354*#ppt_w-0.172*#ppt_h)"/>
                                          </p:val>
                                        </p:tav>
                                        <p:tav tm="100000">
                                          <p:val>
                                            <p:strVal val="#ppt_y-(0.354*#ppt_w-0.172*#ppt_h)-#ppt_h/2"/>
                                          </p:val>
                                        </p:tav>
                                      </p:tavLst>
                                    </p:anim>
                                    <p:anim calcmode="lin" valueType="num">
                                      <p:cBhvr>
                                        <p:cTn id="11" dur="102" fill="hold">
                                          <p:stCondLst>
                                            <p:cond delay="648"/>
                                          </p:stCondLst>
                                        </p:cTn>
                                        <p:tgtEl>
                                          <p:spTgt spid="10"/>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3375"/>
                            </p:stCondLst>
                            <p:childTnLst>
                              <p:par>
                                <p:cTn id="13" presetID="37"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900" decel="100000" fill="hold"/>
                                        <p:tgtEl>
                                          <p:spTgt spid="12"/>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14068"/>
            <a:ext cx="12192000" cy="1306523"/>
          </a:xfrm>
          <a:prstGeom prst="rect">
            <a:avLst/>
          </a:prstGeom>
          <a:solidFill>
            <a:srgbClr val="C9E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xmlns="" val="0"/>
              </a:ext>
            </a:extLst>
          </a:blip>
          <a:srcRect l="42408" t="49619"/>
          <a:stretch>
            <a:fillRect/>
          </a:stretch>
        </p:blipFill>
        <p:spPr>
          <a:xfrm flipV="1">
            <a:off x="10199077" y="-14068"/>
            <a:ext cx="1992923" cy="1306523"/>
          </a:xfrm>
          <a:prstGeom prst="rect">
            <a:avLst/>
          </a:prstGeom>
        </p:spPr>
      </p:pic>
      <p:sp>
        <p:nvSpPr>
          <p:cNvPr id="16" name="矩形 15"/>
          <p:cNvSpPr/>
          <p:nvPr/>
        </p:nvSpPr>
        <p:spPr>
          <a:xfrm>
            <a:off x="2678165" y="106081"/>
            <a:ext cx="6807534" cy="897409"/>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xmlns="" val="0"/>
              </a:ext>
            </a:extLst>
          </a:blip>
          <a:srcRect l="42408" t="49619"/>
          <a:stretch>
            <a:fillRect/>
          </a:stretch>
        </p:blipFill>
        <p:spPr>
          <a:xfrm flipH="1" flipV="1">
            <a:off x="-1" y="-14068"/>
            <a:ext cx="2046923" cy="1341924"/>
          </a:xfrm>
          <a:prstGeom prst="rect">
            <a:avLst/>
          </a:prstGeom>
        </p:spPr>
      </p:pic>
      <p:sp>
        <p:nvSpPr>
          <p:cNvPr id="14" name="文本框 13"/>
          <p:cNvSpPr txBox="1"/>
          <p:nvPr/>
        </p:nvSpPr>
        <p:spPr>
          <a:xfrm>
            <a:off x="3958343" y="210754"/>
            <a:ext cx="4301177" cy="707886"/>
          </a:xfrm>
          <a:prstGeom prst="rect">
            <a:avLst/>
          </a:prstGeom>
          <a:noFill/>
        </p:spPr>
        <p:txBody>
          <a:bodyPr wrap="none" rtlCol="0">
            <a:spAutoFit/>
          </a:bodyPr>
          <a:lstStyle/>
          <a:p>
            <a:pPr algn="ctr"/>
            <a:r>
              <a:rPr lang="zh-CN" altLang="en-US" sz="4000" b="1" dirty="0" smtClean="0">
                <a:solidFill>
                  <a:srgbClr val="FFFFFF"/>
                </a:solidFill>
                <a:latin typeface="幼圆" panose="02010509060101010101" pitchFamily="49" charset="-122"/>
                <a:ea typeface="幼圆" panose="02010509060101010101" pitchFamily="49" charset="-122"/>
              </a:rPr>
              <a:t>这里输入您的标题</a:t>
            </a:r>
            <a:endParaRPr lang="zh-CN" altLang="en-US" sz="4000" b="1" dirty="0">
              <a:solidFill>
                <a:srgbClr val="FFFFFF"/>
              </a:solidFill>
              <a:latin typeface="幼圆" panose="02010509060101010101" pitchFamily="49" charset="-122"/>
              <a:ea typeface="幼圆" panose="02010509060101010101" pitchFamily="49" charset="-122"/>
            </a:endParaRPr>
          </a:p>
        </p:txBody>
      </p:sp>
      <p:sp>
        <p:nvSpPr>
          <p:cNvPr id="20" name="矩形 19"/>
          <p:cNvSpPr/>
          <p:nvPr/>
        </p:nvSpPr>
        <p:spPr>
          <a:xfrm>
            <a:off x="2766392" y="219179"/>
            <a:ext cx="6827774" cy="892170"/>
          </a:xfrm>
          <a:prstGeom prst="rect">
            <a:avLst/>
          </a:prstGeom>
          <a:noFill/>
          <a:ln w="254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63444" y="2075973"/>
            <a:ext cx="745587" cy="1294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63445" y="3370201"/>
            <a:ext cx="745587" cy="1294228"/>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6"/>
          <p:cNvSpPr>
            <a:spLocks noChangeArrowheads="1"/>
          </p:cNvSpPr>
          <p:nvPr/>
        </p:nvSpPr>
        <p:spPr bwMode="auto">
          <a:xfrm flipH="1">
            <a:off x="1595779" y="2118964"/>
            <a:ext cx="4256012" cy="4254425"/>
          </a:xfrm>
          <a:prstGeom prst="ellipse">
            <a:avLst/>
          </a:prstGeom>
          <a:noFill/>
          <a:ln w="11" cap="flat">
            <a:solidFill>
              <a:schemeClr val="accent3"/>
            </a:solidFill>
            <a:prstDash val="dash"/>
            <a:miter lim="800000"/>
          </a:ln>
          <a:extLst>
            <a:ext uri="{909E8E84-426E-40DD-AFC4-6F175D3DCCD1}">
              <a14:hiddenFill xmlns:a14="http://schemas.microsoft.com/office/drawing/2010/main" xmlns="">
                <a:solidFill>
                  <a:srgbClr val="FFFFFF"/>
                </a:solidFill>
              </a14:hiddenFill>
            </a:ext>
          </a:extLst>
        </p:spPr>
        <p:txBody>
          <a:bodyPr vert="horz" wrap="square" lIns="91404" tIns="45702" rIns="91404" bIns="45702" numCol="1" anchor="t" anchorCtr="0" compatLnSpc="1"/>
          <a:lstStyle/>
          <a:p>
            <a:endParaRPr lang="zh-CN" altLang="en-US" sz="1800"/>
          </a:p>
        </p:txBody>
      </p:sp>
      <p:sp>
        <p:nvSpPr>
          <p:cNvPr id="11" name="Line 16"/>
          <p:cNvSpPr>
            <a:spLocks noChangeShapeType="1"/>
          </p:cNvSpPr>
          <p:nvPr/>
        </p:nvSpPr>
        <p:spPr bwMode="auto">
          <a:xfrm flipH="1">
            <a:off x="3254329" y="2733038"/>
            <a:ext cx="791260" cy="804904"/>
          </a:xfrm>
          <a:prstGeom prst="line">
            <a:avLst/>
          </a:prstGeom>
          <a:noFill/>
          <a:ln w="19050" cap="flat">
            <a:solidFill>
              <a:srgbClr val="4F4D63"/>
            </a:solidFill>
            <a:prstDash val="solid"/>
            <a:miter lim="800000"/>
            <a:headEnd type="triangle" w="med" len="med"/>
            <a:tailEnd type="none" w="med" len="med"/>
          </a:ln>
          <a:extLst>
            <a:ext uri="{909E8E84-426E-40DD-AFC4-6F175D3DCCD1}">
              <a14:hiddenFill xmlns:a14="http://schemas.microsoft.com/office/drawing/2010/main" xmlns="">
                <a:noFill/>
              </a14:hiddenFill>
            </a:ext>
          </a:extLst>
        </p:spPr>
        <p:txBody>
          <a:bodyPr vert="horz" wrap="square" lIns="91404" tIns="45702" rIns="91404" bIns="45702" numCol="1" anchor="t" anchorCtr="0" compatLnSpc="1"/>
          <a:lstStyle/>
          <a:p>
            <a:endParaRPr lang="zh-CN" altLang="en-US" sz="1800"/>
          </a:p>
        </p:txBody>
      </p:sp>
      <p:sp>
        <p:nvSpPr>
          <p:cNvPr id="13" name="Line 17"/>
          <p:cNvSpPr>
            <a:spLocks noChangeShapeType="1"/>
          </p:cNvSpPr>
          <p:nvPr/>
        </p:nvSpPr>
        <p:spPr bwMode="auto">
          <a:xfrm flipH="1" flipV="1">
            <a:off x="3363468" y="4451985"/>
            <a:ext cx="1709708" cy="404204"/>
          </a:xfrm>
          <a:prstGeom prst="line">
            <a:avLst/>
          </a:prstGeom>
          <a:noFill/>
          <a:ln w="19050" cap="flat">
            <a:solidFill>
              <a:srgbClr val="4F4D63"/>
            </a:solidFill>
            <a:prstDash val="solid"/>
            <a:miter lim="800000"/>
            <a:headEnd type="triangle" w="med" len="med"/>
            <a:tailEnd type="none" w="med" len="med"/>
          </a:ln>
          <a:extLst>
            <a:ext uri="{909E8E84-426E-40DD-AFC4-6F175D3DCCD1}">
              <a14:hiddenFill xmlns:a14="http://schemas.microsoft.com/office/drawing/2010/main" xmlns="">
                <a:noFill/>
              </a14:hiddenFill>
            </a:ext>
          </a:extLst>
        </p:spPr>
        <p:txBody>
          <a:bodyPr vert="horz" wrap="square" lIns="91404" tIns="45702" rIns="91404" bIns="45702" numCol="1" anchor="t" anchorCtr="0" compatLnSpc="1"/>
          <a:lstStyle/>
          <a:p>
            <a:endParaRPr lang="zh-CN" altLang="en-US" sz="1800"/>
          </a:p>
        </p:txBody>
      </p:sp>
      <p:sp>
        <p:nvSpPr>
          <p:cNvPr id="15" name="Line 18"/>
          <p:cNvSpPr>
            <a:spLocks noChangeShapeType="1"/>
          </p:cNvSpPr>
          <p:nvPr/>
        </p:nvSpPr>
        <p:spPr bwMode="auto">
          <a:xfrm flipH="1">
            <a:off x="3404396" y="3565227"/>
            <a:ext cx="1664376" cy="409273"/>
          </a:xfrm>
          <a:prstGeom prst="line">
            <a:avLst/>
          </a:prstGeom>
          <a:noFill/>
          <a:ln w="19050" cap="flat">
            <a:solidFill>
              <a:srgbClr val="4F4D63"/>
            </a:solidFill>
            <a:prstDash val="solid"/>
            <a:miter lim="800000"/>
            <a:headEnd type="triangle" w="med" len="med"/>
            <a:tailEnd type="none" w="med" len="med"/>
          </a:ln>
          <a:extLst>
            <a:ext uri="{909E8E84-426E-40DD-AFC4-6F175D3DCCD1}">
              <a14:hiddenFill xmlns:a14="http://schemas.microsoft.com/office/drawing/2010/main" xmlns="">
                <a:noFill/>
              </a14:hiddenFill>
            </a:ext>
          </a:extLst>
        </p:spPr>
        <p:txBody>
          <a:bodyPr vert="horz" wrap="square" lIns="91404" tIns="45702" rIns="91404" bIns="45702" numCol="1" anchor="t" anchorCtr="0" compatLnSpc="1"/>
          <a:lstStyle/>
          <a:p>
            <a:endParaRPr lang="zh-CN" altLang="en-US" sz="1800"/>
          </a:p>
        </p:txBody>
      </p:sp>
      <p:sp>
        <p:nvSpPr>
          <p:cNvPr id="17" name="Oval 10"/>
          <p:cNvSpPr>
            <a:spLocks noChangeArrowheads="1"/>
          </p:cNvSpPr>
          <p:nvPr/>
        </p:nvSpPr>
        <p:spPr bwMode="auto">
          <a:xfrm flipH="1">
            <a:off x="3881218" y="1793652"/>
            <a:ext cx="1037820" cy="1037820"/>
          </a:xfrm>
          <a:prstGeom prst="ellipse">
            <a:avLst/>
          </a:prstGeom>
          <a:solidFill>
            <a:srgbClr val="A5D9FD"/>
          </a:solidFill>
          <a:ln>
            <a:noFill/>
          </a:ln>
        </p:spPr>
        <p:txBody>
          <a:bodyPr vert="horz" wrap="square" lIns="91404" tIns="45702" rIns="91404" bIns="45702" numCol="1" anchor="t" anchorCtr="0" compatLnSpc="1"/>
          <a:lstStyle/>
          <a:p>
            <a:endParaRPr lang="zh-CN" altLang="en-US" sz="1800">
              <a:solidFill>
                <a:srgbClr val="F8F8F8"/>
              </a:solidFill>
            </a:endParaRPr>
          </a:p>
        </p:txBody>
      </p:sp>
      <p:sp>
        <p:nvSpPr>
          <p:cNvPr id="22" name="TextBox 9"/>
          <p:cNvSpPr txBox="1"/>
          <p:nvPr/>
        </p:nvSpPr>
        <p:spPr>
          <a:xfrm flipH="1">
            <a:off x="3994129" y="1958756"/>
            <a:ext cx="812000" cy="707630"/>
          </a:xfrm>
          <a:prstGeom prst="rect">
            <a:avLst/>
          </a:prstGeom>
          <a:noFill/>
        </p:spPr>
        <p:txBody>
          <a:bodyPr wrap="square" rtlCol="0">
            <a:spAutoFit/>
          </a:bodyPr>
          <a:lstStyle/>
          <a:p>
            <a:pPr algn="ctr"/>
            <a:r>
              <a:rPr lang="zh-CN" altLang="en-US" sz="2000" b="1" dirty="0" smtClean="0">
                <a:solidFill>
                  <a:srgbClr val="FFFFFF"/>
                </a:solidFill>
                <a:latin typeface="微软雅黑" panose="020B0503020204020204" pitchFamily="34" charset="-122"/>
                <a:ea typeface="微软雅黑" panose="020B0503020204020204" pitchFamily="34" charset="-122"/>
              </a:rPr>
              <a:t>标题之一</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3" name="Oval 12"/>
          <p:cNvSpPr>
            <a:spLocks noChangeArrowheads="1"/>
          </p:cNvSpPr>
          <p:nvPr/>
        </p:nvSpPr>
        <p:spPr bwMode="auto">
          <a:xfrm flipH="1">
            <a:off x="5141965" y="2893237"/>
            <a:ext cx="1037820" cy="1037820"/>
          </a:xfrm>
          <a:prstGeom prst="ellipse">
            <a:avLst/>
          </a:prstGeom>
          <a:solidFill>
            <a:srgbClr val="A5D9FD"/>
          </a:solidFill>
          <a:ln>
            <a:noFill/>
          </a:ln>
        </p:spPr>
        <p:txBody>
          <a:bodyPr vert="horz" wrap="square" lIns="91404" tIns="45702" rIns="91404" bIns="45702" numCol="1" anchor="t" anchorCtr="0" compatLnSpc="1"/>
          <a:lstStyle/>
          <a:p>
            <a:endParaRPr lang="zh-CN" altLang="en-US" sz="1800">
              <a:solidFill>
                <a:srgbClr val="F8F8F8"/>
              </a:solidFill>
              <a:latin typeface="+mn-ea"/>
            </a:endParaRPr>
          </a:p>
        </p:txBody>
      </p:sp>
      <p:sp>
        <p:nvSpPr>
          <p:cNvPr id="24" name="TextBox 11"/>
          <p:cNvSpPr txBox="1"/>
          <p:nvPr/>
        </p:nvSpPr>
        <p:spPr>
          <a:xfrm flipH="1">
            <a:off x="5287015" y="3052136"/>
            <a:ext cx="812000" cy="707610"/>
          </a:xfrm>
          <a:prstGeom prst="rect">
            <a:avLst/>
          </a:prstGeom>
          <a:noFill/>
        </p:spPr>
        <p:txBody>
          <a:bodyPr wrap="square" rtlCol="0">
            <a:spAutoFit/>
          </a:bodyPr>
          <a:lstStyle/>
          <a:p>
            <a:pPr algn="ctr"/>
            <a:r>
              <a:rPr lang="zh-CN" altLang="en-US" sz="2000" b="1" dirty="0" smtClean="0">
                <a:solidFill>
                  <a:srgbClr val="FFFFFF"/>
                </a:solidFill>
                <a:latin typeface="微软雅黑" panose="020B0503020204020204" pitchFamily="34" charset="-122"/>
                <a:ea typeface="微软雅黑" panose="020B0503020204020204" pitchFamily="34" charset="-122"/>
              </a:rPr>
              <a:t>标题之二</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5" name="Oval 11"/>
          <p:cNvSpPr>
            <a:spLocks noChangeArrowheads="1"/>
          </p:cNvSpPr>
          <p:nvPr/>
        </p:nvSpPr>
        <p:spPr bwMode="auto">
          <a:xfrm flipH="1">
            <a:off x="5061196" y="4581314"/>
            <a:ext cx="1037820" cy="1039406"/>
          </a:xfrm>
          <a:prstGeom prst="ellipse">
            <a:avLst/>
          </a:prstGeom>
          <a:solidFill>
            <a:srgbClr val="A5D9FD"/>
          </a:solidFill>
          <a:ln>
            <a:noFill/>
          </a:ln>
        </p:spPr>
        <p:txBody>
          <a:bodyPr vert="horz" wrap="square" lIns="91404" tIns="45702" rIns="91404" bIns="45702" numCol="1" anchor="t" anchorCtr="0" compatLnSpc="1"/>
          <a:lstStyle/>
          <a:p>
            <a:endParaRPr lang="zh-CN" altLang="en-US" sz="1800">
              <a:solidFill>
                <a:srgbClr val="F8F8F8"/>
              </a:solidFill>
              <a:latin typeface="+mn-ea"/>
            </a:endParaRPr>
          </a:p>
        </p:txBody>
      </p:sp>
      <p:sp>
        <p:nvSpPr>
          <p:cNvPr id="26" name="TextBox 13"/>
          <p:cNvSpPr txBox="1"/>
          <p:nvPr/>
        </p:nvSpPr>
        <p:spPr>
          <a:xfrm flipH="1">
            <a:off x="5200389" y="4722115"/>
            <a:ext cx="775014" cy="707630"/>
          </a:xfrm>
          <a:prstGeom prst="rect">
            <a:avLst/>
          </a:prstGeom>
          <a:noFill/>
        </p:spPr>
        <p:txBody>
          <a:bodyPr wrap="square" rtlCol="0">
            <a:spAutoFit/>
          </a:bodyPr>
          <a:lstStyle/>
          <a:p>
            <a:pPr algn="ctr"/>
            <a:r>
              <a:rPr lang="zh-CN" altLang="en-US" sz="2000" b="1" dirty="0" smtClean="0">
                <a:solidFill>
                  <a:srgbClr val="FFFFFF"/>
                </a:solidFill>
                <a:latin typeface="微软雅黑" panose="020B0503020204020204" pitchFamily="34" charset="-122"/>
                <a:ea typeface="微软雅黑" panose="020B0503020204020204" pitchFamily="34" charset="-122"/>
              </a:rPr>
              <a:t>标题之三</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7" name="Oval 8"/>
          <p:cNvSpPr>
            <a:spLocks noChangeArrowheads="1"/>
          </p:cNvSpPr>
          <p:nvPr/>
        </p:nvSpPr>
        <p:spPr bwMode="auto">
          <a:xfrm flipH="1">
            <a:off x="834860" y="2964959"/>
            <a:ext cx="2410093" cy="2410091"/>
          </a:xfrm>
          <a:prstGeom prst="ellipse">
            <a:avLst/>
          </a:prstGeom>
          <a:solidFill>
            <a:srgbClr val="2B6D98">
              <a:alpha val="30000"/>
            </a:srgbClr>
          </a:solidFill>
          <a:ln>
            <a:noFill/>
          </a:ln>
        </p:spPr>
        <p:txBody>
          <a:bodyPr vert="horz" wrap="square" lIns="91404" tIns="45702" rIns="91404" bIns="45702" numCol="1" anchor="t" anchorCtr="0" compatLnSpc="1"/>
          <a:lstStyle/>
          <a:p>
            <a:endParaRPr lang="zh-CN" altLang="en-US" sz="1800"/>
          </a:p>
        </p:txBody>
      </p:sp>
      <p:sp>
        <p:nvSpPr>
          <p:cNvPr id="28" name="Oval 9"/>
          <p:cNvSpPr>
            <a:spLocks noChangeArrowheads="1"/>
          </p:cNvSpPr>
          <p:nvPr/>
        </p:nvSpPr>
        <p:spPr bwMode="auto">
          <a:xfrm flipH="1">
            <a:off x="1025097" y="3155195"/>
            <a:ext cx="2029620" cy="2031207"/>
          </a:xfrm>
          <a:prstGeom prst="ellipse">
            <a:avLst/>
          </a:prstGeom>
          <a:solidFill>
            <a:srgbClr val="5B9BD5"/>
          </a:solidFill>
          <a:ln>
            <a:noFill/>
          </a:ln>
        </p:spPr>
        <p:txBody>
          <a:bodyPr vert="horz" wrap="square" lIns="91404" tIns="45702" rIns="91404" bIns="45702" numCol="1" anchor="t" anchorCtr="0" compatLnSpc="1"/>
          <a:lstStyle/>
          <a:p>
            <a:endParaRPr lang="zh-CN" altLang="en-US" sz="1800"/>
          </a:p>
        </p:txBody>
      </p:sp>
      <p:sp>
        <p:nvSpPr>
          <p:cNvPr id="29" name="Oval 11"/>
          <p:cNvSpPr>
            <a:spLocks noChangeArrowheads="1"/>
          </p:cNvSpPr>
          <p:nvPr/>
        </p:nvSpPr>
        <p:spPr bwMode="auto">
          <a:xfrm flipH="1">
            <a:off x="3894859" y="5674971"/>
            <a:ext cx="1037820" cy="1039406"/>
          </a:xfrm>
          <a:prstGeom prst="ellipse">
            <a:avLst/>
          </a:prstGeom>
          <a:solidFill>
            <a:srgbClr val="A5D9FD"/>
          </a:solidFill>
          <a:ln>
            <a:noFill/>
          </a:ln>
        </p:spPr>
        <p:txBody>
          <a:bodyPr vert="horz" wrap="square" lIns="91404" tIns="45702" rIns="91404" bIns="45702" numCol="1" anchor="t" anchorCtr="0" compatLnSpc="1"/>
          <a:lstStyle/>
          <a:p>
            <a:endParaRPr lang="zh-CN" altLang="en-US" sz="1800">
              <a:solidFill>
                <a:srgbClr val="F8F8F8"/>
              </a:solidFill>
              <a:latin typeface="+mn-ea"/>
            </a:endParaRPr>
          </a:p>
        </p:txBody>
      </p:sp>
      <p:sp>
        <p:nvSpPr>
          <p:cNvPr id="30" name="TextBox 17"/>
          <p:cNvSpPr txBox="1"/>
          <p:nvPr/>
        </p:nvSpPr>
        <p:spPr>
          <a:xfrm flipH="1">
            <a:off x="3994127" y="5847347"/>
            <a:ext cx="812000" cy="707610"/>
          </a:xfrm>
          <a:prstGeom prst="rect">
            <a:avLst/>
          </a:prstGeom>
          <a:noFill/>
        </p:spPr>
        <p:txBody>
          <a:bodyPr wrap="square" rtlCol="0">
            <a:spAutoFit/>
          </a:bodyPr>
          <a:lstStyle/>
          <a:p>
            <a:pPr algn="ctr"/>
            <a:r>
              <a:rPr lang="zh-CN" altLang="en-US" sz="2000" b="1" dirty="0" smtClean="0">
                <a:solidFill>
                  <a:srgbClr val="FFFFFF"/>
                </a:solidFill>
                <a:latin typeface="微软雅黑" panose="020B0503020204020204" pitchFamily="34" charset="-122"/>
                <a:ea typeface="微软雅黑" panose="020B0503020204020204" pitchFamily="34" charset="-122"/>
              </a:rPr>
              <a:t>标题之四</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31" name="Line 16"/>
          <p:cNvSpPr>
            <a:spLocks noChangeShapeType="1"/>
          </p:cNvSpPr>
          <p:nvPr/>
        </p:nvSpPr>
        <p:spPr bwMode="auto">
          <a:xfrm flipH="1" flipV="1">
            <a:off x="3240687" y="4997682"/>
            <a:ext cx="791260" cy="804904"/>
          </a:xfrm>
          <a:prstGeom prst="line">
            <a:avLst/>
          </a:prstGeom>
          <a:noFill/>
          <a:ln w="19050" cap="flat">
            <a:solidFill>
              <a:srgbClr val="4F4D63"/>
            </a:solidFill>
            <a:prstDash val="solid"/>
            <a:miter lim="800000"/>
            <a:headEnd type="triangle" w="med" len="med"/>
            <a:tailEnd type="none" w="med" len="med"/>
          </a:ln>
          <a:extLst>
            <a:ext uri="{909E8E84-426E-40DD-AFC4-6F175D3DCCD1}">
              <a14:hiddenFill xmlns:a14="http://schemas.microsoft.com/office/drawing/2010/main" xmlns="">
                <a:noFill/>
              </a14:hiddenFill>
            </a:ext>
          </a:extLst>
        </p:spPr>
        <p:txBody>
          <a:bodyPr vert="horz" wrap="square" lIns="91404" tIns="45702" rIns="91404" bIns="45702" numCol="1" anchor="t" anchorCtr="0" compatLnSpc="1"/>
          <a:lstStyle/>
          <a:p>
            <a:endParaRPr lang="zh-CN" altLang="en-US" sz="1800"/>
          </a:p>
        </p:txBody>
      </p:sp>
      <p:sp>
        <p:nvSpPr>
          <p:cNvPr id="32" name="TextBox 19"/>
          <p:cNvSpPr txBox="1"/>
          <p:nvPr/>
        </p:nvSpPr>
        <p:spPr>
          <a:xfrm>
            <a:off x="5141965" y="1834646"/>
            <a:ext cx="5549435" cy="707886"/>
          </a:xfrm>
          <a:prstGeom prst="rect">
            <a:avLst/>
          </a:prstGeom>
          <a:noFill/>
        </p:spPr>
        <p:txBody>
          <a:bodyPr wrap="square" rtlCol="0">
            <a:spAutoFit/>
          </a:bodyPr>
          <a:lstStyle/>
          <a:p>
            <a:pPr>
              <a:buNone/>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内容请</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在这里输入您的主要叙述内容</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TextBox 20"/>
          <p:cNvSpPr txBox="1"/>
          <p:nvPr/>
        </p:nvSpPr>
        <p:spPr>
          <a:xfrm>
            <a:off x="6324835" y="3051025"/>
            <a:ext cx="5045041" cy="707886"/>
          </a:xfrm>
          <a:prstGeom prst="rect">
            <a:avLst/>
          </a:prstGeom>
          <a:noFill/>
        </p:spPr>
        <p:txBody>
          <a:bodyPr wrap="square" rtlCol="0">
            <a:spAutoFit/>
          </a:bodyPr>
          <a:lstStyle/>
          <a:p>
            <a:pPr>
              <a:buNone/>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请在这里输入您的主要叙述内容请在这里输入您的主要叙述内容</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4" name="TextBox 21"/>
          <p:cNvSpPr txBox="1"/>
          <p:nvPr/>
        </p:nvSpPr>
        <p:spPr>
          <a:xfrm>
            <a:off x="6236643" y="4779555"/>
            <a:ext cx="5045041" cy="707886"/>
          </a:xfrm>
          <a:prstGeom prst="rect">
            <a:avLst/>
          </a:prstGeom>
          <a:noFill/>
        </p:spPr>
        <p:txBody>
          <a:bodyPr wrap="square" rtlCol="0">
            <a:spAutoFit/>
          </a:bodyPr>
          <a:lstStyle/>
          <a:p>
            <a:pPr>
              <a:buNone/>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请在这里输入您的主要叙述内容请在这里输入您的主要叙述内容</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5" name="TextBox 22"/>
          <p:cNvSpPr txBox="1"/>
          <p:nvPr/>
        </p:nvSpPr>
        <p:spPr>
          <a:xfrm>
            <a:off x="5170207" y="6001044"/>
            <a:ext cx="5549435" cy="707886"/>
          </a:xfrm>
          <a:prstGeom prst="rect">
            <a:avLst/>
          </a:prstGeom>
          <a:noFill/>
        </p:spPr>
        <p:txBody>
          <a:bodyPr wrap="square" rtlCol="0">
            <a:spAutoFit/>
          </a:bodyPr>
          <a:lstStyle/>
          <a:p>
            <a:pPr>
              <a:buNone/>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请在这里输入您的主要叙述内容请在这里输入您的主要叙述内容</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6" name="TextBox 23"/>
          <p:cNvSpPr txBox="1"/>
          <p:nvPr/>
        </p:nvSpPr>
        <p:spPr>
          <a:xfrm>
            <a:off x="1545002" y="3611973"/>
            <a:ext cx="902811"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输入</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37" name="TextBox 24"/>
          <p:cNvSpPr txBox="1"/>
          <p:nvPr/>
        </p:nvSpPr>
        <p:spPr>
          <a:xfrm>
            <a:off x="1529935" y="4198895"/>
            <a:ext cx="902811"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标题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Scale>
                                      <p:cBhvr>
                                        <p:cTn id="7" dur="10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8"/>
                                        </p:tgtEl>
                                        <p:attrNameLst>
                                          <p:attrName>ppt_x</p:attrName>
                                          <p:attrName>ppt_y</p:attrName>
                                        </p:attrNameLst>
                                      </p:cBhvr>
                                    </p:animMotion>
                                    <p:animEffect transition="in" filter="fade">
                                      <p:cBhvr>
                                        <p:cTn id="9" dur="1000"/>
                                        <p:tgtEl>
                                          <p:spTgt spid="28"/>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Scale>
                                      <p:cBhvr>
                                        <p:cTn id="12"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27"/>
                                        </p:tgtEl>
                                        <p:attrNameLst>
                                          <p:attrName>ppt_x</p:attrName>
                                          <p:attrName>ppt_y</p:attrName>
                                        </p:attrNameLst>
                                      </p:cBhvr>
                                    </p:animMotion>
                                    <p:animEffect transition="in" filter="fade">
                                      <p:cBhvr>
                                        <p:cTn id="14" dur="1000"/>
                                        <p:tgtEl>
                                          <p:spTgt spid="27"/>
                                        </p:tgtEl>
                                      </p:cBhvr>
                                    </p:animEffect>
                                  </p:childTnLst>
                                </p:cTn>
                              </p:par>
                            </p:childTnLst>
                          </p:cTn>
                        </p:par>
                        <p:par>
                          <p:cTn id="15" fill="hold">
                            <p:stCondLst>
                              <p:cond delay="1000"/>
                            </p:stCondLst>
                            <p:childTnLst>
                              <p:par>
                                <p:cTn id="16" presetID="21" presetClass="entr" presetSubtype="1"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heel(1)">
                                      <p:cBhvr>
                                        <p:cTn id="18" dur="1000"/>
                                        <p:tgtEl>
                                          <p:spTgt spid="10"/>
                                        </p:tgtEl>
                                      </p:cBhvr>
                                    </p:animEffect>
                                  </p:childTnLst>
                                </p:cTn>
                              </p:par>
                            </p:childTnLst>
                          </p:cTn>
                        </p:par>
                        <p:par>
                          <p:cTn id="19" fill="hold">
                            <p:stCondLst>
                              <p:cond delay="2000"/>
                            </p:stCondLst>
                            <p:childTnLst>
                              <p:par>
                                <p:cTn id="20" presetID="31"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p:cTn id="22" dur="300" fill="hold"/>
                                        <p:tgtEl>
                                          <p:spTgt spid="37"/>
                                        </p:tgtEl>
                                        <p:attrNameLst>
                                          <p:attrName>ppt_w</p:attrName>
                                        </p:attrNameLst>
                                      </p:cBhvr>
                                      <p:tavLst>
                                        <p:tav tm="0">
                                          <p:val>
                                            <p:fltVal val="0"/>
                                          </p:val>
                                        </p:tav>
                                        <p:tav tm="100000">
                                          <p:val>
                                            <p:strVal val="#ppt_w"/>
                                          </p:val>
                                        </p:tav>
                                      </p:tavLst>
                                    </p:anim>
                                    <p:anim calcmode="lin" valueType="num">
                                      <p:cBhvr>
                                        <p:cTn id="23" dur="300" fill="hold"/>
                                        <p:tgtEl>
                                          <p:spTgt spid="37"/>
                                        </p:tgtEl>
                                        <p:attrNameLst>
                                          <p:attrName>ppt_h</p:attrName>
                                        </p:attrNameLst>
                                      </p:cBhvr>
                                      <p:tavLst>
                                        <p:tav tm="0">
                                          <p:val>
                                            <p:fltVal val="0"/>
                                          </p:val>
                                        </p:tav>
                                        <p:tav tm="100000">
                                          <p:val>
                                            <p:strVal val="#ppt_h"/>
                                          </p:val>
                                        </p:tav>
                                      </p:tavLst>
                                    </p:anim>
                                    <p:anim calcmode="lin" valueType="num">
                                      <p:cBhvr>
                                        <p:cTn id="24" dur="300" fill="hold"/>
                                        <p:tgtEl>
                                          <p:spTgt spid="37"/>
                                        </p:tgtEl>
                                        <p:attrNameLst>
                                          <p:attrName>style.rotation</p:attrName>
                                        </p:attrNameLst>
                                      </p:cBhvr>
                                      <p:tavLst>
                                        <p:tav tm="0">
                                          <p:val>
                                            <p:fltVal val="90"/>
                                          </p:val>
                                        </p:tav>
                                        <p:tav tm="100000">
                                          <p:val>
                                            <p:fltVal val="0"/>
                                          </p:val>
                                        </p:tav>
                                      </p:tavLst>
                                    </p:anim>
                                    <p:animEffect transition="in" filter="fade">
                                      <p:cBhvr>
                                        <p:cTn id="25" dur="300"/>
                                        <p:tgtEl>
                                          <p:spTgt spid="37"/>
                                        </p:tgtEl>
                                      </p:cBhvr>
                                    </p:animEffect>
                                  </p:childTnLst>
                                </p:cTn>
                              </p:par>
                              <p:par>
                                <p:cTn id="26" presetID="31"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p:cTn id="28" dur="300" fill="hold"/>
                                        <p:tgtEl>
                                          <p:spTgt spid="36"/>
                                        </p:tgtEl>
                                        <p:attrNameLst>
                                          <p:attrName>ppt_w</p:attrName>
                                        </p:attrNameLst>
                                      </p:cBhvr>
                                      <p:tavLst>
                                        <p:tav tm="0">
                                          <p:val>
                                            <p:fltVal val="0"/>
                                          </p:val>
                                        </p:tav>
                                        <p:tav tm="100000">
                                          <p:val>
                                            <p:strVal val="#ppt_w"/>
                                          </p:val>
                                        </p:tav>
                                      </p:tavLst>
                                    </p:anim>
                                    <p:anim calcmode="lin" valueType="num">
                                      <p:cBhvr>
                                        <p:cTn id="29" dur="300" fill="hold"/>
                                        <p:tgtEl>
                                          <p:spTgt spid="36"/>
                                        </p:tgtEl>
                                        <p:attrNameLst>
                                          <p:attrName>ppt_h</p:attrName>
                                        </p:attrNameLst>
                                      </p:cBhvr>
                                      <p:tavLst>
                                        <p:tav tm="0">
                                          <p:val>
                                            <p:fltVal val="0"/>
                                          </p:val>
                                        </p:tav>
                                        <p:tav tm="100000">
                                          <p:val>
                                            <p:strVal val="#ppt_h"/>
                                          </p:val>
                                        </p:tav>
                                      </p:tavLst>
                                    </p:anim>
                                    <p:anim calcmode="lin" valueType="num">
                                      <p:cBhvr>
                                        <p:cTn id="30" dur="300" fill="hold"/>
                                        <p:tgtEl>
                                          <p:spTgt spid="36"/>
                                        </p:tgtEl>
                                        <p:attrNameLst>
                                          <p:attrName>style.rotation</p:attrName>
                                        </p:attrNameLst>
                                      </p:cBhvr>
                                      <p:tavLst>
                                        <p:tav tm="0">
                                          <p:val>
                                            <p:fltVal val="90"/>
                                          </p:val>
                                        </p:tav>
                                        <p:tav tm="100000">
                                          <p:val>
                                            <p:fltVal val="0"/>
                                          </p:val>
                                        </p:tav>
                                      </p:tavLst>
                                    </p:anim>
                                    <p:animEffect transition="in" filter="fade">
                                      <p:cBhvr>
                                        <p:cTn id="31" dur="300"/>
                                        <p:tgtEl>
                                          <p:spTgt spid="36"/>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left)">
                                      <p:cBhvr>
                                        <p:cTn id="44" dur="500"/>
                                        <p:tgtEl>
                                          <p:spTgt spid="31"/>
                                        </p:tgtEl>
                                      </p:cBhvr>
                                    </p:animEffect>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p:cTn id="48" dur="500" fill="hold"/>
                                        <p:tgtEl>
                                          <p:spTgt spid="17"/>
                                        </p:tgtEl>
                                        <p:attrNameLst>
                                          <p:attrName>ppt_w</p:attrName>
                                        </p:attrNameLst>
                                      </p:cBhvr>
                                      <p:tavLst>
                                        <p:tav tm="0">
                                          <p:val>
                                            <p:fltVal val="0"/>
                                          </p:val>
                                        </p:tav>
                                        <p:tav tm="100000">
                                          <p:val>
                                            <p:strVal val="#ppt_w"/>
                                          </p:val>
                                        </p:tav>
                                      </p:tavLst>
                                    </p:anim>
                                    <p:anim calcmode="lin" valueType="num">
                                      <p:cBhvr>
                                        <p:cTn id="49" dur="500" fill="hold"/>
                                        <p:tgtEl>
                                          <p:spTgt spid="17"/>
                                        </p:tgtEl>
                                        <p:attrNameLst>
                                          <p:attrName>ppt_h</p:attrName>
                                        </p:attrNameLst>
                                      </p:cBhvr>
                                      <p:tavLst>
                                        <p:tav tm="0">
                                          <p:val>
                                            <p:fltVal val="0"/>
                                          </p:val>
                                        </p:tav>
                                        <p:tav tm="100000">
                                          <p:val>
                                            <p:strVal val="#ppt_h"/>
                                          </p:val>
                                        </p:tav>
                                      </p:tavLst>
                                    </p:anim>
                                    <p:animEffect transition="in" filter="fade">
                                      <p:cBhvr>
                                        <p:cTn id="50" dur="500"/>
                                        <p:tgtEl>
                                          <p:spTgt spid="17"/>
                                        </p:tgtEl>
                                      </p:cBhvr>
                                    </p:animEffect>
                                  </p:childTnLst>
                                </p:cTn>
                              </p:par>
                              <p:par>
                                <p:cTn id="51" presetID="53" presetClass="entr" presetSubtype="16" fill="hold" grpId="0" nodeType="withEffect">
                                  <p:stCondLst>
                                    <p:cond delay="100"/>
                                  </p:stCondLst>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ppt_w</p:attrName>
                                        </p:attrNameLst>
                                      </p:cBhvr>
                                      <p:tavLst>
                                        <p:tav tm="0">
                                          <p:val>
                                            <p:fltVal val="0"/>
                                          </p:val>
                                        </p:tav>
                                        <p:tav tm="100000">
                                          <p:val>
                                            <p:strVal val="#ppt_w"/>
                                          </p:val>
                                        </p:tav>
                                      </p:tavLst>
                                    </p:anim>
                                    <p:anim calcmode="lin" valueType="num">
                                      <p:cBhvr>
                                        <p:cTn id="54" dur="500" fill="hold"/>
                                        <p:tgtEl>
                                          <p:spTgt spid="23"/>
                                        </p:tgtEl>
                                        <p:attrNameLst>
                                          <p:attrName>ppt_h</p:attrName>
                                        </p:attrNameLst>
                                      </p:cBhvr>
                                      <p:tavLst>
                                        <p:tav tm="0">
                                          <p:val>
                                            <p:fltVal val="0"/>
                                          </p:val>
                                        </p:tav>
                                        <p:tav tm="100000">
                                          <p:val>
                                            <p:strVal val="#ppt_h"/>
                                          </p:val>
                                        </p:tav>
                                      </p:tavLst>
                                    </p:anim>
                                    <p:animEffect transition="in" filter="fade">
                                      <p:cBhvr>
                                        <p:cTn id="55" dur="500"/>
                                        <p:tgtEl>
                                          <p:spTgt spid="23"/>
                                        </p:tgtEl>
                                      </p:cBhvr>
                                    </p:animEffect>
                                  </p:childTnLst>
                                </p:cTn>
                              </p:par>
                              <p:par>
                                <p:cTn id="56" presetID="53" presetClass="entr" presetSubtype="16" fill="hold" grpId="0" nodeType="withEffect">
                                  <p:stCondLst>
                                    <p:cond delay="200"/>
                                  </p:stCondLst>
                                  <p:childTnLst>
                                    <p:set>
                                      <p:cBhvr>
                                        <p:cTn id="57" dur="1" fill="hold">
                                          <p:stCondLst>
                                            <p:cond delay="0"/>
                                          </p:stCondLst>
                                        </p:cTn>
                                        <p:tgtEl>
                                          <p:spTgt spid="25"/>
                                        </p:tgtEl>
                                        <p:attrNameLst>
                                          <p:attrName>style.visibility</p:attrName>
                                        </p:attrNameLst>
                                      </p:cBhvr>
                                      <p:to>
                                        <p:strVal val="visible"/>
                                      </p:to>
                                    </p:set>
                                    <p:anim calcmode="lin" valueType="num">
                                      <p:cBhvr>
                                        <p:cTn id="58" dur="500" fill="hold"/>
                                        <p:tgtEl>
                                          <p:spTgt spid="25"/>
                                        </p:tgtEl>
                                        <p:attrNameLst>
                                          <p:attrName>ppt_w</p:attrName>
                                        </p:attrNameLst>
                                      </p:cBhvr>
                                      <p:tavLst>
                                        <p:tav tm="0">
                                          <p:val>
                                            <p:fltVal val="0"/>
                                          </p:val>
                                        </p:tav>
                                        <p:tav tm="100000">
                                          <p:val>
                                            <p:strVal val="#ppt_w"/>
                                          </p:val>
                                        </p:tav>
                                      </p:tavLst>
                                    </p:anim>
                                    <p:anim calcmode="lin" valueType="num">
                                      <p:cBhvr>
                                        <p:cTn id="59" dur="500" fill="hold"/>
                                        <p:tgtEl>
                                          <p:spTgt spid="25"/>
                                        </p:tgtEl>
                                        <p:attrNameLst>
                                          <p:attrName>ppt_h</p:attrName>
                                        </p:attrNameLst>
                                      </p:cBhvr>
                                      <p:tavLst>
                                        <p:tav tm="0">
                                          <p:val>
                                            <p:fltVal val="0"/>
                                          </p:val>
                                        </p:tav>
                                        <p:tav tm="100000">
                                          <p:val>
                                            <p:strVal val="#ppt_h"/>
                                          </p:val>
                                        </p:tav>
                                      </p:tavLst>
                                    </p:anim>
                                    <p:animEffect transition="in" filter="fade">
                                      <p:cBhvr>
                                        <p:cTn id="60" dur="500"/>
                                        <p:tgtEl>
                                          <p:spTgt spid="25"/>
                                        </p:tgtEl>
                                      </p:cBhvr>
                                    </p:animEffect>
                                  </p:childTnLst>
                                </p:cTn>
                              </p:par>
                              <p:par>
                                <p:cTn id="61" presetID="53" presetClass="entr" presetSubtype="16" fill="hold" grpId="0" nodeType="withEffect">
                                  <p:stCondLst>
                                    <p:cond delay="300"/>
                                  </p:stCondLst>
                                  <p:childTnLst>
                                    <p:set>
                                      <p:cBhvr>
                                        <p:cTn id="62" dur="1" fill="hold">
                                          <p:stCondLst>
                                            <p:cond delay="0"/>
                                          </p:stCondLst>
                                        </p:cTn>
                                        <p:tgtEl>
                                          <p:spTgt spid="29"/>
                                        </p:tgtEl>
                                        <p:attrNameLst>
                                          <p:attrName>style.visibility</p:attrName>
                                        </p:attrNameLst>
                                      </p:cBhvr>
                                      <p:to>
                                        <p:strVal val="visible"/>
                                      </p:to>
                                    </p:set>
                                    <p:anim calcmode="lin" valueType="num">
                                      <p:cBhvr>
                                        <p:cTn id="63" dur="500" fill="hold"/>
                                        <p:tgtEl>
                                          <p:spTgt spid="29"/>
                                        </p:tgtEl>
                                        <p:attrNameLst>
                                          <p:attrName>ppt_w</p:attrName>
                                        </p:attrNameLst>
                                      </p:cBhvr>
                                      <p:tavLst>
                                        <p:tav tm="0">
                                          <p:val>
                                            <p:fltVal val="0"/>
                                          </p:val>
                                        </p:tav>
                                        <p:tav tm="100000">
                                          <p:val>
                                            <p:strVal val="#ppt_w"/>
                                          </p:val>
                                        </p:tav>
                                      </p:tavLst>
                                    </p:anim>
                                    <p:anim calcmode="lin" valueType="num">
                                      <p:cBhvr>
                                        <p:cTn id="64" dur="500" fill="hold"/>
                                        <p:tgtEl>
                                          <p:spTgt spid="29"/>
                                        </p:tgtEl>
                                        <p:attrNameLst>
                                          <p:attrName>ppt_h</p:attrName>
                                        </p:attrNameLst>
                                      </p:cBhvr>
                                      <p:tavLst>
                                        <p:tav tm="0">
                                          <p:val>
                                            <p:fltVal val="0"/>
                                          </p:val>
                                        </p:tav>
                                        <p:tav tm="100000">
                                          <p:val>
                                            <p:strVal val="#ppt_h"/>
                                          </p:val>
                                        </p:tav>
                                      </p:tavLst>
                                    </p:anim>
                                    <p:animEffect transition="in" filter="fade">
                                      <p:cBhvr>
                                        <p:cTn id="65" dur="500"/>
                                        <p:tgtEl>
                                          <p:spTgt spid="29"/>
                                        </p:tgtEl>
                                      </p:cBhvr>
                                    </p:animEffect>
                                  </p:childTnLst>
                                </p:cTn>
                              </p:par>
                            </p:childTnLst>
                          </p:cTn>
                        </p:par>
                        <p:par>
                          <p:cTn id="66" fill="hold">
                            <p:stCondLst>
                              <p:cond delay="3500"/>
                            </p:stCondLst>
                            <p:childTnLst>
                              <p:par>
                                <p:cTn id="67" presetID="31" presetClass="entr" presetSubtype="0"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400" fill="hold"/>
                                        <p:tgtEl>
                                          <p:spTgt spid="22"/>
                                        </p:tgtEl>
                                        <p:attrNameLst>
                                          <p:attrName>ppt_w</p:attrName>
                                        </p:attrNameLst>
                                      </p:cBhvr>
                                      <p:tavLst>
                                        <p:tav tm="0">
                                          <p:val>
                                            <p:fltVal val="0"/>
                                          </p:val>
                                        </p:tav>
                                        <p:tav tm="100000">
                                          <p:val>
                                            <p:strVal val="#ppt_w"/>
                                          </p:val>
                                        </p:tav>
                                      </p:tavLst>
                                    </p:anim>
                                    <p:anim calcmode="lin" valueType="num">
                                      <p:cBhvr>
                                        <p:cTn id="70" dur="400" fill="hold"/>
                                        <p:tgtEl>
                                          <p:spTgt spid="22"/>
                                        </p:tgtEl>
                                        <p:attrNameLst>
                                          <p:attrName>ppt_h</p:attrName>
                                        </p:attrNameLst>
                                      </p:cBhvr>
                                      <p:tavLst>
                                        <p:tav tm="0">
                                          <p:val>
                                            <p:fltVal val="0"/>
                                          </p:val>
                                        </p:tav>
                                        <p:tav tm="100000">
                                          <p:val>
                                            <p:strVal val="#ppt_h"/>
                                          </p:val>
                                        </p:tav>
                                      </p:tavLst>
                                    </p:anim>
                                    <p:anim calcmode="lin" valueType="num">
                                      <p:cBhvr>
                                        <p:cTn id="71" dur="400" fill="hold"/>
                                        <p:tgtEl>
                                          <p:spTgt spid="22"/>
                                        </p:tgtEl>
                                        <p:attrNameLst>
                                          <p:attrName>style.rotation</p:attrName>
                                        </p:attrNameLst>
                                      </p:cBhvr>
                                      <p:tavLst>
                                        <p:tav tm="0">
                                          <p:val>
                                            <p:fltVal val="90"/>
                                          </p:val>
                                        </p:tav>
                                        <p:tav tm="100000">
                                          <p:val>
                                            <p:fltVal val="0"/>
                                          </p:val>
                                        </p:tav>
                                      </p:tavLst>
                                    </p:anim>
                                    <p:animEffect transition="in" filter="fade">
                                      <p:cBhvr>
                                        <p:cTn id="72" dur="400"/>
                                        <p:tgtEl>
                                          <p:spTgt spid="22"/>
                                        </p:tgtEl>
                                      </p:cBhvr>
                                    </p:animEffect>
                                  </p:childTnLst>
                                </p:cTn>
                              </p:par>
                            </p:childTnLst>
                          </p:cTn>
                        </p:par>
                        <p:par>
                          <p:cTn id="73" fill="hold">
                            <p:stCondLst>
                              <p:cond delay="4000"/>
                            </p:stCondLst>
                            <p:childTnLst>
                              <p:par>
                                <p:cTn id="74" presetID="22" presetClass="entr" presetSubtype="8" fill="hold" grpId="0" nodeType="after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wipe(left)">
                                      <p:cBhvr>
                                        <p:cTn id="76" dur="500"/>
                                        <p:tgtEl>
                                          <p:spTgt spid="32"/>
                                        </p:tgtEl>
                                      </p:cBhvr>
                                    </p:animEffect>
                                  </p:childTnLst>
                                </p:cTn>
                              </p:par>
                            </p:childTnLst>
                          </p:cTn>
                        </p:par>
                        <p:par>
                          <p:cTn id="77" fill="hold">
                            <p:stCondLst>
                              <p:cond delay="4500"/>
                            </p:stCondLst>
                            <p:childTnLst>
                              <p:par>
                                <p:cTn id="78" presetID="31" presetClass="entr" presetSubtype="0" fill="hold" grpId="0" nodeType="afterEffect">
                                  <p:stCondLst>
                                    <p:cond delay="0"/>
                                  </p:stCondLst>
                                  <p:childTnLst>
                                    <p:set>
                                      <p:cBhvr>
                                        <p:cTn id="79" dur="1" fill="hold">
                                          <p:stCondLst>
                                            <p:cond delay="0"/>
                                          </p:stCondLst>
                                        </p:cTn>
                                        <p:tgtEl>
                                          <p:spTgt spid="24"/>
                                        </p:tgtEl>
                                        <p:attrNameLst>
                                          <p:attrName>style.visibility</p:attrName>
                                        </p:attrNameLst>
                                      </p:cBhvr>
                                      <p:to>
                                        <p:strVal val="visible"/>
                                      </p:to>
                                    </p:set>
                                    <p:anim calcmode="lin" valueType="num">
                                      <p:cBhvr>
                                        <p:cTn id="80" dur="400" fill="hold"/>
                                        <p:tgtEl>
                                          <p:spTgt spid="24"/>
                                        </p:tgtEl>
                                        <p:attrNameLst>
                                          <p:attrName>ppt_w</p:attrName>
                                        </p:attrNameLst>
                                      </p:cBhvr>
                                      <p:tavLst>
                                        <p:tav tm="0">
                                          <p:val>
                                            <p:fltVal val="0"/>
                                          </p:val>
                                        </p:tav>
                                        <p:tav tm="100000">
                                          <p:val>
                                            <p:strVal val="#ppt_w"/>
                                          </p:val>
                                        </p:tav>
                                      </p:tavLst>
                                    </p:anim>
                                    <p:anim calcmode="lin" valueType="num">
                                      <p:cBhvr>
                                        <p:cTn id="81" dur="400" fill="hold"/>
                                        <p:tgtEl>
                                          <p:spTgt spid="24"/>
                                        </p:tgtEl>
                                        <p:attrNameLst>
                                          <p:attrName>ppt_h</p:attrName>
                                        </p:attrNameLst>
                                      </p:cBhvr>
                                      <p:tavLst>
                                        <p:tav tm="0">
                                          <p:val>
                                            <p:fltVal val="0"/>
                                          </p:val>
                                        </p:tav>
                                        <p:tav tm="100000">
                                          <p:val>
                                            <p:strVal val="#ppt_h"/>
                                          </p:val>
                                        </p:tav>
                                      </p:tavLst>
                                    </p:anim>
                                    <p:anim calcmode="lin" valueType="num">
                                      <p:cBhvr>
                                        <p:cTn id="82" dur="400" fill="hold"/>
                                        <p:tgtEl>
                                          <p:spTgt spid="24"/>
                                        </p:tgtEl>
                                        <p:attrNameLst>
                                          <p:attrName>style.rotation</p:attrName>
                                        </p:attrNameLst>
                                      </p:cBhvr>
                                      <p:tavLst>
                                        <p:tav tm="0">
                                          <p:val>
                                            <p:fltVal val="90"/>
                                          </p:val>
                                        </p:tav>
                                        <p:tav tm="100000">
                                          <p:val>
                                            <p:fltVal val="0"/>
                                          </p:val>
                                        </p:tav>
                                      </p:tavLst>
                                    </p:anim>
                                    <p:animEffect transition="in" filter="fade">
                                      <p:cBhvr>
                                        <p:cTn id="83" dur="400"/>
                                        <p:tgtEl>
                                          <p:spTgt spid="24"/>
                                        </p:tgtEl>
                                      </p:cBhvr>
                                    </p:animEffect>
                                  </p:childTnLst>
                                </p:cTn>
                              </p:par>
                            </p:childTnLst>
                          </p:cTn>
                        </p:par>
                        <p:par>
                          <p:cTn id="84" fill="hold">
                            <p:stCondLst>
                              <p:cond delay="5000"/>
                            </p:stCondLst>
                            <p:childTnLst>
                              <p:par>
                                <p:cTn id="85" presetID="22" presetClass="entr" presetSubtype="8" fill="hold" grpId="0" nodeType="after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wipe(left)">
                                      <p:cBhvr>
                                        <p:cTn id="87" dur="500"/>
                                        <p:tgtEl>
                                          <p:spTgt spid="33"/>
                                        </p:tgtEl>
                                      </p:cBhvr>
                                    </p:animEffect>
                                  </p:childTnLst>
                                </p:cTn>
                              </p:par>
                            </p:childTnLst>
                          </p:cTn>
                        </p:par>
                        <p:par>
                          <p:cTn id="88" fill="hold">
                            <p:stCondLst>
                              <p:cond delay="5500"/>
                            </p:stCondLst>
                            <p:childTnLst>
                              <p:par>
                                <p:cTn id="89" presetID="31" presetClass="entr" presetSubtype="0" fill="hold" grpId="0" nodeType="after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p:cTn id="91" dur="400" fill="hold"/>
                                        <p:tgtEl>
                                          <p:spTgt spid="26"/>
                                        </p:tgtEl>
                                        <p:attrNameLst>
                                          <p:attrName>ppt_w</p:attrName>
                                        </p:attrNameLst>
                                      </p:cBhvr>
                                      <p:tavLst>
                                        <p:tav tm="0">
                                          <p:val>
                                            <p:fltVal val="0"/>
                                          </p:val>
                                        </p:tav>
                                        <p:tav tm="100000">
                                          <p:val>
                                            <p:strVal val="#ppt_w"/>
                                          </p:val>
                                        </p:tav>
                                      </p:tavLst>
                                    </p:anim>
                                    <p:anim calcmode="lin" valueType="num">
                                      <p:cBhvr>
                                        <p:cTn id="92" dur="400" fill="hold"/>
                                        <p:tgtEl>
                                          <p:spTgt spid="26"/>
                                        </p:tgtEl>
                                        <p:attrNameLst>
                                          <p:attrName>ppt_h</p:attrName>
                                        </p:attrNameLst>
                                      </p:cBhvr>
                                      <p:tavLst>
                                        <p:tav tm="0">
                                          <p:val>
                                            <p:fltVal val="0"/>
                                          </p:val>
                                        </p:tav>
                                        <p:tav tm="100000">
                                          <p:val>
                                            <p:strVal val="#ppt_h"/>
                                          </p:val>
                                        </p:tav>
                                      </p:tavLst>
                                    </p:anim>
                                    <p:anim calcmode="lin" valueType="num">
                                      <p:cBhvr>
                                        <p:cTn id="93" dur="400" fill="hold"/>
                                        <p:tgtEl>
                                          <p:spTgt spid="26"/>
                                        </p:tgtEl>
                                        <p:attrNameLst>
                                          <p:attrName>style.rotation</p:attrName>
                                        </p:attrNameLst>
                                      </p:cBhvr>
                                      <p:tavLst>
                                        <p:tav tm="0">
                                          <p:val>
                                            <p:fltVal val="90"/>
                                          </p:val>
                                        </p:tav>
                                        <p:tav tm="100000">
                                          <p:val>
                                            <p:fltVal val="0"/>
                                          </p:val>
                                        </p:tav>
                                      </p:tavLst>
                                    </p:anim>
                                    <p:animEffect transition="in" filter="fade">
                                      <p:cBhvr>
                                        <p:cTn id="94" dur="400"/>
                                        <p:tgtEl>
                                          <p:spTgt spid="26"/>
                                        </p:tgtEl>
                                      </p:cBhvr>
                                    </p:animEffect>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wipe(left)">
                                      <p:cBhvr>
                                        <p:cTn id="98" dur="500"/>
                                        <p:tgtEl>
                                          <p:spTgt spid="34"/>
                                        </p:tgtEl>
                                      </p:cBhvr>
                                    </p:animEffect>
                                  </p:childTnLst>
                                </p:cTn>
                              </p:par>
                            </p:childTnLst>
                          </p:cTn>
                        </p:par>
                        <p:par>
                          <p:cTn id="99" fill="hold">
                            <p:stCondLst>
                              <p:cond delay="6500"/>
                            </p:stCondLst>
                            <p:childTnLst>
                              <p:par>
                                <p:cTn id="100" presetID="31" presetClass="entr" presetSubtype="0" fill="hold" grpId="0" nodeType="afterEffect">
                                  <p:stCondLst>
                                    <p:cond delay="0"/>
                                  </p:stCondLst>
                                  <p:childTnLst>
                                    <p:set>
                                      <p:cBhvr>
                                        <p:cTn id="101" dur="1" fill="hold">
                                          <p:stCondLst>
                                            <p:cond delay="0"/>
                                          </p:stCondLst>
                                        </p:cTn>
                                        <p:tgtEl>
                                          <p:spTgt spid="30"/>
                                        </p:tgtEl>
                                        <p:attrNameLst>
                                          <p:attrName>style.visibility</p:attrName>
                                        </p:attrNameLst>
                                      </p:cBhvr>
                                      <p:to>
                                        <p:strVal val="visible"/>
                                      </p:to>
                                    </p:set>
                                    <p:anim calcmode="lin" valueType="num">
                                      <p:cBhvr>
                                        <p:cTn id="102" dur="400" fill="hold"/>
                                        <p:tgtEl>
                                          <p:spTgt spid="30"/>
                                        </p:tgtEl>
                                        <p:attrNameLst>
                                          <p:attrName>ppt_w</p:attrName>
                                        </p:attrNameLst>
                                      </p:cBhvr>
                                      <p:tavLst>
                                        <p:tav tm="0">
                                          <p:val>
                                            <p:fltVal val="0"/>
                                          </p:val>
                                        </p:tav>
                                        <p:tav tm="100000">
                                          <p:val>
                                            <p:strVal val="#ppt_w"/>
                                          </p:val>
                                        </p:tav>
                                      </p:tavLst>
                                    </p:anim>
                                    <p:anim calcmode="lin" valueType="num">
                                      <p:cBhvr>
                                        <p:cTn id="103" dur="400" fill="hold"/>
                                        <p:tgtEl>
                                          <p:spTgt spid="30"/>
                                        </p:tgtEl>
                                        <p:attrNameLst>
                                          <p:attrName>ppt_h</p:attrName>
                                        </p:attrNameLst>
                                      </p:cBhvr>
                                      <p:tavLst>
                                        <p:tav tm="0">
                                          <p:val>
                                            <p:fltVal val="0"/>
                                          </p:val>
                                        </p:tav>
                                        <p:tav tm="100000">
                                          <p:val>
                                            <p:strVal val="#ppt_h"/>
                                          </p:val>
                                        </p:tav>
                                      </p:tavLst>
                                    </p:anim>
                                    <p:anim calcmode="lin" valueType="num">
                                      <p:cBhvr>
                                        <p:cTn id="104" dur="400" fill="hold"/>
                                        <p:tgtEl>
                                          <p:spTgt spid="30"/>
                                        </p:tgtEl>
                                        <p:attrNameLst>
                                          <p:attrName>style.rotation</p:attrName>
                                        </p:attrNameLst>
                                      </p:cBhvr>
                                      <p:tavLst>
                                        <p:tav tm="0">
                                          <p:val>
                                            <p:fltVal val="90"/>
                                          </p:val>
                                        </p:tav>
                                        <p:tav tm="100000">
                                          <p:val>
                                            <p:fltVal val="0"/>
                                          </p:val>
                                        </p:tav>
                                      </p:tavLst>
                                    </p:anim>
                                    <p:animEffect transition="in" filter="fade">
                                      <p:cBhvr>
                                        <p:cTn id="105" dur="400"/>
                                        <p:tgtEl>
                                          <p:spTgt spid="30"/>
                                        </p:tgtEl>
                                      </p:cBhvr>
                                    </p:animEffect>
                                  </p:childTnLst>
                                </p:cTn>
                              </p:par>
                            </p:childTnLst>
                          </p:cTn>
                        </p:par>
                        <p:par>
                          <p:cTn id="106" fill="hold">
                            <p:stCondLst>
                              <p:cond delay="7000"/>
                            </p:stCondLst>
                            <p:childTnLst>
                              <p:par>
                                <p:cTn id="107" presetID="22" presetClass="entr" presetSubtype="8" fill="hold" grpId="0" nodeType="after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wipe(left)">
                                      <p:cBhvr>
                                        <p:cTn id="10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5" grpId="0" animBg="1"/>
      <p:bldP spid="17" grpId="0" animBg="1"/>
      <p:bldP spid="22" grpId="0"/>
      <p:bldP spid="23" grpId="0" animBg="1"/>
      <p:bldP spid="24" grpId="0"/>
      <p:bldP spid="25" grpId="0" animBg="1"/>
      <p:bldP spid="26" grpId="0"/>
      <p:bldP spid="27" grpId="0" animBg="1"/>
      <p:bldP spid="28" grpId="0" animBg="1"/>
      <p:bldP spid="29" grpId="0" animBg="1"/>
      <p:bldP spid="30" grpId="0"/>
      <p:bldP spid="31" grpId="0" animBg="1"/>
      <p:bldP spid="32" grpId="0"/>
      <p:bldP spid="33" grpId="0"/>
      <p:bldP spid="34" grpId="0"/>
      <p:bldP spid="35" grpId="0"/>
      <p:bldP spid="36"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14068"/>
            <a:ext cx="12192000" cy="1306523"/>
          </a:xfrm>
          <a:prstGeom prst="rect">
            <a:avLst/>
          </a:prstGeom>
          <a:solidFill>
            <a:srgbClr val="C9E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xmlns="" val="0"/>
              </a:ext>
            </a:extLst>
          </a:blip>
          <a:srcRect l="42408" t="49619"/>
          <a:stretch>
            <a:fillRect/>
          </a:stretch>
        </p:blipFill>
        <p:spPr>
          <a:xfrm flipV="1">
            <a:off x="10199077" y="-14068"/>
            <a:ext cx="1992923" cy="1306523"/>
          </a:xfrm>
          <a:prstGeom prst="rect">
            <a:avLst/>
          </a:prstGeom>
        </p:spPr>
      </p:pic>
      <p:sp>
        <p:nvSpPr>
          <p:cNvPr id="16" name="矩形 15"/>
          <p:cNvSpPr/>
          <p:nvPr/>
        </p:nvSpPr>
        <p:spPr>
          <a:xfrm>
            <a:off x="2678165" y="106081"/>
            <a:ext cx="6807534" cy="897409"/>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xmlns="" val="0"/>
              </a:ext>
            </a:extLst>
          </a:blip>
          <a:srcRect l="42408" t="49619"/>
          <a:stretch>
            <a:fillRect/>
          </a:stretch>
        </p:blipFill>
        <p:spPr>
          <a:xfrm flipH="1" flipV="1">
            <a:off x="-1" y="-14068"/>
            <a:ext cx="2046923" cy="1341924"/>
          </a:xfrm>
          <a:prstGeom prst="rect">
            <a:avLst/>
          </a:prstGeom>
        </p:spPr>
      </p:pic>
      <p:sp>
        <p:nvSpPr>
          <p:cNvPr id="14" name="文本框 13"/>
          <p:cNvSpPr txBox="1"/>
          <p:nvPr/>
        </p:nvSpPr>
        <p:spPr>
          <a:xfrm>
            <a:off x="3958343" y="210754"/>
            <a:ext cx="4301177" cy="707886"/>
          </a:xfrm>
          <a:prstGeom prst="rect">
            <a:avLst/>
          </a:prstGeom>
          <a:noFill/>
        </p:spPr>
        <p:txBody>
          <a:bodyPr wrap="none" rtlCol="0">
            <a:spAutoFit/>
          </a:bodyPr>
          <a:lstStyle/>
          <a:p>
            <a:pPr algn="ctr"/>
            <a:r>
              <a:rPr lang="zh-CN" altLang="en-US" sz="4000" b="1" dirty="0" smtClean="0">
                <a:solidFill>
                  <a:srgbClr val="FFFFFF"/>
                </a:solidFill>
                <a:latin typeface="幼圆" panose="02010509060101010101" pitchFamily="49" charset="-122"/>
                <a:ea typeface="幼圆" panose="02010509060101010101" pitchFamily="49" charset="-122"/>
              </a:rPr>
              <a:t>这里输入您的标题</a:t>
            </a:r>
            <a:endParaRPr lang="zh-CN" altLang="en-US" sz="4000" b="1" dirty="0">
              <a:solidFill>
                <a:srgbClr val="FFFFFF"/>
              </a:solidFill>
              <a:latin typeface="幼圆" panose="02010509060101010101" pitchFamily="49" charset="-122"/>
              <a:ea typeface="幼圆" panose="02010509060101010101" pitchFamily="49" charset="-122"/>
            </a:endParaRPr>
          </a:p>
        </p:txBody>
      </p:sp>
      <p:sp>
        <p:nvSpPr>
          <p:cNvPr id="20" name="矩形 19"/>
          <p:cNvSpPr/>
          <p:nvPr/>
        </p:nvSpPr>
        <p:spPr>
          <a:xfrm>
            <a:off x="2766392" y="219179"/>
            <a:ext cx="6827774" cy="892170"/>
          </a:xfrm>
          <a:prstGeom prst="rect">
            <a:avLst/>
          </a:prstGeom>
          <a:noFill/>
          <a:ln w="254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63444" y="2075973"/>
            <a:ext cx="745587" cy="1294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63445" y="3370201"/>
            <a:ext cx="745587" cy="1294228"/>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4389636" y="2326740"/>
            <a:ext cx="3348643" cy="3611480"/>
            <a:chOff x="4635297" y="2463531"/>
            <a:chExt cx="2921408" cy="3150711"/>
          </a:xfrm>
        </p:grpSpPr>
        <p:sp>
          <p:nvSpPr>
            <p:cNvPr id="11" name="Freeform 5"/>
            <p:cNvSpPr/>
            <p:nvPr/>
          </p:nvSpPr>
          <p:spPr bwMode="auto">
            <a:xfrm>
              <a:off x="4635297" y="3825951"/>
              <a:ext cx="2921408" cy="1788291"/>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A5D9FD"/>
            </a:solidFill>
            <a:ln>
              <a:noFill/>
            </a:ln>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5"/>
            <p:cNvSpPr/>
            <p:nvPr/>
          </p:nvSpPr>
          <p:spPr bwMode="auto">
            <a:xfrm>
              <a:off x="4635297" y="3394890"/>
              <a:ext cx="2921408" cy="1788291"/>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5B9BD5"/>
            </a:solidFill>
            <a:ln>
              <a:noFill/>
            </a:ln>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5"/>
            <p:cNvSpPr/>
            <p:nvPr/>
          </p:nvSpPr>
          <p:spPr bwMode="auto">
            <a:xfrm>
              <a:off x="4635297" y="2968296"/>
              <a:ext cx="2921408" cy="1788291"/>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A5D9FD"/>
            </a:solidFill>
            <a:ln>
              <a:noFill/>
            </a:ln>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5"/>
            <p:cNvSpPr/>
            <p:nvPr/>
          </p:nvSpPr>
          <p:spPr bwMode="auto">
            <a:xfrm>
              <a:off x="4635297" y="2463531"/>
              <a:ext cx="2921408" cy="1788291"/>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5B9BD5"/>
            </a:solidFill>
            <a:ln>
              <a:noFill/>
            </a:ln>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2" name="组合 21"/>
          <p:cNvGrpSpPr/>
          <p:nvPr/>
        </p:nvGrpSpPr>
        <p:grpSpPr>
          <a:xfrm>
            <a:off x="8247575" y="2697925"/>
            <a:ext cx="866436" cy="837370"/>
            <a:chOff x="8200330" y="3146776"/>
            <a:chExt cx="755892" cy="730534"/>
          </a:xfrm>
        </p:grpSpPr>
        <p:sp>
          <p:nvSpPr>
            <p:cNvPr id="23" name="Rounded Rectangle 12"/>
            <p:cNvSpPr/>
            <p:nvPr/>
          </p:nvSpPr>
          <p:spPr>
            <a:xfrm>
              <a:off x="8200330" y="3146776"/>
              <a:ext cx="755892" cy="730534"/>
            </a:xfrm>
            <a:prstGeom prst="round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4" name="Group 18"/>
            <p:cNvGrpSpPr/>
            <p:nvPr/>
          </p:nvGrpSpPr>
          <p:grpSpPr>
            <a:xfrm>
              <a:off x="8318740" y="3255783"/>
              <a:ext cx="519068" cy="515515"/>
              <a:chOff x="1979613" y="3067051"/>
              <a:chExt cx="231775" cy="230188"/>
            </a:xfrm>
            <a:solidFill>
              <a:schemeClr val="bg1"/>
            </a:solidFill>
          </p:grpSpPr>
          <p:sp>
            <p:nvSpPr>
              <p:cNvPr id="25" name="Freeform 38"/>
              <p:cNvSpPr>
                <a:spLocks noEditPoints="1"/>
              </p:cNvSpPr>
              <p:nvPr/>
            </p:nvSpPr>
            <p:spPr bwMode="auto">
              <a:xfrm>
                <a:off x="1979613" y="3067051"/>
                <a:ext cx="231775" cy="230188"/>
              </a:xfrm>
              <a:custGeom>
                <a:avLst/>
                <a:gdLst>
                  <a:gd name="T0" fmla="*/ 61 w 122"/>
                  <a:gd name="T1" fmla="*/ 0 h 122"/>
                  <a:gd name="T2" fmla="*/ 0 w 122"/>
                  <a:gd name="T3" fmla="*/ 61 h 122"/>
                  <a:gd name="T4" fmla="*/ 61 w 122"/>
                  <a:gd name="T5" fmla="*/ 122 h 122"/>
                  <a:gd name="T6" fmla="*/ 122 w 122"/>
                  <a:gd name="T7" fmla="*/ 61 h 122"/>
                  <a:gd name="T8" fmla="*/ 61 w 122"/>
                  <a:gd name="T9" fmla="*/ 0 h 122"/>
                  <a:gd name="T10" fmla="*/ 64 w 122"/>
                  <a:gd name="T11" fmla="*/ 109 h 122"/>
                  <a:gd name="T12" fmla="*/ 64 w 122"/>
                  <a:gd name="T13" fmla="*/ 102 h 122"/>
                  <a:gd name="T14" fmla="*/ 57 w 122"/>
                  <a:gd name="T15" fmla="*/ 102 h 122"/>
                  <a:gd name="T16" fmla="*/ 57 w 122"/>
                  <a:gd name="T17" fmla="*/ 109 h 122"/>
                  <a:gd name="T18" fmla="*/ 29 w 122"/>
                  <a:gd name="T19" fmla="*/ 97 h 122"/>
                  <a:gd name="T20" fmla="*/ 28 w 122"/>
                  <a:gd name="T21" fmla="*/ 97 h 122"/>
                  <a:gd name="T22" fmla="*/ 27 w 122"/>
                  <a:gd name="T23" fmla="*/ 95 h 122"/>
                  <a:gd name="T24" fmla="*/ 25 w 122"/>
                  <a:gd name="T25" fmla="*/ 93 h 122"/>
                  <a:gd name="T26" fmla="*/ 24 w 122"/>
                  <a:gd name="T27" fmla="*/ 93 h 122"/>
                  <a:gd name="T28" fmla="*/ 13 w 122"/>
                  <a:gd name="T29" fmla="*/ 65 h 122"/>
                  <a:gd name="T30" fmla="*/ 20 w 122"/>
                  <a:gd name="T31" fmla="*/ 65 h 122"/>
                  <a:gd name="T32" fmla="*/ 20 w 122"/>
                  <a:gd name="T33" fmla="*/ 58 h 122"/>
                  <a:gd name="T34" fmla="*/ 13 w 122"/>
                  <a:gd name="T35" fmla="*/ 58 h 122"/>
                  <a:gd name="T36" fmla="*/ 57 w 122"/>
                  <a:gd name="T37" fmla="*/ 13 h 122"/>
                  <a:gd name="T38" fmla="*/ 57 w 122"/>
                  <a:gd name="T39" fmla="*/ 20 h 122"/>
                  <a:gd name="T40" fmla="*/ 64 w 122"/>
                  <a:gd name="T41" fmla="*/ 20 h 122"/>
                  <a:gd name="T42" fmla="*/ 64 w 122"/>
                  <a:gd name="T43" fmla="*/ 13 h 122"/>
                  <a:gd name="T44" fmla="*/ 83 w 122"/>
                  <a:gd name="T45" fmla="*/ 18 h 122"/>
                  <a:gd name="T46" fmla="*/ 83 w 122"/>
                  <a:gd name="T47" fmla="*/ 19 h 122"/>
                  <a:gd name="T48" fmla="*/ 86 w 122"/>
                  <a:gd name="T49" fmla="*/ 21 h 122"/>
                  <a:gd name="T50" fmla="*/ 87 w 122"/>
                  <a:gd name="T51" fmla="*/ 21 h 122"/>
                  <a:gd name="T52" fmla="*/ 90 w 122"/>
                  <a:gd name="T53" fmla="*/ 23 h 122"/>
                  <a:gd name="T54" fmla="*/ 91 w 122"/>
                  <a:gd name="T55" fmla="*/ 24 h 122"/>
                  <a:gd name="T56" fmla="*/ 93 w 122"/>
                  <a:gd name="T57" fmla="*/ 26 h 122"/>
                  <a:gd name="T58" fmla="*/ 94 w 122"/>
                  <a:gd name="T59" fmla="*/ 27 h 122"/>
                  <a:gd name="T60" fmla="*/ 96 w 122"/>
                  <a:gd name="T61" fmla="*/ 29 h 122"/>
                  <a:gd name="T62" fmla="*/ 98 w 122"/>
                  <a:gd name="T63" fmla="*/ 31 h 122"/>
                  <a:gd name="T64" fmla="*/ 99 w 122"/>
                  <a:gd name="T65" fmla="*/ 32 h 122"/>
                  <a:gd name="T66" fmla="*/ 101 w 122"/>
                  <a:gd name="T67" fmla="*/ 35 h 122"/>
                  <a:gd name="T68" fmla="*/ 101 w 122"/>
                  <a:gd name="T69" fmla="*/ 36 h 122"/>
                  <a:gd name="T70" fmla="*/ 103 w 122"/>
                  <a:gd name="T71" fmla="*/ 39 h 122"/>
                  <a:gd name="T72" fmla="*/ 103 w 122"/>
                  <a:gd name="T73" fmla="*/ 39 h 122"/>
                  <a:gd name="T74" fmla="*/ 108 w 122"/>
                  <a:gd name="T75" fmla="*/ 58 h 122"/>
                  <a:gd name="T76" fmla="*/ 102 w 122"/>
                  <a:gd name="T77" fmla="*/ 58 h 122"/>
                  <a:gd name="T78" fmla="*/ 102 w 122"/>
                  <a:gd name="T79" fmla="*/ 65 h 122"/>
                  <a:gd name="T80" fmla="*/ 108 w 122"/>
                  <a:gd name="T81" fmla="*/ 65 h 122"/>
                  <a:gd name="T82" fmla="*/ 64 w 122"/>
                  <a:gd name="T83" fmla="*/ 10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2" h="122">
                    <a:moveTo>
                      <a:pt x="61" y="0"/>
                    </a:moveTo>
                    <a:cubicBezTo>
                      <a:pt x="27" y="0"/>
                      <a:pt x="0" y="27"/>
                      <a:pt x="0" y="61"/>
                    </a:cubicBezTo>
                    <a:cubicBezTo>
                      <a:pt x="0" y="95"/>
                      <a:pt x="27" y="122"/>
                      <a:pt x="61" y="122"/>
                    </a:cubicBezTo>
                    <a:cubicBezTo>
                      <a:pt x="94" y="122"/>
                      <a:pt x="122" y="95"/>
                      <a:pt x="122" y="61"/>
                    </a:cubicBezTo>
                    <a:cubicBezTo>
                      <a:pt x="122" y="27"/>
                      <a:pt x="94" y="0"/>
                      <a:pt x="61" y="0"/>
                    </a:cubicBezTo>
                    <a:close/>
                    <a:moveTo>
                      <a:pt x="64" y="109"/>
                    </a:moveTo>
                    <a:cubicBezTo>
                      <a:pt x="64" y="102"/>
                      <a:pt x="64" y="102"/>
                      <a:pt x="64" y="102"/>
                    </a:cubicBezTo>
                    <a:cubicBezTo>
                      <a:pt x="57" y="102"/>
                      <a:pt x="57" y="102"/>
                      <a:pt x="57" y="102"/>
                    </a:cubicBezTo>
                    <a:cubicBezTo>
                      <a:pt x="57" y="109"/>
                      <a:pt x="57" y="109"/>
                      <a:pt x="57" y="109"/>
                    </a:cubicBezTo>
                    <a:cubicBezTo>
                      <a:pt x="46" y="108"/>
                      <a:pt x="37" y="104"/>
                      <a:pt x="29" y="97"/>
                    </a:cubicBezTo>
                    <a:cubicBezTo>
                      <a:pt x="29" y="97"/>
                      <a:pt x="29" y="97"/>
                      <a:pt x="28" y="97"/>
                    </a:cubicBezTo>
                    <a:cubicBezTo>
                      <a:pt x="28" y="96"/>
                      <a:pt x="27" y="96"/>
                      <a:pt x="27" y="95"/>
                    </a:cubicBezTo>
                    <a:cubicBezTo>
                      <a:pt x="26" y="95"/>
                      <a:pt x="25" y="94"/>
                      <a:pt x="25" y="93"/>
                    </a:cubicBezTo>
                    <a:cubicBezTo>
                      <a:pt x="25" y="93"/>
                      <a:pt x="25" y="93"/>
                      <a:pt x="24" y="93"/>
                    </a:cubicBezTo>
                    <a:cubicBezTo>
                      <a:pt x="18" y="85"/>
                      <a:pt x="13" y="75"/>
                      <a:pt x="13" y="65"/>
                    </a:cubicBezTo>
                    <a:cubicBezTo>
                      <a:pt x="20" y="65"/>
                      <a:pt x="20" y="65"/>
                      <a:pt x="20" y="65"/>
                    </a:cubicBezTo>
                    <a:cubicBezTo>
                      <a:pt x="20" y="58"/>
                      <a:pt x="20" y="58"/>
                      <a:pt x="20" y="58"/>
                    </a:cubicBezTo>
                    <a:cubicBezTo>
                      <a:pt x="13" y="58"/>
                      <a:pt x="13" y="58"/>
                      <a:pt x="13" y="58"/>
                    </a:cubicBezTo>
                    <a:cubicBezTo>
                      <a:pt x="15" y="34"/>
                      <a:pt x="33" y="15"/>
                      <a:pt x="57" y="13"/>
                    </a:cubicBezTo>
                    <a:cubicBezTo>
                      <a:pt x="57" y="20"/>
                      <a:pt x="57" y="20"/>
                      <a:pt x="57" y="20"/>
                    </a:cubicBezTo>
                    <a:cubicBezTo>
                      <a:pt x="64" y="20"/>
                      <a:pt x="64" y="20"/>
                      <a:pt x="64" y="20"/>
                    </a:cubicBezTo>
                    <a:cubicBezTo>
                      <a:pt x="64" y="13"/>
                      <a:pt x="64" y="13"/>
                      <a:pt x="64" y="13"/>
                    </a:cubicBezTo>
                    <a:cubicBezTo>
                      <a:pt x="71" y="14"/>
                      <a:pt x="77" y="16"/>
                      <a:pt x="83" y="18"/>
                    </a:cubicBezTo>
                    <a:cubicBezTo>
                      <a:pt x="83" y="19"/>
                      <a:pt x="83" y="19"/>
                      <a:pt x="83" y="19"/>
                    </a:cubicBezTo>
                    <a:cubicBezTo>
                      <a:pt x="84" y="19"/>
                      <a:pt x="85" y="20"/>
                      <a:pt x="86" y="21"/>
                    </a:cubicBezTo>
                    <a:cubicBezTo>
                      <a:pt x="87" y="21"/>
                      <a:pt x="87" y="21"/>
                      <a:pt x="87" y="21"/>
                    </a:cubicBezTo>
                    <a:cubicBezTo>
                      <a:pt x="88" y="22"/>
                      <a:pt x="89" y="22"/>
                      <a:pt x="90" y="23"/>
                    </a:cubicBezTo>
                    <a:cubicBezTo>
                      <a:pt x="90" y="23"/>
                      <a:pt x="91" y="24"/>
                      <a:pt x="91" y="24"/>
                    </a:cubicBezTo>
                    <a:cubicBezTo>
                      <a:pt x="92" y="25"/>
                      <a:pt x="92" y="25"/>
                      <a:pt x="93" y="26"/>
                    </a:cubicBezTo>
                    <a:cubicBezTo>
                      <a:pt x="94" y="26"/>
                      <a:pt x="94" y="27"/>
                      <a:pt x="94" y="27"/>
                    </a:cubicBezTo>
                    <a:cubicBezTo>
                      <a:pt x="95" y="28"/>
                      <a:pt x="96" y="28"/>
                      <a:pt x="96" y="29"/>
                    </a:cubicBezTo>
                    <a:cubicBezTo>
                      <a:pt x="97" y="29"/>
                      <a:pt x="97" y="30"/>
                      <a:pt x="98" y="31"/>
                    </a:cubicBezTo>
                    <a:cubicBezTo>
                      <a:pt x="98" y="31"/>
                      <a:pt x="98" y="32"/>
                      <a:pt x="99" y="32"/>
                    </a:cubicBezTo>
                    <a:cubicBezTo>
                      <a:pt x="99" y="33"/>
                      <a:pt x="100" y="34"/>
                      <a:pt x="101" y="35"/>
                    </a:cubicBezTo>
                    <a:cubicBezTo>
                      <a:pt x="101" y="35"/>
                      <a:pt x="101" y="35"/>
                      <a:pt x="101" y="36"/>
                    </a:cubicBezTo>
                    <a:cubicBezTo>
                      <a:pt x="102" y="37"/>
                      <a:pt x="103" y="38"/>
                      <a:pt x="103" y="39"/>
                    </a:cubicBezTo>
                    <a:cubicBezTo>
                      <a:pt x="103" y="39"/>
                      <a:pt x="103" y="39"/>
                      <a:pt x="103" y="39"/>
                    </a:cubicBezTo>
                    <a:cubicBezTo>
                      <a:pt x="106" y="45"/>
                      <a:pt x="108" y="51"/>
                      <a:pt x="108" y="58"/>
                    </a:cubicBezTo>
                    <a:cubicBezTo>
                      <a:pt x="102" y="58"/>
                      <a:pt x="102" y="58"/>
                      <a:pt x="102" y="58"/>
                    </a:cubicBezTo>
                    <a:cubicBezTo>
                      <a:pt x="102" y="65"/>
                      <a:pt x="102" y="65"/>
                      <a:pt x="102" y="65"/>
                    </a:cubicBezTo>
                    <a:cubicBezTo>
                      <a:pt x="108" y="65"/>
                      <a:pt x="108" y="65"/>
                      <a:pt x="108" y="65"/>
                    </a:cubicBezTo>
                    <a:cubicBezTo>
                      <a:pt x="107" y="88"/>
                      <a:pt x="88" y="107"/>
                      <a:pt x="64" y="10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39"/>
              <p:cNvSpPr>
                <a:spLocks noEditPoints="1"/>
              </p:cNvSpPr>
              <p:nvPr/>
            </p:nvSpPr>
            <p:spPr bwMode="auto">
              <a:xfrm>
                <a:off x="2063750" y="3125788"/>
                <a:ext cx="69850" cy="98425"/>
              </a:xfrm>
              <a:custGeom>
                <a:avLst/>
                <a:gdLst>
                  <a:gd name="T0" fmla="*/ 9 w 36"/>
                  <a:gd name="T1" fmla="*/ 29 h 52"/>
                  <a:gd name="T2" fmla="*/ 9 w 36"/>
                  <a:gd name="T3" fmla="*/ 29 h 52"/>
                  <a:gd name="T4" fmla="*/ 0 w 36"/>
                  <a:gd name="T5" fmla="*/ 52 h 52"/>
                  <a:gd name="T6" fmla="*/ 20 w 36"/>
                  <a:gd name="T7" fmla="*/ 36 h 52"/>
                  <a:gd name="T8" fmla="*/ 20 w 36"/>
                  <a:gd name="T9" fmla="*/ 36 h 52"/>
                  <a:gd name="T10" fmla="*/ 22 w 36"/>
                  <a:gd name="T11" fmla="*/ 32 h 52"/>
                  <a:gd name="T12" fmla="*/ 36 w 36"/>
                  <a:gd name="T13" fmla="*/ 0 h 52"/>
                  <a:gd name="T14" fmla="*/ 11 w 36"/>
                  <a:gd name="T15" fmla="*/ 25 h 52"/>
                  <a:gd name="T16" fmla="*/ 9 w 36"/>
                  <a:gd name="T17" fmla="*/ 29 h 52"/>
                  <a:gd name="T18" fmla="*/ 16 w 36"/>
                  <a:gd name="T19" fmla="*/ 27 h 52"/>
                  <a:gd name="T20" fmla="*/ 19 w 36"/>
                  <a:gd name="T21" fmla="*/ 30 h 52"/>
                  <a:gd name="T22" fmla="*/ 16 w 36"/>
                  <a:gd name="T23" fmla="*/ 33 h 52"/>
                  <a:gd name="T24" fmla="*/ 13 w 36"/>
                  <a:gd name="T25" fmla="*/ 30 h 52"/>
                  <a:gd name="T26" fmla="*/ 16 w 36"/>
                  <a:gd name="T27"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52">
                    <a:moveTo>
                      <a:pt x="9" y="29"/>
                    </a:moveTo>
                    <a:cubicBezTo>
                      <a:pt x="9" y="29"/>
                      <a:pt x="9" y="29"/>
                      <a:pt x="9" y="29"/>
                    </a:cubicBezTo>
                    <a:cubicBezTo>
                      <a:pt x="0" y="52"/>
                      <a:pt x="0" y="52"/>
                      <a:pt x="0" y="52"/>
                    </a:cubicBezTo>
                    <a:cubicBezTo>
                      <a:pt x="20" y="36"/>
                      <a:pt x="20" y="36"/>
                      <a:pt x="20" y="36"/>
                    </a:cubicBezTo>
                    <a:cubicBezTo>
                      <a:pt x="20" y="36"/>
                      <a:pt x="20" y="36"/>
                      <a:pt x="20" y="36"/>
                    </a:cubicBezTo>
                    <a:cubicBezTo>
                      <a:pt x="22" y="35"/>
                      <a:pt x="22" y="33"/>
                      <a:pt x="22" y="32"/>
                    </a:cubicBezTo>
                    <a:cubicBezTo>
                      <a:pt x="36" y="0"/>
                      <a:pt x="36" y="0"/>
                      <a:pt x="36" y="0"/>
                    </a:cubicBezTo>
                    <a:cubicBezTo>
                      <a:pt x="11" y="25"/>
                      <a:pt x="11" y="25"/>
                      <a:pt x="11" y="25"/>
                    </a:cubicBezTo>
                    <a:cubicBezTo>
                      <a:pt x="10" y="26"/>
                      <a:pt x="9" y="27"/>
                      <a:pt x="9" y="29"/>
                    </a:cubicBezTo>
                    <a:close/>
                    <a:moveTo>
                      <a:pt x="16" y="27"/>
                    </a:moveTo>
                    <a:cubicBezTo>
                      <a:pt x="17" y="27"/>
                      <a:pt x="19" y="28"/>
                      <a:pt x="19" y="30"/>
                    </a:cubicBezTo>
                    <a:cubicBezTo>
                      <a:pt x="19" y="32"/>
                      <a:pt x="17" y="33"/>
                      <a:pt x="16" y="33"/>
                    </a:cubicBezTo>
                    <a:cubicBezTo>
                      <a:pt x="14" y="33"/>
                      <a:pt x="13" y="32"/>
                      <a:pt x="13" y="30"/>
                    </a:cubicBezTo>
                    <a:cubicBezTo>
                      <a:pt x="13" y="28"/>
                      <a:pt x="14" y="27"/>
                      <a:pt x="16" y="2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Oval 40"/>
              <p:cNvSpPr>
                <a:spLocks noChangeArrowheads="1"/>
              </p:cNvSpPr>
              <p:nvPr/>
            </p:nvSpPr>
            <p:spPr bwMode="auto">
              <a:xfrm>
                <a:off x="2090738" y="3179763"/>
                <a:ext cx="6350" cy="6350"/>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28" name="组合 27"/>
          <p:cNvGrpSpPr/>
          <p:nvPr/>
        </p:nvGrpSpPr>
        <p:grpSpPr>
          <a:xfrm>
            <a:off x="8243497" y="4709101"/>
            <a:ext cx="866436" cy="837370"/>
            <a:chOff x="8200330" y="4223052"/>
            <a:chExt cx="755892" cy="730534"/>
          </a:xfrm>
        </p:grpSpPr>
        <p:sp>
          <p:nvSpPr>
            <p:cNvPr id="29" name="Rounded Rectangle 13"/>
            <p:cNvSpPr/>
            <p:nvPr/>
          </p:nvSpPr>
          <p:spPr>
            <a:xfrm>
              <a:off x="8200330" y="4223052"/>
              <a:ext cx="755892" cy="730534"/>
            </a:xfrm>
            <a:prstGeom prst="round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0" name="Group 22"/>
            <p:cNvGrpSpPr/>
            <p:nvPr/>
          </p:nvGrpSpPr>
          <p:grpSpPr>
            <a:xfrm>
              <a:off x="8366980" y="4410772"/>
              <a:ext cx="427877" cy="412146"/>
              <a:chOff x="4623167" y="1549401"/>
              <a:chExt cx="215900" cy="207963"/>
            </a:xfrm>
            <a:solidFill>
              <a:schemeClr val="bg1"/>
            </a:solidFill>
          </p:grpSpPr>
          <p:sp>
            <p:nvSpPr>
              <p:cNvPr id="31" name="Freeform 6"/>
              <p:cNvSpPr>
                <a:spLocks noEditPoints="1"/>
              </p:cNvSpPr>
              <p:nvPr/>
            </p:nvSpPr>
            <p:spPr bwMode="auto">
              <a:xfrm>
                <a:off x="4623167" y="1549401"/>
                <a:ext cx="215900" cy="207963"/>
              </a:xfrm>
              <a:custGeom>
                <a:avLst/>
                <a:gdLst>
                  <a:gd name="T0" fmla="*/ 124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39 w 133"/>
                  <a:gd name="T13" fmla="*/ 118 h 127"/>
                  <a:gd name="T14" fmla="*/ 39 w 133"/>
                  <a:gd name="T15" fmla="*/ 127 h 127"/>
                  <a:gd name="T16" fmla="*/ 53 w 133"/>
                  <a:gd name="T17" fmla="*/ 127 h 127"/>
                  <a:gd name="T18" fmla="*/ 80 w 133"/>
                  <a:gd name="T19" fmla="*/ 127 h 127"/>
                  <a:gd name="T20" fmla="*/ 93 w 133"/>
                  <a:gd name="T21" fmla="*/ 127 h 127"/>
                  <a:gd name="T22" fmla="*/ 93 w 133"/>
                  <a:gd name="T23" fmla="*/ 118 h 127"/>
                  <a:gd name="T24" fmla="*/ 80 w 133"/>
                  <a:gd name="T25" fmla="*/ 100 h 127"/>
                  <a:gd name="T26" fmla="*/ 124 w 133"/>
                  <a:gd name="T27" fmla="*/ 100 h 127"/>
                  <a:gd name="T28" fmla="*/ 133 w 133"/>
                  <a:gd name="T29" fmla="*/ 91 h 127"/>
                  <a:gd name="T30" fmla="*/ 133 w 133"/>
                  <a:gd name="T31" fmla="*/ 9 h 127"/>
                  <a:gd name="T32" fmla="*/ 124 w 133"/>
                  <a:gd name="T33" fmla="*/ 0 h 127"/>
                  <a:gd name="T34" fmla="*/ 59 w 133"/>
                  <a:gd name="T35" fmla="*/ 89 h 127"/>
                  <a:gd name="T36" fmla="*/ 67 w 133"/>
                  <a:gd name="T37" fmla="*/ 82 h 127"/>
                  <a:gd name="T38" fmla="*/ 75 w 133"/>
                  <a:gd name="T39" fmla="*/ 89 h 127"/>
                  <a:gd name="T40" fmla="*/ 67 w 133"/>
                  <a:gd name="T41" fmla="*/ 97 h 127"/>
                  <a:gd name="T42" fmla="*/ 59 w 133"/>
                  <a:gd name="T43" fmla="*/ 89 h 127"/>
                  <a:gd name="T44" fmla="*/ 123 w 133"/>
                  <a:gd name="T45" fmla="*/ 79 h 127"/>
                  <a:gd name="T46" fmla="*/ 9 w 133"/>
                  <a:gd name="T47" fmla="*/ 79 h 127"/>
                  <a:gd name="T48" fmla="*/ 9 w 133"/>
                  <a:gd name="T49" fmla="*/ 10 h 127"/>
                  <a:gd name="T50" fmla="*/ 123 w 133"/>
                  <a:gd name="T51" fmla="*/ 10 h 127"/>
                  <a:gd name="T52" fmla="*/ 123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4"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39" y="118"/>
                    </a:cubicBezTo>
                    <a:cubicBezTo>
                      <a:pt x="39" y="127"/>
                      <a:pt x="39" y="127"/>
                      <a:pt x="39" y="127"/>
                    </a:cubicBezTo>
                    <a:cubicBezTo>
                      <a:pt x="53" y="127"/>
                      <a:pt x="53" y="127"/>
                      <a:pt x="53" y="127"/>
                    </a:cubicBezTo>
                    <a:cubicBezTo>
                      <a:pt x="80" y="127"/>
                      <a:pt x="80" y="127"/>
                      <a:pt x="80" y="127"/>
                    </a:cubicBezTo>
                    <a:cubicBezTo>
                      <a:pt x="93" y="127"/>
                      <a:pt x="93" y="127"/>
                      <a:pt x="93" y="127"/>
                    </a:cubicBezTo>
                    <a:cubicBezTo>
                      <a:pt x="93" y="118"/>
                      <a:pt x="93" y="118"/>
                      <a:pt x="93" y="118"/>
                    </a:cubicBezTo>
                    <a:cubicBezTo>
                      <a:pt x="77" y="118"/>
                      <a:pt x="80" y="100"/>
                      <a:pt x="80" y="100"/>
                    </a:cubicBezTo>
                    <a:cubicBezTo>
                      <a:pt x="124" y="100"/>
                      <a:pt x="124" y="100"/>
                      <a:pt x="124" y="100"/>
                    </a:cubicBezTo>
                    <a:cubicBezTo>
                      <a:pt x="129" y="100"/>
                      <a:pt x="133" y="96"/>
                      <a:pt x="133" y="91"/>
                    </a:cubicBezTo>
                    <a:cubicBezTo>
                      <a:pt x="133" y="9"/>
                      <a:pt x="133" y="9"/>
                      <a:pt x="133" y="9"/>
                    </a:cubicBezTo>
                    <a:cubicBezTo>
                      <a:pt x="133" y="4"/>
                      <a:pt x="129" y="0"/>
                      <a:pt x="124" y="0"/>
                    </a:cubicBezTo>
                    <a:close/>
                    <a:moveTo>
                      <a:pt x="59" y="89"/>
                    </a:moveTo>
                    <a:cubicBezTo>
                      <a:pt x="59" y="85"/>
                      <a:pt x="63" y="82"/>
                      <a:pt x="67" y="82"/>
                    </a:cubicBezTo>
                    <a:cubicBezTo>
                      <a:pt x="71" y="82"/>
                      <a:pt x="75" y="85"/>
                      <a:pt x="75" y="89"/>
                    </a:cubicBezTo>
                    <a:cubicBezTo>
                      <a:pt x="75" y="93"/>
                      <a:pt x="71" y="97"/>
                      <a:pt x="67" y="97"/>
                    </a:cubicBezTo>
                    <a:cubicBezTo>
                      <a:pt x="63" y="97"/>
                      <a:pt x="59" y="93"/>
                      <a:pt x="59" y="89"/>
                    </a:cubicBezTo>
                    <a:close/>
                    <a:moveTo>
                      <a:pt x="123" y="79"/>
                    </a:moveTo>
                    <a:cubicBezTo>
                      <a:pt x="9" y="79"/>
                      <a:pt x="9" y="79"/>
                      <a:pt x="9" y="79"/>
                    </a:cubicBezTo>
                    <a:cubicBezTo>
                      <a:pt x="9" y="10"/>
                      <a:pt x="9" y="10"/>
                      <a:pt x="9" y="10"/>
                    </a:cubicBezTo>
                    <a:cubicBezTo>
                      <a:pt x="123" y="10"/>
                      <a:pt x="123" y="10"/>
                      <a:pt x="123" y="10"/>
                    </a:cubicBezTo>
                    <a:lnTo>
                      <a:pt x="123" y="79"/>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Oval 7"/>
              <p:cNvSpPr>
                <a:spLocks noChangeArrowheads="1"/>
              </p:cNvSpPr>
              <p:nvPr/>
            </p:nvSpPr>
            <p:spPr bwMode="auto">
              <a:xfrm>
                <a:off x="4718050" y="1685926"/>
                <a:ext cx="15875" cy="17463"/>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33" name="组合 32"/>
          <p:cNvGrpSpPr/>
          <p:nvPr/>
        </p:nvGrpSpPr>
        <p:grpSpPr>
          <a:xfrm>
            <a:off x="3065603" y="4709101"/>
            <a:ext cx="866436" cy="837370"/>
            <a:chOff x="3259564" y="4223052"/>
            <a:chExt cx="755892" cy="730534"/>
          </a:xfrm>
        </p:grpSpPr>
        <p:sp>
          <p:nvSpPr>
            <p:cNvPr id="34" name="Rounded Rectangle 17"/>
            <p:cNvSpPr/>
            <p:nvPr/>
          </p:nvSpPr>
          <p:spPr>
            <a:xfrm>
              <a:off x="3259564" y="4223052"/>
              <a:ext cx="755892" cy="730534"/>
            </a:xfrm>
            <a:prstGeom prst="round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reeform 59"/>
            <p:cNvSpPr>
              <a:spLocks noEditPoints="1"/>
            </p:cNvSpPr>
            <p:nvPr/>
          </p:nvSpPr>
          <p:spPr bwMode="auto">
            <a:xfrm>
              <a:off x="3441416" y="4324093"/>
              <a:ext cx="371958" cy="498825"/>
            </a:xfrm>
            <a:custGeom>
              <a:avLst/>
              <a:gdLst>
                <a:gd name="T0" fmla="*/ 108 w 108"/>
                <a:gd name="T1" fmla="*/ 145 h 145"/>
                <a:gd name="T2" fmla="*/ 0 w 108"/>
                <a:gd name="T3" fmla="*/ 145 h 145"/>
                <a:gd name="T4" fmla="*/ 0 w 108"/>
                <a:gd name="T5" fmla="*/ 135 h 145"/>
                <a:gd name="T6" fmla="*/ 13 w 108"/>
                <a:gd name="T7" fmla="*/ 124 h 145"/>
                <a:gd name="T8" fmla="*/ 96 w 108"/>
                <a:gd name="T9" fmla="*/ 124 h 145"/>
                <a:gd name="T10" fmla="*/ 108 w 108"/>
                <a:gd name="T11" fmla="*/ 135 h 145"/>
                <a:gd name="T12" fmla="*/ 108 w 108"/>
                <a:gd name="T13" fmla="*/ 145 h 145"/>
                <a:gd name="T14" fmla="*/ 16 w 108"/>
                <a:gd name="T15" fmla="*/ 116 h 145"/>
                <a:gd name="T16" fmla="*/ 24 w 108"/>
                <a:gd name="T17" fmla="*/ 91 h 145"/>
                <a:gd name="T18" fmla="*/ 85 w 108"/>
                <a:gd name="T19" fmla="*/ 91 h 145"/>
                <a:gd name="T20" fmla="*/ 93 w 108"/>
                <a:gd name="T21" fmla="*/ 116 h 145"/>
                <a:gd name="T22" fmla="*/ 16 w 108"/>
                <a:gd name="T23" fmla="*/ 116 h 145"/>
                <a:gd name="T24" fmla="*/ 28 w 108"/>
                <a:gd name="T25" fmla="*/ 76 h 145"/>
                <a:gd name="T26" fmla="*/ 36 w 108"/>
                <a:gd name="T27" fmla="*/ 51 h 145"/>
                <a:gd name="T28" fmla="*/ 72 w 108"/>
                <a:gd name="T29" fmla="*/ 51 h 145"/>
                <a:gd name="T30" fmla="*/ 80 w 108"/>
                <a:gd name="T31" fmla="*/ 76 h 145"/>
                <a:gd name="T32" fmla="*/ 28 w 108"/>
                <a:gd name="T33" fmla="*/ 76 h 145"/>
                <a:gd name="T34" fmla="*/ 49 w 108"/>
                <a:gd name="T35" fmla="*/ 12 h 145"/>
                <a:gd name="T36" fmla="*/ 60 w 108"/>
                <a:gd name="T37" fmla="*/ 12 h 145"/>
                <a:gd name="T38" fmla="*/ 68 w 108"/>
                <a:gd name="T39" fmla="*/ 36 h 145"/>
                <a:gd name="T40" fmla="*/ 41 w 108"/>
                <a:gd name="T41" fmla="*/ 36 h 145"/>
                <a:gd name="T42" fmla="*/ 49 w 108"/>
                <a:gd name="T43" fmla="*/ 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145">
                  <a:moveTo>
                    <a:pt x="108" y="145"/>
                  </a:moveTo>
                  <a:cubicBezTo>
                    <a:pt x="0" y="145"/>
                    <a:pt x="0" y="145"/>
                    <a:pt x="0" y="145"/>
                  </a:cubicBezTo>
                  <a:cubicBezTo>
                    <a:pt x="0" y="135"/>
                    <a:pt x="0" y="135"/>
                    <a:pt x="0" y="135"/>
                  </a:cubicBezTo>
                  <a:cubicBezTo>
                    <a:pt x="13" y="124"/>
                    <a:pt x="13" y="124"/>
                    <a:pt x="13" y="124"/>
                  </a:cubicBezTo>
                  <a:cubicBezTo>
                    <a:pt x="96" y="124"/>
                    <a:pt x="96" y="124"/>
                    <a:pt x="96" y="124"/>
                  </a:cubicBezTo>
                  <a:cubicBezTo>
                    <a:pt x="108" y="135"/>
                    <a:pt x="108" y="135"/>
                    <a:pt x="108" y="135"/>
                  </a:cubicBezTo>
                  <a:lnTo>
                    <a:pt x="108" y="145"/>
                  </a:lnTo>
                  <a:close/>
                  <a:moveTo>
                    <a:pt x="16" y="116"/>
                  </a:moveTo>
                  <a:cubicBezTo>
                    <a:pt x="24" y="91"/>
                    <a:pt x="24" y="91"/>
                    <a:pt x="24" y="91"/>
                  </a:cubicBezTo>
                  <a:cubicBezTo>
                    <a:pt x="85" y="91"/>
                    <a:pt x="85" y="91"/>
                    <a:pt x="85" y="91"/>
                  </a:cubicBezTo>
                  <a:cubicBezTo>
                    <a:pt x="93" y="116"/>
                    <a:pt x="93" y="116"/>
                    <a:pt x="93" y="116"/>
                  </a:cubicBezTo>
                  <a:lnTo>
                    <a:pt x="16" y="116"/>
                  </a:lnTo>
                  <a:close/>
                  <a:moveTo>
                    <a:pt x="28" y="76"/>
                  </a:moveTo>
                  <a:cubicBezTo>
                    <a:pt x="36" y="51"/>
                    <a:pt x="36" y="51"/>
                    <a:pt x="36" y="51"/>
                  </a:cubicBezTo>
                  <a:cubicBezTo>
                    <a:pt x="72" y="51"/>
                    <a:pt x="72" y="51"/>
                    <a:pt x="72" y="51"/>
                  </a:cubicBezTo>
                  <a:cubicBezTo>
                    <a:pt x="80" y="76"/>
                    <a:pt x="80" y="76"/>
                    <a:pt x="80" y="76"/>
                  </a:cubicBezTo>
                  <a:lnTo>
                    <a:pt x="28" y="76"/>
                  </a:lnTo>
                  <a:close/>
                  <a:moveTo>
                    <a:pt x="49" y="12"/>
                  </a:moveTo>
                  <a:cubicBezTo>
                    <a:pt x="49" y="12"/>
                    <a:pt x="54" y="0"/>
                    <a:pt x="60" y="12"/>
                  </a:cubicBezTo>
                  <a:cubicBezTo>
                    <a:pt x="68" y="36"/>
                    <a:pt x="68" y="36"/>
                    <a:pt x="68" y="36"/>
                  </a:cubicBezTo>
                  <a:cubicBezTo>
                    <a:pt x="41" y="36"/>
                    <a:pt x="41" y="36"/>
                    <a:pt x="41" y="36"/>
                  </a:cubicBezTo>
                  <a:lnTo>
                    <a:pt x="49" y="12"/>
                  </a:lnTo>
                  <a:close/>
                </a:path>
              </a:pathLst>
            </a:custGeom>
            <a:solidFill>
              <a:schemeClr val="bg1"/>
            </a:solidFill>
            <a:ln>
              <a:noFill/>
            </a:ln>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6" name="组合 35"/>
          <p:cNvGrpSpPr/>
          <p:nvPr/>
        </p:nvGrpSpPr>
        <p:grpSpPr>
          <a:xfrm>
            <a:off x="3065603" y="2693527"/>
            <a:ext cx="866436" cy="837370"/>
            <a:chOff x="3259564" y="3146776"/>
            <a:chExt cx="755892" cy="730534"/>
          </a:xfrm>
        </p:grpSpPr>
        <p:sp>
          <p:nvSpPr>
            <p:cNvPr id="37" name="Rounded Rectangle 16"/>
            <p:cNvSpPr/>
            <p:nvPr/>
          </p:nvSpPr>
          <p:spPr>
            <a:xfrm>
              <a:off x="3259564" y="3146776"/>
              <a:ext cx="755892" cy="730534"/>
            </a:xfrm>
            <a:prstGeom prst="round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8" name="Group 26"/>
            <p:cNvGrpSpPr/>
            <p:nvPr/>
          </p:nvGrpSpPr>
          <p:grpSpPr>
            <a:xfrm>
              <a:off x="3461645" y="3309817"/>
              <a:ext cx="351730" cy="407449"/>
              <a:chOff x="3581400" y="3905251"/>
              <a:chExt cx="160338" cy="185738"/>
            </a:xfrm>
            <a:solidFill>
              <a:schemeClr val="bg1"/>
            </a:solidFill>
          </p:grpSpPr>
          <p:sp>
            <p:nvSpPr>
              <p:cNvPr id="39" name="Rectangle 33"/>
              <p:cNvSpPr>
                <a:spLocks noChangeArrowheads="1"/>
              </p:cNvSpPr>
              <p:nvPr/>
            </p:nvSpPr>
            <p:spPr bwMode="auto">
              <a:xfrm>
                <a:off x="3670300" y="3941763"/>
                <a:ext cx="28575" cy="149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Rectangle 34"/>
              <p:cNvSpPr>
                <a:spLocks noChangeArrowheads="1"/>
              </p:cNvSpPr>
              <p:nvPr/>
            </p:nvSpPr>
            <p:spPr bwMode="auto">
              <a:xfrm>
                <a:off x="3627438" y="3971926"/>
                <a:ext cx="26988" cy="1190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Rectangle 35"/>
              <p:cNvSpPr>
                <a:spLocks noChangeArrowheads="1"/>
              </p:cNvSpPr>
              <p:nvPr/>
            </p:nvSpPr>
            <p:spPr bwMode="auto">
              <a:xfrm>
                <a:off x="3581400" y="3994151"/>
                <a:ext cx="26988" cy="9683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Rectangle 36"/>
              <p:cNvSpPr>
                <a:spLocks noChangeArrowheads="1"/>
              </p:cNvSpPr>
              <p:nvPr/>
            </p:nvSpPr>
            <p:spPr bwMode="auto">
              <a:xfrm>
                <a:off x="3714750" y="3905251"/>
                <a:ext cx="26988" cy="18573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43" name="文本框 42"/>
          <p:cNvSpPr txBox="1"/>
          <p:nvPr/>
        </p:nvSpPr>
        <p:spPr>
          <a:xfrm>
            <a:off x="392214" y="2693527"/>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340101" y="4709101"/>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9506248" y="2693527"/>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9454135" y="4709101"/>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500"/>
                                        <p:tgtEl>
                                          <p:spTgt spid="4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14068"/>
            <a:ext cx="12192000" cy="1306523"/>
          </a:xfrm>
          <a:prstGeom prst="rect">
            <a:avLst/>
          </a:prstGeom>
          <a:solidFill>
            <a:srgbClr val="C9E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xmlns="" val="0"/>
              </a:ext>
            </a:extLst>
          </a:blip>
          <a:srcRect l="42408" t="49619"/>
          <a:stretch>
            <a:fillRect/>
          </a:stretch>
        </p:blipFill>
        <p:spPr>
          <a:xfrm flipV="1">
            <a:off x="10199077" y="-14068"/>
            <a:ext cx="1992923" cy="1306523"/>
          </a:xfrm>
          <a:prstGeom prst="rect">
            <a:avLst/>
          </a:prstGeom>
        </p:spPr>
      </p:pic>
      <p:sp>
        <p:nvSpPr>
          <p:cNvPr id="16" name="矩形 15"/>
          <p:cNvSpPr/>
          <p:nvPr/>
        </p:nvSpPr>
        <p:spPr>
          <a:xfrm>
            <a:off x="2678165" y="106081"/>
            <a:ext cx="6807534" cy="897409"/>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xmlns="" val="0"/>
              </a:ext>
            </a:extLst>
          </a:blip>
          <a:srcRect l="42408" t="49619"/>
          <a:stretch>
            <a:fillRect/>
          </a:stretch>
        </p:blipFill>
        <p:spPr>
          <a:xfrm flipH="1" flipV="1">
            <a:off x="-1" y="-14068"/>
            <a:ext cx="2046923" cy="1341924"/>
          </a:xfrm>
          <a:prstGeom prst="rect">
            <a:avLst/>
          </a:prstGeom>
        </p:spPr>
      </p:pic>
      <p:sp>
        <p:nvSpPr>
          <p:cNvPr id="14" name="文本框 13"/>
          <p:cNvSpPr txBox="1"/>
          <p:nvPr/>
        </p:nvSpPr>
        <p:spPr>
          <a:xfrm>
            <a:off x="3958343" y="210754"/>
            <a:ext cx="4301177" cy="707886"/>
          </a:xfrm>
          <a:prstGeom prst="rect">
            <a:avLst/>
          </a:prstGeom>
          <a:noFill/>
        </p:spPr>
        <p:txBody>
          <a:bodyPr wrap="none" rtlCol="0">
            <a:spAutoFit/>
          </a:bodyPr>
          <a:lstStyle/>
          <a:p>
            <a:pPr algn="ctr"/>
            <a:r>
              <a:rPr lang="zh-CN" altLang="en-US" sz="4000" b="1" dirty="0" smtClean="0">
                <a:solidFill>
                  <a:srgbClr val="FFFFFF"/>
                </a:solidFill>
                <a:latin typeface="幼圆" panose="02010509060101010101" pitchFamily="49" charset="-122"/>
                <a:ea typeface="幼圆" panose="02010509060101010101" pitchFamily="49" charset="-122"/>
              </a:rPr>
              <a:t>这里输入您的标题</a:t>
            </a:r>
            <a:endParaRPr lang="zh-CN" altLang="en-US" sz="4000" b="1" dirty="0">
              <a:solidFill>
                <a:srgbClr val="FFFFFF"/>
              </a:solidFill>
              <a:latin typeface="幼圆" panose="02010509060101010101" pitchFamily="49" charset="-122"/>
              <a:ea typeface="幼圆" panose="02010509060101010101" pitchFamily="49" charset="-122"/>
            </a:endParaRPr>
          </a:p>
        </p:txBody>
      </p:sp>
      <p:sp>
        <p:nvSpPr>
          <p:cNvPr id="20" name="矩形 19"/>
          <p:cNvSpPr/>
          <p:nvPr/>
        </p:nvSpPr>
        <p:spPr>
          <a:xfrm>
            <a:off x="2766392" y="219179"/>
            <a:ext cx="6827774" cy="892170"/>
          </a:xfrm>
          <a:prstGeom prst="rect">
            <a:avLst/>
          </a:prstGeom>
          <a:noFill/>
          <a:ln w="254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63444" y="2075973"/>
            <a:ext cx="745587" cy="1294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63445" y="3370201"/>
            <a:ext cx="745587" cy="1294228"/>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5146047" y="1868113"/>
            <a:ext cx="2662438" cy="2303850"/>
          </a:xfrm>
          <a:prstGeom prst="rect">
            <a:avLst/>
          </a:prstGeom>
          <a:blipFill rotWithShape="1">
            <a:blip r:embed="rId3" cstate="print"/>
            <a:stretch>
              <a:fillRect/>
            </a:stretch>
          </a:blipFill>
          <a:ln w="9525">
            <a:noFill/>
          </a:ln>
        </p:spPr>
        <p:txBody>
          <a:bodyPr/>
          <a:lstStyle/>
          <a:p>
            <a:pPr lvl="0" eaLnBrk="1" hangingPunct="1"/>
            <a:endParaRPr lang="zh-CN" altLang="en-US" sz="1800" dirty="0">
              <a:latin typeface="微软雅黑" panose="020B0503020204020204" pitchFamily="34" charset="-122"/>
              <a:ea typeface="微软雅黑" panose="020B0503020204020204" pitchFamily="34" charset="-122"/>
            </a:endParaRPr>
          </a:p>
        </p:txBody>
      </p:sp>
      <p:sp>
        <p:nvSpPr>
          <p:cNvPr id="39" name="矩形 38"/>
          <p:cNvSpPr/>
          <p:nvPr/>
        </p:nvSpPr>
        <p:spPr bwMode="auto">
          <a:xfrm>
            <a:off x="1615697" y="1868113"/>
            <a:ext cx="3401828" cy="2303850"/>
          </a:xfrm>
          <a:prstGeom prst="rect">
            <a:avLst/>
          </a:prstGeom>
          <a:solidFill>
            <a:srgbClr val="5B9BD5"/>
          </a:solidFill>
          <a:ln w="9525" cap="flat" cmpd="sng" algn="ctr">
            <a:noFill/>
            <a:prstDash val="solid"/>
            <a:round/>
            <a:headEnd type="none" w="med" len="med"/>
            <a:tailEnd type="none" w="med" len="med"/>
          </a:ln>
          <a:effectLst/>
        </p:spPr>
        <p:txBody>
          <a:bodyPr vert="horz" wrap="square" lIns="91392" tIns="45696" rIns="91392" bIns="45696" numCol="1" rtlCol="0" anchor="t" anchorCtr="0" compatLnSpc="1"/>
          <a:lstStyle/>
          <a:p>
            <a:pPr defTabSz="913765" fontAlgn="base">
              <a:spcBef>
                <a:spcPct val="0"/>
              </a:spcBef>
              <a:spcAft>
                <a:spcPct val="0"/>
              </a:spcAft>
              <a:defRPr/>
            </a:pPr>
            <a:endParaRPr lang="zh-CN" altLang="en-US" sz="1800" dirty="0">
              <a:latin typeface="微软雅黑" panose="020B0503020204020204" pitchFamily="34" charset="-122"/>
              <a:ea typeface="微软雅黑" panose="020B0503020204020204" pitchFamily="34" charset="-122"/>
            </a:endParaRPr>
          </a:p>
        </p:txBody>
      </p:sp>
      <p:sp>
        <p:nvSpPr>
          <p:cNvPr id="40" name="矩形 39"/>
          <p:cNvSpPr/>
          <p:nvPr/>
        </p:nvSpPr>
        <p:spPr>
          <a:xfrm>
            <a:off x="7937005" y="1868113"/>
            <a:ext cx="2613252" cy="2303850"/>
          </a:xfrm>
          <a:prstGeom prst="rect">
            <a:avLst/>
          </a:prstGeom>
          <a:blipFill rotWithShape="1">
            <a:blip r:embed="rId4" cstate="print"/>
            <a:stretch>
              <a:fillRect/>
            </a:stretch>
          </a:blipFill>
          <a:ln w="9525">
            <a:noFill/>
          </a:ln>
        </p:spPr>
        <p:txBody>
          <a:bodyPr/>
          <a:lstStyle/>
          <a:p>
            <a:pPr lvl="0" eaLnBrk="1" hangingPunct="1"/>
            <a:endParaRPr lang="zh-CN" altLang="en-US" sz="1800" dirty="0">
              <a:latin typeface="微软雅黑" panose="020B0503020204020204" pitchFamily="34" charset="-122"/>
              <a:ea typeface="微软雅黑" panose="020B0503020204020204" pitchFamily="34" charset="-122"/>
            </a:endParaRPr>
          </a:p>
        </p:txBody>
      </p:sp>
      <p:sp>
        <p:nvSpPr>
          <p:cNvPr id="41" name="矩形 40"/>
          <p:cNvSpPr/>
          <p:nvPr/>
        </p:nvSpPr>
        <p:spPr>
          <a:xfrm>
            <a:off x="5249179" y="4343324"/>
            <a:ext cx="5301077" cy="2302264"/>
          </a:xfrm>
          <a:prstGeom prst="rect">
            <a:avLst/>
          </a:prstGeom>
          <a:solidFill>
            <a:srgbClr val="A5D9FD"/>
          </a:solidFill>
          <a:ln w="9525">
            <a:noFill/>
          </a:ln>
        </p:spPr>
        <p:txBody>
          <a:bodyPr/>
          <a:lstStyle/>
          <a:p>
            <a:pPr lvl="0" eaLnBrk="1" hangingPunct="1"/>
            <a:endParaRPr lang="zh-CN" altLang="en-US" sz="1800" dirty="0">
              <a:latin typeface="微软雅黑" panose="020B0503020204020204" pitchFamily="34" charset="-122"/>
              <a:ea typeface="微软雅黑" panose="020B0503020204020204" pitchFamily="34" charset="-122"/>
            </a:endParaRPr>
          </a:p>
        </p:txBody>
      </p:sp>
      <p:sp>
        <p:nvSpPr>
          <p:cNvPr id="42" name="矩形 41"/>
          <p:cNvSpPr/>
          <p:nvPr/>
        </p:nvSpPr>
        <p:spPr bwMode="auto">
          <a:xfrm>
            <a:off x="1615697" y="4343324"/>
            <a:ext cx="3525589" cy="2302264"/>
          </a:xfrm>
          <a:prstGeom prst="rect">
            <a:avLst/>
          </a:prstGeom>
          <a:blipFill>
            <a:blip r:embed="rId5" cstate="print"/>
            <a:stretch>
              <a:fillRect/>
            </a:stretch>
          </a:blipFill>
          <a:ln w="9525" cap="flat" cmpd="sng" algn="ctr">
            <a:solidFill>
              <a:schemeClr val="bg2">
                <a:lumMod val="60000"/>
                <a:lumOff val="40000"/>
              </a:schemeClr>
            </a:solidFill>
            <a:prstDash val="solid"/>
            <a:round/>
            <a:headEnd type="none" w="med" len="med"/>
            <a:tailEnd type="none" w="med" len="med"/>
          </a:ln>
          <a:effectLst/>
        </p:spPr>
        <p:txBody>
          <a:bodyPr vert="horz" wrap="square" lIns="91392" tIns="45696" rIns="91392" bIns="45696" numCol="1" rtlCol="0" anchor="t" anchorCtr="0" compatLnSpc="1"/>
          <a:lstStyle/>
          <a:p>
            <a:pPr defTabSz="913765" fontAlgn="base">
              <a:spcBef>
                <a:spcPct val="0"/>
              </a:spcBef>
              <a:spcAft>
                <a:spcPct val="0"/>
              </a:spcAft>
              <a:defRPr/>
            </a:pPr>
            <a:endParaRPr lang="zh-CN" altLang="en-US" sz="1800" dirty="0">
              <a:latin typeface="微软雅黑" panose="020B0503020204020204" pitchFamily="34" charset="-122"/>
              <a:ea typeface="微软雅黑" panose="020B0503020204020204" pitchFamily="34" charset="-122"/>
            </a:endParaRPr>
          </a:p>
        </p:txBody>
      </p:sp>
      <p:sp>
        <p:nvSpPr>
          <p:cNvPr id="43" name="TextBox 72"/>
          <p:cNvSpPr txBox="1"/>
          <p:nvPr/>
        </p:nvSpPr>
        <p:spPr>
          <a:xfrm>
            <a:off x="1925099" y="2260022"/>
            <a:ext cx="1458154" cy="369695"/>
          </a:xfrm>
          <a:prstGeom prst="rect">
            <a:avLst/>
          </a:prstGeom>
          <a:noFill/>
        </p:spPr>
        <p:txBody>
          <a:bodyPr wrap="square" rtlCol="0">
            <a:spAutoFit/>
          </a:bodyPr>
          <a:lstStyle/>
          <a:p>
            <a:pPr defTabSz="913765" fontAlgn="base">
              <a:spcBef>
                <a:spcPct val="0"/>
              </a:spcBef>
              <a:spcAft>
                <a:spcPct val="0"/>
              </a:spcAft>
              <a:defRPr/>
            </a:pPr>
            <a:r>
              <a:rPr lang="zh-CN" altLang="en-US" sz="1800" b="1" dirty="0">
                <a:solidFill>
                  <a:srgbClr val="FFFFFF"/>
                </a:solidFill>
                <a:latin typeface="微软雅黑" panose="020B0503020204020204" pitchFamily="34" charset="-122"/>
                <a:ea typeface="微软雅黑" panose="020B0503020204020204" pitchFamily="34" charset="-122"/>
              </a:rPr>
              <a:t>这里是标题</a:t>
            </a:r>
            <a:endParaRPr lang="en-US" altLang="zh-CN" sz="1800" b="1" dirty="0">
              <a:solidFill>
                <a:srgbClr val="FFFFFF"/>
              </a:solidFill>
              <a:latin typeface="微软雅黑" panose="020B0503020204020204" pitchFamily="34" charset="-122"/>
              <a:ea typeface="微软雅黑" panose="020B0503020204020204" pitchFamily="34" charset="-122"/>
            </a:endParaRPr>
          </a:p>
        </p:txBody>
      </p:sp>
      <p:sp>
        <p:nvSpPr>
          <p:cNvPr id="44" name="TextBox 73"/>
          <p:cNvSpPr txBox="1"/>
          <p:nvPr/>
        </p:nvSpPr>
        <p:spPr>
          <a:xfrm>
            <a:off x="1925099" y="2664624"/>
            <a:ext cx="2698932" cy="1075765"/>
          </a:xfrm>
          <a:prstGeom prst="rect">
            <a:avLst/>
          </a:prstGeom>
          <a:noFill/>
        </p:spPr>
        <p:txBody>
          <a:bodyPr wrap="square" rtlCol="0">
            <a:spAutoFit/>
          </a:bodyPr>
          <a:lstStyle/>
          <a:p>
            <a:pPr defTabSz="913765" fontAlgn="base">
              <a:spcBef>
                <a:spcPct val="0"/>
              </a:spcBef>
              <a:spcAft>
                <a:spcPct val="0"/>
              </a:spcAft>
              <a:defRPr/>
            </a:pPr>
            <a:r>
              <a:rPr lang="zh-CN" altLang="en-US" sz="1600" dirty="0">
                <a:solidFill>
                  <a:srgbClr val="FFFFFF"/>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45" name="TextBox 74"/>
          <p:cNvSpPr txBox="1"/>
          <p:nvPr/>
        </p:nvSpPr>
        <p:spPr>
          <a:xfrm>
            <a:off x="5842595" y="4782833"/>
            <a:ext cx="1458154" cy="399981"/>
          </a:xfrm>
          <a:prstGeom prst="rect">
            <a:avLst/>
          </a:prstGeom>
          <a:noFill/>
        </p:spPr>
        <p:txBody>
          <a:bodyPr wrap="square" rtlCol="0">
            <a:spAutoFit/>
          </a:bodyPr>
          <a:lstStyle/>
          <a:p>
            <a:pPr defTabSz="913765" fontAlgn="base">
              <a:spcBef>
                <a:spcPct val="0"/>
              </a:spcBef>
              <a:spcAft>
                <a:spcPct val="0"/>
              </a:spcAft>
              <a:defRPr/>
            </a:pPr>
            <a:r>
              <a:rPr lang="zh-CN" altLang="en-US" sz="2000" b="1" dirty="0">
                <a:solidFill>
                  <a:srgbClr val="FFFFFF"/>
                </a:solidFill>
                <a:latin typeface="微软雅黑" panose="020B0503020204020204" pitchFamily="34" charset="-122"/>
                <a:ea typeface="微软雅黑" panose="020B0503020204020204" pitchFamily="34" charset="-122"/>
              </a:rPr>
              <a:t>这里是标题</a:t>
            </a:r>
            <a:endParaRPr lang="en-US" altLang="zh-CN" sz="2000" b="1" dirty="0">
              <a:solidFill>
                <a:srgbClr val="FFFFFF"/>
              </a:solidFill>
              <a:latin typeface="微软雅黑" panose="020B0503020204020204" pitchFamily="34" charset="-122"/>
              <a:ea typeface="微软雅黑" panose="020B0503020204020204" pitchFamily="34" charset="-122"/>
            </a:endParaRPr>
          </a:p>
        </p:txBody>
      </p:sp>
      <p:sp>
        <p:nvSpPr>
          <p:cNvPr id="46" name="TextBox 75"/>
          <p:cNvSpPr txBox="1"/>
          <p:nvPr/>
        </p:nvSpPr>
        <p:spPr>
          <a:xfrm>
            <a:off x="5842596" y="5281049"/>
            <a:ext cx="4174539" cy="923444"/>
          </a:xfrm>
          <a:prstGeom prst="rect">
            <a:avLst/>
          </a:prstGeom>
          <a:noFill/>
        </p:spPr>
        <p:txBody>
          <a:bodyPr wrap="square" rtlCol="0">
            <a:spAutoFit/>
          </a:bodyPr>
          <a:lstStyle/>
          <a:p>
            <a:pPr defTabSz="913765" fontAlgn="base">
              <a:spcBef>
                <a:spcPct val="0"/>
              </a:spcBef>
              <a:spcAft>
                <a:spcPct val="0"/>
              </a:spcAft>
              <a:defRPr/>
            </a:pPr>
            <a:r>
              <a:rPr lang="zh-CN" altLang="en-US" sz="1800" dirty="0">
                <a:solidFill>
                  <a:srgbClr val="FFFFFF"/>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400" fill="hold"/>
                                        <p:tgtEl>
                                          <p:spTgt spid="40"/>
                                        </p:tgtEl>
                                        <p:attrNameLst>
                                          <p:attrName>ppt_x</p:attrName>
                                        </p:attrNameLst>
                                      </p:cBhvr>
                                      <p:tavLst>
                                        <p:tav tm="0">
                                          <p:val>
                                            <p:strVal val="1+#ppt_w/2"/>
                                          </p:val>
                                        </p:tav>
                                        <p:tav tm="100000">
                                          <p:val>
                                            <p:strVal val="#ppt_x"/>
                                          </p:val>
                                        </p:tav>
                                      </p:tavLst>
                                    </p:anim>
                                    <p:anim calcmode="lin" valueType="num">
                                      <p:cBhvr additive="base">
                                        <p:cTn id="8" dur="400" fill="hold"/>
                                        <p:tgtEl>
                                          <p:spTgt spid="40"/>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10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400" fill="hold"/>
                                        <p:tgtEl>
                                          <p:spTgt spid="38"/>
                                        </p:tgtEl>
                                        <p:attrNameLst>
                                          <p:attrName>ppt_x</p:attrName>
                                        </p:attrNameLst>
                                      </p:cBhvr>
                                      <p:tavLst>
                                        <p:tav tm="0">
                                          <p:val>
                                            <p:strVal val="1+#ppt_w/2"/>
                                          </p:val>
                                        </p:tav>
                                        <p:tav tm="100000">
                                          <p:val>
                                            <p:strVal val="#ppt_x"/>
                                          </p:val>
                                        </p:tav>
                                      </p:tavLst>
                                    </p:anim>
                                    <p:anim calcmode="lin" valueType="num">
                                      <p:cBhvr additive="base">
                                        <p:cTn id="12" dur="400" fill="hold"/>
                                        <p:tgtEl>
                                          <p:spTgt spid="38"/>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2" fill="hold" grpId="0"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right)">
                                      <p:cBhvr>
                                        <p:cTn id="16" dur="500"/>
                                        <p:tgtEl>
                                          <p:spTgt spid="39"/>
                                        </p:tgtEl>
                                      </p:cBhvr>
                                    </p:animEffect>
                                  </p:childTnLst>
                                </p:cTn>
                              </p:par>
                            </p:childTnLst>
                          </p:cTn>
                        </p:par>
                        <p:par>
                          <p:cTn id="17" fill="hold">
                            <p:stCondLst>
                              <p:cond delay="1000"/>
                            </p:stCondLst>
                            <p:childTnLst>
                              <p:par>
                                <p:cTn id="18" presetID="31" presetClass="entr" presetSubtype="0"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 calcmode="lin" valueType="num">
                                      <p:cBhvr>
                                        <p:cTn id="20" dur="300" fill="hold"/>
                                        <p:tgtEl>
                                          <p:spTgt spid="43"/>
                                        </p:tgtEl>
                                        <p:attrNameLst>
                                          <p:attrName>ppt_w</p:attrName>
                                        </p:attrNameLst>
                                      </p:cBhvr>
                                      <p:tavLst>
                                        <p:tav tm="0">
                                          <p:val>
                                            <p:fltVal val="0"/>
                                          </p:val>
                                        </p:tav>
                                        <p:tav tm="100000">
                                          <p:val>
                                            <p:strVal val="#ppt_w"/>
                                          </p:val>
                                        </p:tav>
                                      </p:tavLst>
                                    </p:anim>
                                    <p:anim calcmode="lin" valueType="num">
                                      <p:cBhvr>
                                        <p:cTn id="21" dur="300" fill="hold"/>
                                        <p:tgtEl>
                                          <p:spTgt spid="43"/>
                                        </p:tgtEl>
                                        <p:attrNameLst>
                                          <p:attrName>ppt_h</p:attrName>
                                        </p:attrNameLst>
                                      </p:cBhvr>
                                      <p:tavLst>
                                        <p:tav tm="0">
                                          <p:val>
                                            <p:fltVal val="0"/>
                                          </p:val>
                                        </p:tav>
                                        <p:tav tm="100000">
                                          <p:val>
                                            <p:strVal val="#ppt_h"/>
                                          </p:val>
                                        </p:tav>
                                      </p:tavLst>
                                    </p:anim>
                                    <p:anim calcmode="lin" valueType="num">
                                      <p:cBhvr>
                                        <p:cTn id="22" dur="300" fill="hold"/>
                                        <p:tgtEl>
                                          <p:spTgt spid="43"/>
                                        </p:tgtEl>
                                        <p:attrNameLst>
                                          <p:attrName>style.rotation</p:attrName>
                                        </p:attrNameLst>
                                      </p:cBhvr>
                                      <p:tavLst>
                                        <p:tav tm="0">
                                          <p:val>
                                            <p:fltVal val="90"/>
                                          </p:val>
                                        </p:tav>
                                        <p:tav tm="100000">
                                          <p:val>
                                            <p:fltVal val="0"/>
                                          </p:val>
                                        </p:tav>
                                      </p:tavLst>
                                    </p:anim>
                                    <p:animEffect transition="in" filter="fade">
                                      <p:cBhvr>
                                        <p:cTn id="23" dur="300"/>
                                        <p:tgtEl>
                                          <p:spTgt spid="43"/>
                                        </p:tgtEl>
                                      </p:cBhvr>
                                    </p:animEffect>
                                  </p:childTnLst>
                                </p:cTn>
                              </p:par>
                            </p:childTnLst>
                          </p:cTn>
                        </p:par>
                        <p:par>
                          <p:cTn id="24" fill="hold">
                            <p:stCondLst>
                              <p:cond delay="1500"/>
                            </p:stCondLst>
                            <p:childTnLst>
                              <p:par>
                                <p:cTn id="25" presetID="22" presetClass="entr" presetSubtype="1" fill="hold" grpId="0"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up)">
                                      <p:cBhvr>
                                        <p:cTn id="27" dur="500"/>
                                        <p:tgtEl>
                                          <p:spTgt spid="44"/>
                                        </p:tgtEl>
                                      </p:cBhvr>
                                    </p:animEffect>
                                  </p:childTnLst>
                                </p:cTn>
                              </p:par>
                              <p:par>
                                <p:cTn id="28" presetID="2" presetClass="entr" presetSubtype="12" fill="hold" grpId="0" nodeType="withEffect">
                                  <p:stCondLst>
                                    <p:cond delay="100"/>
                                  </p:stCondLst>
                                  <p:childTnLst>
                                    <p:set>
                                      <p:cBhvr>
                                        <p:cTn id="29" dur="1" fill="hold">
                                          <p:stCondLst>
                                            <p:cond delay="0"/>
                                          </p:stCondLst>
                                        </p:cTn>
                                        <p:tgtEl>
                                          <p:spTgt spid="42"/>
                                        </p:tgtEl>
                                        <p:attrNameLst>
                                          <p:attrName>style.visibility</p:attrName>
                                        </p:attrNameLst>
                                      </p:cBhvr>
                                      <p:to>
                                        <p:strVal val="visible"/>
                                      </p:to>
                                    </p:set>
                                    <p:anim calcmode="lin" valueType="num">
                                      <p:cBhvr additive="base">
                                        <p:cTn id="30" dur="400" fill="hold"/>
                                        <p:tgtEl>
                                          <p:spTgt spid="42"/>
                                        </p:tgtEl>
                                        <p:attrNameLst>
                                          <p:attrName>ppt_x</p:attrName>
                                        </p:attrNameLst>
                                      </p:cBhvr>
                                      <p:tavLst>
                                        <p:tav tm="0">
                                          <p:val>
                                            <p:strVal val="0-#ppt_w/2"/>
                                          </p:val>
                                        </p:tav>
                                        <p:tav tm="100000">
                                          <p:val>
                                            <p:strVal val="#ppt_x"/>
                                          </p:val>
                                        </p:tav>
                                      </p:tavLst>
                                    </p:anim>
                                    <p:anim calcmode="lin" valueType="num">
                                      <p:cBhvr additive="base">
                                        <p:cTn id="31" dur="400" fill="hold"/>
                                        <p:tgtEl>
                                          <p:spTgt spid="42"/>
                                        </p:tgtEl>
                                        <p:attrNameLst>
                                          <p:attrName>ppt_y</p:attrName>
                                        </p:attrNameLst>
                                      </p:cBhvr>
                                      <p:tavLst>
                                        <p:tav tm="0">
                                          <p:val>
                                            <p:strVal val="1+#ppt_h/2"/>
                                          </p:val>
                                        </p:tav>
                                        <p:tav tm="100000">
                                          <p:val>
                                            <p:strVal val="#ppt_y"/>
                                          </p:val>
                                        </p:tav>
                                      </p:tavLst>
                                    </p:anim>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left)">
                                      <p:cBhvr>
                                        <p:cTn id="35" dur="500"/>
                                        <p:tgtEl>
                                          <p:spTgt spid="41"/>
                                        </p:tgtEl>
                                      </p:cBhvr>
                                    </p:animEffect>
                                  </p:childTnLst>
                                </p:cTn>
                              </p:par>
                            </p:childTnLst>
                          </p:cTn>
                        </p:par>
                        <p:par>
                          <p:cTn id="36" fill="hold">
                            <p:stCondLst>
                              <p:cond delay="2500"/>
                            </p:stCondLst>
                            <p:childTnLst>
                              <p:par>
                                <p:cTn id="37" presetID="31" presetClass="entr" presetSubtype="0" fill="hold" grpId="0" nodeType="afterEffect">
                                  <p:stCondLst>
                                    <p:cond delay="0"/>
                                  </p:stCondLst>
                                  <p:childTnLst>
                                    <p:set>
                                      <p:cBhvr>
                                        <p:cTn id="38" dur="1" fill="hold">
                                          <p:stCondLst>
                                            <p:cond delay="0"/>
                                          </p:stCondLst>
                                        </p:cTn>
                                        <p:tgtEl>
                                          <p:spTgt spid="45"/>
                                        </p:tgtEl>
                                        <p:attrNameLst>
                                          <p:attrName>style.visibility</p:attrName>
                                        </p:attrNameLst>
                                      </p:cBhvr>
                                      <p:to>
                                        <p:strVal val="visible"/>
                                      </p:to>
                                    </p:set>
                                    <p:anim calcmode="lin" valueType="num">
                                      <p:cBhvr>
                                        <p:cTn id="39" dur="300" fill="hold"/>
                                        <p:tgtEl>
                                          <p:spTgt spid="45"/>
                                        </p:tgtEl>
                                        <p:attrNameLst>
                                          <p:attrName>ppt_w</p:attrName>
                                        </p:attrNameLst>
                                      </p:cBhvr>
                                      <p:tavLst>
                                        <p:tav tm="0">
                                          <p:val>
                                            <p:fltVal val="0"/>
                                          </p:val>
                                        </p:tav>
                                        <p:tav tm="100000">
                                          <p:val>
                                            <p:strVal val="#ppt_w"/>
                                          </p:val>
                                        </p:tav>
                                      </p:tavLst>
                                    </p:anim>
                                    <p:anim calcmode="lin" valueType="num">
                                      <p:cBhvr>
                                        <p:cTn id="40" dur="300" fill="hold"/>
                                        <p:tgtEl>
                                          <p:spTgt spid="45"/>
                                        </p:tgtEl>
                                        <p:attrNameLst>
                                          <p:attrName>ppt_h</p:attrName>
                                        </p:attrNameLst>
                                      </p:cBhvr>
                                      <p:tavLst>
                                        <p:tav tm="0">
                                          <p:val>
                                            <p:fltVal val="0"/>
                                          </p:val>
                                        </p:tav>
                                        <p:tav tm="100000">
                                          <p:val>
                                            <p:strVal val="#ppt_h"/>
                                          </p:val>
                                        </p:tav>
                                      </p:tavLst>
                                    </p:anim>
                                    <p:anim calcmode="lin" valueType="num">
                                      <p:cBhvr>
                                        <p:cTn id="41" dur="300" fill="hold"/>
                                        <p:tgtEl>
                                          <p:spTgt spid="45"/>
                                        </p:tgtEl>
                                        <p:attrNameLst>
                                          <p:attrName>style.rotation</p:attrName>
                                        </p:attrNameLst>
                                      </p:cBhvr>
                                      <p:tavLst>
                                        <p:tav tm="0">
                                          <p:val>
                                            <p:fltVal val="90"/>
                                          </p:val>
                                        </p:tav>
                                        <p:tav tm="100000">
                                          <p:val>
                                            <p:fltVal val="0"/>
                                          </p:val>
                                        </p:tav>
                                      </p:tavLst>
                                    </p:anim>
                                    <p:animEffect transition="in" filter="fade">
                                      <p:cBhvr>
                                        <p:cTn id="42" dur="300"/>
                                        <p:tgtEl>
                                          <p:spTgt spid="45"/>
                                        </p:tgtEl>
                                      </p:cBhvr>
                                    </p:animEffect>
                                  </p:childTnLst>
                                </p:cTn>
                              </p:par>
                            </p:childTnLst>
                          </p:cTn>
                        </p:par>
                        <p:par>
                          <p:cTn id="43" fill="hold">
                            <p:stCondLst>
                              <p:cond delay="3000"/>
                            </p:stCondLst>
                            <p:childTnLst>
                              <p:par>
                                <p:cTn id="44" presetID="22" presetClass="entr" presetSubtype="1"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wipe(up)">
                                      <p:cBhvr>
                                        <p:cTn id="4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3" grpId="0"/>
      <p:bldP spid="44" grpId="0"/>
      <p:bldP spid="45" grpId="0"/>
      <p:bldP spid="4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9E9FE"/>
        </a:solidFill>
        <a:effectLst/>
      </p:bgPr>
    </p:bg>
    <p:spTree>
      <p:nvGrpSpPr>
        <p:cNvPr id="1" name=""/>
        <p:cNvGrpSpPr/>
        <p:nvPr/>
      </p:nvGrpSpPr>
      <p:grpSpPr>
        <a:xfrm>
          <a:off x="0" y="0"/>
          <a:ext cx="0" cy="0"/>
          <a:chOff x="0" y="0"/>
          <a:chExt cx="0" cy="0"/>
        </a:xfrm>
      </p:grpSpPr>
      <p:grpSp>
        <p:nvGrpSpPr>
          <p:cNvPr id="10" name="组合 9"/>
          <p:cNvGrpSpPr/>
          <p:nvPr/>
        </p:nvGrpSpPr>
        <p:grpSpPr>
          <a:xfrm>
            <a:off x="2292821" y="551749"/>
            <a:ext cx="7633109" cy="4320501"/>
            <a:chOff x="-1" y="1"/>
            <a:chExt cx="12197003" cy="6903761"/>
          </a:xfrm>
        </p:grpSpPr>
        <p:pic>
          <p:nvPicPr>
            <p:cNvPr id="11" name="图片 10"/>
            <p:cNvPicPr>
              <a:picLocks noChangeAspect="1"/>
            </p:cNvPicPr>
            <p:nvPr/>
          </p:nvPicPr>
          <p:blipFill rotWithShape="1">
            <a:blip r:embed="rId2" cstate="print">
              <a:extLst>
                <a:ext uri="{28A0092B-C50C-407E-A947-70E740481C1C}">
                  <a14:useLocalDpi xmlns:a14="http://schemas.microsoft.com/office/drawing/2010/main" xmlns="" val="0"/>
                </a:ext>
              </a:extLst>
            </a:blip>
            <a:srcRect b="50579"/>
            <a:stretch>
              <a:fillRect/>
            </a:stretch>
          </p:blipFill>
          <p:spPr>
            <a:xfrm>
              <a:off x="-1" y="1"/>
              <a:ext cx="12197003" cy="4517408"/>
            </a:xfrm>
            <a:prstGeom prst="rect">
              <a:avLst/>
            </a:prstGeom>
          </p:spPr>
        </p:pic>
        <p:pic>
          <p:nvPicPr>
            <p:cNvPr id="12" name="图片 11"/>
            <p:cNvPicPr>
              <a:picLocks noChangeAspect="1"/>
            </p:cNvPicPr>
            <p:nvPr/>
          </p:nvPicPr>
          <p:blipFill rotWithShape="1">
            <a:blip r:embed="rId2" cstate="print">
              <a:extLst>
                <a:ext uri="{28A0092B-C50C-407E-A947-70E740481C1C}">
                  <a14:useLocalDpi xmlns:a14="http://schemas.microsoft.com/office/drawing/2010/main" xmlns="" val="0"/>
                </a:ext>
              </a:extLst>
            </a:blip>
            <a:srcRect t="49619"/>
            <a:stretch>
              <a:fillRect/>
            </a:stretch>
          </p:blipFill>
          <p:spPr>
            <a:xfrm>
              <a:off x="-1" y="2300550"/>
              <a:ext cx="12192001" cy="4603212"/>
            </a:xfrm>
            <a:prstGeom prst="rect">
              <a:avLst/>
            </a:prstGeom>
          </p:spPr>
        </p:pic>
      </p:grpSp>
      <p:sp>
        <p:nvSpPr>
          <p:cNvPr id="14" name="文本框 13"/>
          <p:cNvSpPr txBox="1"/>
          <p:nvPr/>
        </p:nvSpPr>
        <p:spPr>
          <a:xfrm>
            <a:off x="3311210" y="5118179"/>
            <a:ext cx="5593198" cy="1015663"/>
          </a:xfrm>
          <a:prstGeom prst="rect">
            <a:avLst/>
          </a:prstGeom>
          <a:noFill/>
        </p:spPr>
        <p:txBody>
          <a:bodyPr wrap="none" rtlCol="0">
            <a:spAutoFit/>
          </a:bodyPr>
          <a:lstStyle/>
          <a:p>
            <a:pPr algn="ctr"/>
            <a:r>
              <a:rPr lang="zh-CN" altLang="en-US" sz="6000" b="1" dirty="0">
                <a:solidFill>
                  <a:srgbClr val="5381D5"/>
                </a:solidFill>
                <a:latin typeface="幼圆" panose="02010509060101010101" pitchFamily="49" charset="-122"/>
                <a:ea typeface="幼圆" panose="02010509060101010101" pitchFamily="49" charset="-122"/>
              </a:rPr>
              <a:t>研究思路与方法</a:t>
            </a:r>
          </a:p>
        </p:txBody>
      </p:sp>
      <p:grpSp>
        <p:nvGrpSpPr>
          <p:cNvPr id="15" name="组合 14"/>
          <p:cNvGrpSpPr/>
          <p:nvPr/>
        </p:nvGrpSpPr>
        <p:grpSpPr>
          <a:xfrm>
            <a:off x="3651512" y="1670316"/>
            <a:ext cx="4873807" cy="2156095"/>
            <a:chOff x="2260853" y="1764854"/>
            <a:chExt cx="8107036" cy="3862223"/>
          </a:xfrm>
        </p:grpSpPr>
        <p:sp>
          <p:nvSpPr>
            <p:cNvPr id="16" name="矩形 15"/>
            <p:cNvSpPr/>
            <p:nvPr/>
          </p:nvSpPr>
          <p:spPr>
            <a:xfrm>
              <a:off x="2260853" y="1764854"/>
              <a:ext cx="7886688" cy="3609126"/>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489982" y="1983545"/>
              <a:ext cx="7877907" cy="3643532"/>
            </a:xfrm>
            <a:prstGeom prst="rect">
              <a:avLst/>
            </a:prstGeom>
            <a:noFill/>
            <a:ln w="508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4224253" y="2124700"/>
            <a:ext cx="3786614" cy="1200329"/>
          </a:xfrm>
          <a:prstGeom prst="rect">
            <a:avLst/>
          </a:prstGeom>
          <a:noFill/>
        </p:spPr>
        <p:txBody>
          <a:bodyPr wrap="none" rtlCol="0">
            <a:spAutoFit/>
          </a:bodyPr>
          <a:lstStyle/>
          <a:p>
            <a:r>
              <a:rPr lang="en-US" altLang="zh-CN" sz="7200" b="1" dirty="0" smtClean="0">
                <a:solidFill>
                  <a:schemeClr val="bg1"/>
                </a:solidFill>
                <a:latin typeface="Agency FB" panose="020B0503020202020204" pitchFamily="34" charset="0"/>
                <a:ea typeface="微软雅黑" panose="020B0503020204020204" pitchFamily="34" charset="-122"/>
              </a:rPr>
              <a:t>PART      03</a:t>
            </a:r>
            <a:endParaRPr lang="zh-CN" altLang="en-US" sz="7200" b="1" dirty="0">
              <a:solidFill>
                <a:schemeClr val="bg1"/>
              </a:solidFill>
              <a:latin typeface="Agency FB" panose="020B0503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par>
                          <p:cTn id="14" fill="hold">
                            <p:stCondLst>
                              <p:cond delay="1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3"/>
                                        </p:tgtEl>
                                        <p:attrNameLst>
                                          <p:attrName>style.visibility</p:attrName>
                                        </p:attrNameLst>
                                      </p:cBhvr>
                                      <p:to>
                                        <p:strVal val="visible"/>
                                      </p:to>
                                    </p:set>
                                    <p:anim by="(-#ppt_w*2)" calcmode="lin" valueType="num">
                                      <p:cBhvr rctx="PPT">
                                        <p:cTn id="17" dur="500" autoRev="1" fill="hold">
                                          <p:stCondLst>
                                            <p:cond delay="0"/>
                                          </p:stCondLst>
                                        </p:cTn>
                                        <p:tgtEl>
                                          <p:spTgt spid="13"/>
                                        </p:tgtEl>
                                        <p:attrNameLst>
                                          <p:attrName>ppt_w</p:attrName>
                                        </p:attrNameLst>
                                      </p:cBhvr>
                                    </p:anim>
                                    <p:anim by="(#ppt_w*0.50)" calcmode="lin" valueType="num">
                                      <p:cBhvr>
                                        <p:cTn id="18" dur="500" decel="50000" autoRev="1" fill="hold">
                                          <p:stCondLst>
                                            <p:cond delay="0"/>
                                          </p:stCondLst>
                                        </p:cTn>
                                        <p:tgtEl>
                                          <p:spTgt spid="13"/>
                                        </p:tgtEl>
                                        <p:attrNameLst>
                                          <p:attrName>ppt_x</p:attrName>
                                        </p:attrNameLst>
                                      </p:cBhvr>
                                    </p:anim>
                                    <p:anim from="(-#ppt_h/2)" to="(#ppt_y)" calcmode="lin" valueType="num">
                                      <p:cBhvr>
                                        <p:cTn id="19" dur="1000" fill="hold">
                                          <p:stCondLst>
                                            <p:cond delay="0"/>
                                          </p:stCondLst>
                                        </p:cTn>
                                        <p:tgtEl>
                                          <p:spTgt spid="13"/>
                                        </p:tgtEl>
                                        <p:attrNameLst>
                                          <p:attrName>ppt_y</p:attrName>
                                        </p:attrNameLst>
                                      </p:cBhvr>
                                    </p:anim>
                                    <p:animRot by="21600000">
                                      <p:cBhvr>
                                        <p:cTn id="20" dur="1000" fill="hold">
                                          <p:stCondLst>
                                            <p:cond delay="0"/>
                                          </p:stCondLst>
                                        </p:cTn>
                                        <p:tgtEl>
                                          <p:spTgt spid="13"/>
                                        </p:tgtEl>
                                        <p:attrNameLst>
                                          <p:attrName>r</p:attrName>
                                        </p:attrNameLst>
                                      </p:cBhvr>
                                    </p:animRot>
                                  </p:childTnLst>
                                </p:cTn>
                              </p:par>
                            </p:childTnLst>
                          </p:cTn>
                        </p:par>
                        <p:par>
                          <p:cTn id="21" fill="hold">
                            <p:stCondLst>
                              <p:cond delay="2599"/>
                            </p:stCondLst>
                            <p:childTnLst>
                              <p:par>
                                <p:cTn id="22" presetID="37"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900" decel="100000" fill="hold"/>
                                        <p:tgtEl>
                                          <p:spTgt spid="14"/>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14068"/>
            <a:ext cx="12192000" cy="1306523"/>
          </a:xfrm>
          <a:prstGeom prst="rect">
            <a:avLst/>
          </a:prstGeom>
          <a:solidFill>
            <a:srgbClr val="C9E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xmlns="" val="0"/>
              </a:ext>
            </a:extLst>
          </a:blip>
          <a:srcRect l="42408" t="49619"/>
          <a:stretch>
            <a:fillRect/>
          </a:stretch>
        </p:blipFill>
        <p:spPr>
          <a:xfrm flipV="1">
            <a:off x="10199077" y="-14068"/>
            <a:ext cx="1992923" cy="1306523"/>
          </a:xfrm>
          <a:prstGeom prst="rect">
            <a:avLst/>
          </a:prstGeom>
        </p:spPr>
      </p:pic>
      <p:sp>
        <p:nvSpPr>
          <p:cNvPr id="16" name="矩形 15"/>
          <p:cNvSpPr/>
          <p:nvPr/>
        </p:nvSpPr>
        <p:spPr>
          <a:xfrm>
            <a:off x="2678165" y="106081"/>
            <a:ext cx="6807534" cy="897409"/>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xmlns="" val="0"/>
              </a:ext>
            </a:extLst>
          </a:blip>
          <a:srcRect l="42408" t="49619"/>
          <a:stretch>
            <a:fillRect/>
          </a:stretch>
        </p:blipFill>
        <p:spPr>
          <a:xfrm flipH="1" flipV="1">
            <a:off x="-1" y="-14068"/>
            <a:ext cx="2046923" cy="1341924"/>
          </a:xfrm>
          <a:prstGeom prst="rect">
            <a:avLst/>
          </a:prstGeom>
        </p:spPr>
      </p:pic>
      <p:sp>
        <p:nvSpPr>
          <p:cNvPr id="14" name="文本框 13"/>
          <p:cNvSpPr txBox="1"/>
          <p:nvPr/>
        </p:nvSpPr>
        <p:spPr>
          <a:xfrm>
            <a:off x="3958343" y="210754"/>
            <a:ext cx="4301177" cy="707886"/>
          </a:xfrm>
          <a:prstGeom prst="rect">
            <a:avLst/>
          </a:prstGeom>
          <a:noFill/>
        </p:spPr>
        <p:txBody>
          <a:bodyPr wrap="none" rtlCol="0">
            <a:spAutoFit/>
          </a:bodyPr>
          <a:lstStyle/>
          <a:p>
            <a:pPr algn="ctr"/>
            <a:r>
              <a:rPr lang="zh-CN" altLang="en-US" sz="4000" b="1" dirty="0" smtClean="0">
                <a:solidFill>
                  <a:srgbClr val="FFFFFF"/>
                </a:solidFill>
                <a:latin typeface="幼圆" panose="02010509060101010101" pitchFamily="49" charset="-122"/>
                <a:ea typeface="幼圆" panose="02010509060101010101" pitchFamily="49" charset="-122"/>
              </a:rPr>
              <a:t>这里输入您的标题</a:t>
            </a:r>
            <a:endParaRPr lang="zh-CN" altLang="en-US" sz="4000" b="1" dirty="0">
              <a:solidFill>
                <a:srgbClr val="FFFFFF"/>
              </a:solidFill>
              <a:latin typeface="幼圆" panose="02010509060101010101" pitchFamily="49" charset="-122"/>
              <a:ea typeface="幼圆" panose="02010509060101010101" pitchFamily="49" charset="-122"/>
            </a:endParaRPr>
          </a:p>
        </p:txBody>
      </p:sp>
      <p:sp>
        <p:nvSpPr>
          <p:cNvPr id="20" name="矩形 19"/>
          <p:cNvSpPr/>
          <p:nvPr/>
        </p:nvSpPr>
        <p:spPr>
          <a:xfrm>
            <a:off x="2766392" y="219179"/>
            <a:ext cx="6827774" cy="892170"/>
          </a:xfrm>
          <a:prstGeom prst="rect">
            <a:avLst/>
          </a:prstGeom>
          <a:noFill/>
          <a:ln w="254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63444" y="2075973"/>
            <a:ext cx="745587" cy="1294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63445" y="3370201"/>
            <a:ext cx="745587" cy="1294228"/>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bwMode="gray">
          <a:xfrm rot="19490962">
            <a:off x="4139969" y="4141258"/>
            <a:ext cx="1819213" cy="2198255"/>
          </a:xfrm>
          <a:custGeom>
            <a:avLst/>
            <a:gdLst>
              <a:gd name="T0" fmla="*/ 1219 w 1921"/>
              <a:gd name="T1" fmla="*/ 3 h 1516"/>
              <a:gd name="T2" fmla="*/ 1047 w 1921"/>
              <a:gd name="T3" fmla="*/ 20 h 1516"/>
              <a:gd name="T4" fmla="*/ 900 w 1921"/>
              <a:gd name="T5" fmla="*/ 43 h 1516"/>
              <a:gd name="T6" fmla="*/ 763 w 1921"/>
              <a:gd name="T7" fmla="*/ 76 h 1516"/>
              <a:gd name="T8" fmla="*/ 593 w 1921"/>
              <a:gd name="T9" fmla="*/ 128 h 1516"/>
              <a:gd name="T10" fmla="*/ 449 w 1921"/>
              <a:gd name="T11" fmla="*/ 187 h 1516"/>
              <a:gd name="T12" fmla="*/ 345 w 1921"/>
              <a:gd name="T13" fmla="*/ 244 h 1516"/>
              <a:gd name="T14" fmla="*/ 261 w 1921"/>
              <a:gd name="T15" fmla="*/ 301 h 1516"/>
              <a:gd name="T16" fmla="*/ 184 w 1921"/>
              <a:gd name="T17" fmla="*/ 366 h 1516"/>
              <a:gd name="T18" fmla="*/ 118 w 1921"/>
              <a:gd name="T19" fmla="*/ 431 h 1516"/>
              <a:gd name="T20" fmla="*/ 58 w 1921"/>
              <a:gd name="T21" fmla="*/ 516 h 1516"/>
              <a:gd name="T22" fmla="*/ 21 w 1921"/>
              <a:gd name="T23" fmla="*/ 594 h 1516"/>
              <a:gd name="T24" fmla="*/ 0 w 1921"/>
              <a:gd name="T25" fmla="*/ 695 h 1516"/>
              <a:gd name="T26" fmla="*/ 14 w 1921"/>
              <a:gd name="T27" fmla="*/ 785 h 1516"/>
              <a:gd name="T28" fmla="*/ 47 w 1921"/>
              <a:gd name="T29" fmla="*/ 872 h 1516"/>
              <a:gd name="T30" fmla="*/ 92 w 1921"/>
              <a:gd name="T31" fmla="*/ 946 h 1516"/>
              <a:gd name="T32" fmla="*/ 179 w 1921"/>
              <a:gd name="T33" fmla="*/ 1041 h 1516"/>
              <a:gd name="T34" fmla="*/ 271 w 1921"/>
              <a:gd name="T35" fmla="*/ 1115 h 1516"/>
              <a:gd name="T36" fmla="*/ 377 w 1921"/>
              <a:gd name="T37" fmla="*/ 1176 h 1516"/>
              <a:gd name="T38" fmla="*/ 512 w 1921"/>
              <a:gd name="T39" fmla="*/ 1244 h 1516"/>
              <a:gd name="T40" fmla="*/ 667 w 1921"/>
              <a:gd name="T41" fmla="*/ 1302 h 1516"/>
              <a:gd name="T42" fmla="*/ 978 w 1921"/>
              <a:gd name="T43" fmla="*/ 1373 h 1516"/>
              <a:gd name="T44" fmla="*/ 1248 w 1921"/>
              <a:gd name="T45" fmla="*/ 1403 h 1516"/>
              <a:gd name="T46" fmla="*/ 1403 w 1921"/>
              <a:gd name="T47" fmla="*/ 1515 h 1516"/>
              <a:gd name="T48" fmla="*/ 1397 w 1921"/>
              <a:gd name="T49" fmla="*/ 1031 h 1516"/>
              <a:gd name="T50" fmla="*/ 1243 w 1921"/>
              <a:gd name="T51" fmla="*/ 1132 h 1516"/>
              <a:gd name="T52" fmla="*/ 1007 w 1921"/>
              <a:gd name="T53" fmla="*/ 1098 h 1516"/>
              <a:gd name="T54" fmla="*/ 757 w 1921"/>
              <a:gd name="T55" fmla="*/ 1025 h 1516"/>
              <a:gd name="T56" fmla="*/ 619 w 1921"/>
              <a:gd name="T57" fmla="*/ 957 h 1516"/>
              <a:gd name="T58" fmla="*/ 506 w 1921"/>
              <a:gd name="T59" fmla="*/ 888 h 1516"/>
              <a:gd name="T60" fmla="*/ 417 w 1921"/>
              <a:gd name="T61" fmla="*/ 806 h 1516"/>
              <a:gd name="T62" fmla="*/ 348 w 1921"/>
              <a:gd name="T63" fmla="*/ 708 h 1516"/>
              <a:gd name="T64" fmla="*/ 319 w 1921"/>
              <a:gd name="T65" fmla="*/ 610 h 1516"/>
              <a:gd name="T66" fmla="*/ 321 w 1921"/>
              <a:gd name="T67" fmla="*/ 522 h 1516"/>
              <a:gd name="T68" fmla="*/ 348 w 1921"/>
              <a:gd name="T69" fmla="*/ 437 h 1516"/>
              <a:gd name="T70" fmla="*/ 401 w 1921"/>
              <a:gd name="T71" fmla="*/ 351 h 1516"/>
              <a:gd name="T72" fmla="*/ 509 w 1921"/>
              <a:gd name="T73" fmla="*/ 251 h 1516"/>
              <a:gd name="T74" fmla="*/ 643 w 1921"/>
              <a:gd name="T75" fmla="*/ 169 h 1516"/>
              <a:gd name="T76" fmla="*/ 778 w 1921"/>
              <a:gd name="T77" fmla="*/ 110 h 1516"/>
              <a:gd name="T78" fmla="*/ 913 w 1921"/>
              <a:gd name="T79" fmla="*/ 68 h 1516"/>
              <a:gd name="T80" fmla="*/ 1021 w 1921"/>
              <a:gd name="T81" fmla="*/ 42 h 1516"/>
              <a:gd name="T82" fmla="*/ 1150 w 1921"/>
              <a:gd name="T83" fmla="*/ 25 h 1516"/>
              <a:gd name="T84" fmla="*/ 1446 w 1921"/>
              <a:gd name="T85" fmla="*/ 0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21" h="1516">
                <a:moveTo>
                  <a:pt x="1446" y="0"/>
                </a:moveTo>
                <a:lnTo>
                  <a:pt x="1219" y="3"/>
                </a:lnTo>
                <a:lnTo>
                  <a:pt x="1142" y="9"/>
                </a:lnTo>
                <a:lnTo>
                  <a:pt x="1047" y="20"/>
                </a:lnTo>
                <a:lnTo>
                  <a:pt x="974" y="29"/>
                </a:lnTo>
                <a:lnTo>
                  <a:pt x="900" y="43"/>
                </a:lnTo>
                <a:lnTo>
                  <a:pt x="828" y="59"/>
                </a:lnTo>
                <a:lnTo>
                  <a:pt x="763" y="76"/>
                </a:lnTo>
                <a:lnTo>
                  <a:pt x="686" y="97"/>
                </a:lnTo>
                <a:lnTo>
                  <a:pt x="593" y="128"/>
                </a:lnTo>
                <a:lnTo>
                  <a:pt x="520" y="156"/>
                </a:lnTo>
                <a:lnTo>
                  <a:pt x="449" y="187"/>
                </a:lnTo>
                <a:lnTo>
                  <a:pt x="401" y="213"/>
                </a:lnTo>
                <a:lnTo>
                  <a:pt x="345" y="244"/>
                </a:lnTo>
                <a:lnTo>
                  <a:pt x="304" y="268"/>
                </a:lnTo>
                <a:lnTo>
                  <a:pt x="261" y="301"/>
                </a:lnTo>
                <a:lnTo>
                  <a:pt x="222" y="332"/>
                </a:lnTo>
                <a:lnTo>
                  <a:pt x="184" y="366"/>
                </a:lnTo>
                <a:lnTo>
                  <a:pt x="155" y="393"/>
                </a:lnTo>
                <a:lnTo>
                  <a:pt x="118" y="431"/>
                </a:lnTo>
                <a:lnTo>
                  <a:pt x="82" y="474"/>
                </a:lnTo>
                <a:lnTo>
                  <a:pt x="58" y="516"/>
                </a:lnTo>
                <a:lnTo>
                  <a:pt x="39" y="552"/>
                </a:lnTo>
                <a:lnTo>
                  <a:pt x="21" y="594"/>
                </a:lnTo>
                <a:lnTo>
                  <a:pt x="6" y="638"/>
                </a:lnTo>
                <a:lnTo>
                  <a:pt x="0" y="695"/>
                </a:lnTo>
                <a:lnTo>
                  <a:pt x="5" y="744"/>
                </a:lnTo>
                <a:lnTo>
                  <a:pt x="14" y="785"/>
                </a:lnTo>
                <a:lnTo>
                  <a:pt x="26" y="826"/>
                </a:lnTo>
                <a:lnTo>
                  <a:pt x="47" y="872"/>
                </a:lnTo>
                <a:lnTo>
                  <a:pt x="66" y="911"/>
                </a:lnTo>
                <a:lnTo>
                  <a:pt x="92" y="946"/>
                </a:lnTo>
                <a:lnTo>
                  <a:pt x="130" y="991"/>
                </a:lnTo>
                <a:lnTo>
                  <a:pt x="179" y="1041"/>
                </a:lnTo>
                <a:lnTo>
                  <a:pt x="229" y="1081"/>
                </a:lnTo>
                <a:lnTo>
                  <a:pt x="271" y="1115"/>
                </a:lnTo>
                <a:lnTo>
                  <a:pt x="325" y="1149"/>
                </a:lnTo>
                <a:lnTo>
                  <a:pt x="377" y="1176"/>
                </a:lnTo>
                <a:lnTo>
                  <a:pt x="437" y="1207"/>
                </a:lnTo>
                <a:lnTo>
                  <a:pt x="512" y="1244"/>
                </a:lnTo>
                <a:lnTo>
                  <a:pt x="585" y="1271"/>
                </a:lnTo>
                <a:lnTo>
                  <a:pt x="667" y="1302"/>
                </a:lnTo>
                <a:lnTo>
                  <a:pt x="836" y="1346"/>
                </a:lnTo>
                <a:lnTo>
                  <a:pt x="978" y="1373"/>
                </a:lnTo>
                <a:lnTo>
                  <a:pt x="1128" y="1393"/>
                </a:lnTo>
                <a:lnTo>
                  <a:pt x="1248" y="1403"/>
                </a:lnTo>
                <a:lnTo>
                  <a:pt x="1403" y="1410"/>
                </a:lnTo>
                <a:lnTo>
                  <a:pt x="1403" y="1515"/>
                </a:lnTo>
                <a:lnTo>
                  <a:pt x="1920" y="1275"/>
                </a:lnTo>
                <a:lnTo>
                  <a:pt x="1397" y="1031"/>
                </a:lnTo>
                <a:lnTo>
                  <a:pt x="1398" y="1139"/>
                </a:lnTo>
                <a:lnTo>
                  <a:pt x="1243" y="1132"/>
                </a:lnTo>
                <a:lnTo>
                  <a:pt x="1128" y="1119"/>
                </a:lnTo>
                <a:lnTo>
                  <a:pt x="1007" y="1098"/>
                </a:lnTo>
                <a:lnTo>
                  <a:pt x="836" y="1054"/>
                </a:lnTo>
                <a:lnTo>
                  <a:pt x="757" y="1025"/>
                </a:lnTo>
                <a:lnTo>
                  <a:pt x="681" y="993"/>
                </a:lnTo>
                <a:lnTo>
                  <a:pt x="619" y="957"/>
                </a:lnTo>
                <a:lnTo>
                  <a:pt x="556" y="922"/>
                </a:lnTo>
                <a:lnTo>
                  <a:pt x="506" y="888"/>
                </a:lnTo>
                <a:lnTo>
                  <a:pt x="464" y="850"/>
                </a:lnTo>
                <a:lnTo>
                  <a:pt x="417" y="806"/>
                </a:lnTo>
                <a:lnTo>
                  <a:pt x="377" y="755"/>
                </a:lnTo>
                <a:lnTo>
                  <a:pt x="348" y="708"/>
                </a:lnTo>
                <a:lnTo>
                  <a:pt x="333" y="664"/>
                </a:lnTo>
                <a:lnTo>
                  <a:pt x="319" y="610"/>
                </a:lnTo>
                <a:lnTo>
                  <a:pt x="317" y="558"/>
                </a:lnTo>
                <a:lnTo>
                  <a:pt x="321" y="522"/>
                </a:lnTo>
                <a:lnTo>
                  <a:pt x="329" y="483"/>
                </a:lnTo>
                <a:lnTo>
                  <a:pt x="348" y="437"/>
                </a:lnTo>
                <a:lnTo>
                  <a:pt x="372" y="393"/>
                </a:lnTo>
                <a:lnTo>
                  <a:pt x="401" y="351"/>
                </a:lnTo>
                <a:lnTo>
                  <a:pt x="440" y="310"/>
                </a:lnTo>
                <a:lnTo>
                  <a:pt x="509" y="251"/>
                </a:lnTo>
                <a:lnTo>
                  <a:pt x="567" y="211"/>
                </a:lnTo>
                <a:lnTo>
                  <a:pt x="643" y="169"/>
                </a:lnTo>
                <a:lnTo>
                  <a:pt x="720" y="133"/>
                </a:lnTo>
                <a:lnTo>
                  <a:pt x="778" y="110"/>
                </a:lnTo>
                <a:lnTo>
                  <a:pt x="847" y="86"/>
                </a:lnTo>
                <a:lnTo>
                  <a:pt x="913" y="68"/>
                </a:lnTo>
                <a:lnTo>
                  <a:pt x="966" y="54"/>
                </a:lnTo>
                <a:lnTo>
                  <a:pt x="1021" y="42"/>
                </a:lnTo>
                <a:lnTo>
                  <a:pt x="1089" y="32"/>
                </a:lnTo>
                <a:lnTo>
                  <a:pt x="1150" y="25"/>
                </a:lnTo>
                <a:lnTo>
                  <a:pt x="1234" y="15"/>
                </a:lnTo>
                <a:lnTo>
                  <a:pt x="1446" y="0"/>
                </a:lnTo>
              </a:path>
            </a:pathLst>
          </a:custGeom>
          <a:solidFill>
            <a:srgbClr val="A5D9FD"/>
          </a:solidFill>
          <a:ln>
            <a:noFill/>
          </a:ln>
          <a:effectLst>
            <a:outerShdw dist="107763" dir="2700000" algn="ctr" rotWithShape="0">
              <a:schemeClr val="bg2">
                <a:alpha val="50000"/>
              </a:schemeClr>
            </a:outerShdw>
          </a:effectLst>
        </p:spPr>
        <p:txBody>
          <a:bodyPr lIns="60941" tIns="59248" rIns="60941" bIns="59248" anchor="ctr" anchorCtr="1"/>
          <a:lstStyle/>
          <a:p>
            <a:endParaRPr lang="zh-CN" altLang="en-US" sz="2400"/>
          </a:p>
        </p:txBody>
      </p:sp>
      <p:sp>
        <p:nvSpPr>
          <p:cNvPr id="11" name="Freeform 4"/>
          <p:cNvSpPr/>
          <p:nvPr/>
        </p:nvSpPr>
        <p:spPr bwMode="gray">
          <a:xfrm rot="19490962" flipH="1" flipV="1">
            <a:off x="6136520" y="1940267"/>
            <a:ext cx="1819213" cy="2198255"/>
          </a:xfrm>
          <a:custGeom>
            <a:avLst/>
            <a:gdLst>
              <a:gd name="T0" fmla="*/ 1219 w 1921"/>
              <a:gd name="T1" fmla="*/ 3 h 1516"/>
              <a:gd name="T2" fmla="*/ 1047 w 1921"/>
              <a:gd name="T3" fmla="*/ 20 h 1516"/>
              <a:gd name="T4" fmla="*/ 900 w 1921"/>
              <a:gd name="T5" fmla="*/ 43 h 1516"/>
              <a:gd name="T6" fmla="*/ 763 w 1921"/>
              <a:gd name="T7" fmla="*/ 76 h 1516"/>
              <a:gd name="T8" fmla="*/ 593 w 1921"/>
              <a:gd name="T9" fmla="*/ 128 h 1516"/>
              <a:gd name="T10" fmla="*/ 449 w 1921"/>
              <a:gd name="T11" fmla="*/ 187 h 1516"/>
              <a:gd name="T12" fmla="*/ 345 w 1921"/>
              <a:gd name="T13" fmla="*/ 244 h 1516"/>
              <a:gd name="T14" fmla="*/ 261 w 1921"/>
              <a:gd name="T15" fmla="*/ 301 h 1516"/>
              <a:gd name="T16" fmla="*/ 184 w 1921"/>
              <a:gd name="T17" fmla="*/ 366 h 1516"/>
              <a:gd name="T18" fmla="*/ 118 w 1921"/>
              <a:gd name="T19" fmla="*/ 431 h 1516"/>
              <a:gd name="T20" fmla="*/ 58 w 1921"/>
              <a:gd name="T21" fmla="*/ 516 h 1516"/>
              <a:gd name="T22" fmla="*/ 21 w 1921"/>
              <a:gd name="T23" fmla="*/ 594 h 1516"/>
              <a:gd name="T24" fmla="*/ 0 w 1921"/>
              <a:gd name="T25" fmla="*/ 695 h 1516"/>
              <a:gd name="T26" fmla="*/ 14 w 1921"/>
              <a:gd name="T27" fmla="*/ 785 h 1516"/>
              <a:gd name="T28" fmla="*/ 47 w 1921"/>
              <a:gd name="T29" fmla="*/ 872 h 1516"/>
              <a:gd name="T30" fmla="*/ 92 w 1921"/>
              <a:gd name="T31" fmla="*/ 946 h 1516"/>
              <a:gd name="T32" fmla="*/ 179 w 1921"/>
              <a:gd name="T33" fmla="*/ 1041 h 1516"/>
              <a:gd name="T34" fmla="*/ 271 w 1921"/>
              <a:gd name="T35" fmla="*/ 1115 h 1516"/>
              <a:gd name="T36" fmla="*/ 377 w 1921"/>
              <a:gd name="T37" fmla="*/ 1176 h 1516"/>
              <a:gd name="T38" fmla="*/ 512 w 1921"/>
              <a:gd name="T39" fmla="*/ 1244 h 1516"/>
              <a:gd name="T40" fmla="*/ 667 w 1921"/>
              <a:gd name="T41" fmla="*/ 1302 h 1516"/>
              <a:gd name="T42" fmla="*/ 978 w 1921"/>
              <a:gd name="T43" fmla="*/ 1373 h 1516"/>
              <a:gd name="T44" fmla="*/ 1248 w 1921"/>
              <a:gd name="T45" fmla="*/ 1403 h 1516"/>
              <a:gd name="T46" fmla="*/ 1403 w 1921"/>
              <a:gd name="T47" fmla="*/ 1515 h 1516"/>
              <a:gd name="T48" fmla="*/ 1397 w 1921"/>
              <a:gd name="T49" fmla="*/ 1031 h 1516"/>
              <a:gd name="T50" fmla="*/ 1243 w 1921"/>
              <a:gd name="T51" fmla="*/ 1132 h 1516"/>
              <a:gd name="T52" fmla="*/ 1007 w 1921"/>
              <a:gd name="T53" fmla="*/ 1098 h 1516"/>
              <a:gd name="T54" fmla="*/ 757 w 1921"/>
              <a:gd name="T55" fmla="*/ 1025 h 1516"/>
              <a:gd name="T56" fmla="*/ 619 w 1921"/>
              <a:gd name="T57" fmla="*/ 957 h 1516"/>
              <a:gd name="T58" fmla="*/ 506 w 1921"/>
              <a:gd name="T59" fmla="*/ 888 h 1516"/>
              <a:gd name="T60" fmla="*/ 417 w 1921"/>
              <a:gd name="T61" fmla="*/ 806 h 1516"/>
              <a:gd name="T62" fmla="*/ 348 w 1921"/>
              <a:gd name="T63" fmla="*/ 708 h 1516"/>
              <a:gd name="T64" fmla="*/ 319 w 1921"/>
              <a:gd name="T65" fmla="*/ 610 h 1516"/>
              <a:gd name="T66" fmla="*/ 321 w 1921"/>
              <a:gd name="T67" fmla="*/ 522 h 1516"/>
              <a:gd name="T68" fmla="*/ 348 w 1921"/>
              <a:gd name="T69" fmla="*/ 437 h 1516"/>
              <a:gd name="T70" fmla="*/ 401 w 1921"/>
              <a:gd name="T71" fmla="*/ 351 h 1516"/>
              <a:gd name="T72" fmla="*/ 509 w 1921"/>
              <a:gd name="T73" fmla="*/ 251 h 1516"/>
              <a:gd name="T74" fmla="*/ 643 w 1921"/>
              <a:gd name="T75" fmla="*/ 169 h 1516"/>
              <a:gd name="T76" fmla="*/ 778 w 1921"/>
              <a:gd name="T77" fmla="*/ 110 h 1516"/>
              <a:gd name="T78" fmla="*/ 913 w 1921"/>
              <a:gd name="T79" fmla="*/ 68 h 1516"/>
              <a:gd name="T80" fmla="*/ 1021 w 1921"/>
              <a:gd name="T81" fmla="*/ 42 h 1516"/>
              <a:gd name="T82" fmla="*/ 1150 w 1921"/>
              <a:gd name="T83" fmla="*/ 25 h 1516"/>
              <a:gd name="T84" fmla="*/ 1446 w 1921"/>
              <a:gd name="T85" fmla="*/ 0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21" h="1516">
                <a:moveTo>
                  <a:pt x="1446" y="0"/>
                </a:moveTo>
                <a:lnTo>
                  <a:pt x="1219" y="3"/>
                </a:lnTo>
                <a:lnTo>
                  <a:pt x="1142" y="9"/>
                </a:lnTo>
                <a:lnTo>
                  <a:pt x="1047" y="20"/>
                </a:lnTo>
                <a:lnTo>
                  <a:pt x="974" y="29"/>
                </a:lnTo>
                <a:lnTo>
                  <a:pt x="900" y="43"/>
                </a:lnTo>
                <a:lnTo>
                  <a:pt x="828" y="59"/>
                </a:lnTo>
                <a:lnTo>
                  <a:pt x="763" y="76"/>
                </a:lnTo>
                <a:lnTo>
                  <a:pt x="686" y="97"/>
                </a:lnTo>
                <a:lnTo>
                  <a:pt x="593" y="128"/>
                </a:lnTo>
                <a:lnTo>
                  <a:pt x="520" y="156"/>
                </a:lnTo>
                <a:lnTo>
                  <a:pt x="449" y="187"/>
                </a:lnTo>
                <a:lnTo>
                  <a:pt x="401" y="213"/>
                </a:lnTo>
                <a:lnTo>
                  <a:pt x="345" y="244"/>
                </a:lnTo>
                <a:lnTo>
                  <a:pt x="304" y="268"/>
                </a:lnTo>
                <a:lnTo>
                  <a:pt x="261" y="301"/>
                </a:lnTo>
                <a:lnTo>
                  <a:pt x="222" y="332"/>
                </a:lnTo>
                <a:lnTo>
                  <a:pt x="184" y="366"/>
                </a:lnTo>
                <a:lnTo>
                  <a:pt x="155" y="393"/>
                </a:lnTo>
                <a:lnTo>
                  <a:pt x="118" y="431"/>
                </a:lnTo>
                <a:lnTo>
                  <a:pt x="82" y="474"/>
                </a:lnTo>
                <a:lnTo>
                  <a:pt x="58" y="516"/>
                </a:lnTo>
                <a:lnTo>
                  <a:pt x="39" y="552"/>
                </a:lnTo>
                <a:lnTo>
                  <a:pt x="21" y="594"/>
                </a:lnTo>
                <a:lnTo>
                  <a:pt x="6" y="638"/>
                </a:lnTo>
                <a:lnTo>
                  <a:pt x="0" y="695"/>
                </a:lnTo>
                <a:lnTo>
                  <a:pt x="5" y="744"/>
                </a:lnTo>
                <a:lnTo>
                  <a:pt x="14" y="785"/>
                </a:lnTo>
                <a:lnTo>
                  <a:pt x="26" y="826"/>
                </a:lnTo>
                <a:lnTo>
                  <a:pt x="47" y="872"/>
                </a:lnTo>
                <a:lnTo>
                  <a:pt x="66" y="911"/>
                </a:lnTo>
                <a:lnTo>
                  <a:pt x="92" y="946"/>
                </a:lnTo>
                <a:lnTo>
                  <a:pt x="130" y="991"/>
                </a:lnTo>
                <a:lnTo>
                  <a:pt x="179" y="1041"/>
                </a:lnTo>
                <a:lnTo>
                  <a:pt x="229" y="1081"/>
                </a:lnTo>
                <a:lnTo>
                  <a:pt x="271" y="1115"/>
                </a:lnTo>
                <a:lnTo>
                  <a:pt x="325" y="1149"/>
                </a:lnTo>
                <a:lnTo>
                  <a:pt x="377" y="1176"/>
                </a:lnTo>
                <a:lnTo>
                  <a:pt x="437" y="1207"/>
                </a:lnTo>
                <a:lnTo>
                  <a:pt x="512" y="1244"/>
                </a:lnTo>
                <a:lnTo>
                  <a:pt x="585" y="1271"/>
                </a:lnTo>
                <a:lnTo>
                  <a:pt x="667" y="1302"/>
                </a:lnTo>
                <a:lnTo>
                  <a:pt x="836" y="1346"/>
                </a:lnTo>
                <a:lnTo>
                  <a:pt x="978" y="1373"/>
                </a:lnTo>
                <a:lnTo>
                  <a:pt x="1128" y="1393"/>
                </a:lnTo>
                <a:lnTo>
                  <a:pt x="1248" y="1403"/>
                </a:lnTo>
                <a:lnTo>
                  <a:pt x="1403" y="1410"/>
                </a:lnTo>
                <a:lnTo>
                  <a:pt x="1403" y="1515"/>
                </a:lnTo>
                <a:lnTo>
                  <a:pt x="1920" y="1275"/>
                </a:lnTo>
                <a:lnTo>
                  <a:pt x="1397" y="1031"/>
                </a:lnTo>
                <a:lnTo>
                  <a:pt x="1398" y="1139"/>
                </a:lnTo>
                <a:lnTo>
                  <a:pt x="1243" y="1132"/>
                </a:lnTo>
                <a:lnTo>
                  <a:pt x="1128" y="1119"/>
                </a:lnTo>
                <a:lnTo>
                  <a:pt x="1007" y="1098"/>
                </a:lnTo>
                <a:lnTo>
                  <a:pt x="836" y="1054"/>
                </a:lnTo>
                <a:lnTo>
                  <a:pt x="757" y="1025"/>
                </a:lnTo>
                <a:lnTo>
                  <a:pt x="681" y="993"/>
                </a:lnTo>
                <a:lnTo>
                  <a:pt x="619" y="957"/>
                </a:lnTo>
                <a:lnTo>
                  <a:pt x="556" y="922"/>
                </a:lnTo>
                <a:lnTo>
                  <a:pt x="506" y="888"/>
                </a:lnTo>
                <a:lnTo>
                  <a:pt x="464" y="850"/>
                </a:lnTo>
                <a:lnTo>
                  <a:pt x="417" y="806"/>
                </a:lnTo>
                <a:lnTo>
                  <a:pt x="377" y="755"/>
                </a:lnTo>
                <a:lnTo>
                  <a:pt x="348" y="708"/>
                </a:lnTo>
                <a:lnTo>
                  <a:pt x="333" y="664"/>
                </a:lnTo>
                <a:lnTo>
                  <a:pt x="319" y="610"/>
                </a:lnTo>
                <a:lnTo>
                  <a:pt x="317" y="558"/>
                </a:lnTo>
                <a:lnTo>
                  <a:pt x="321" y="522"/>
                </a:lnTo>
                <a:lnTo>
                  <a:pt x="329" y="483"/>
                </a:lnTo>
                <a:lnTo>
                  <a:pt x="348" y="437"/>
                </a:lnTo>
                <a:lnTo>
                  <a:pt x="372" y="393"/>
                </a:lnTo>
                <a:lnTo>
                  <a:pt x="401" y="351"/>
                </a:lnTo>
                <a:lnTo>
                  <a:pt x="440" y="310"/>
                </a:lnTo>
                <a:lnTo>
                  <a:pt x="509" y="251"/>
                </a:lnTo>
                <a:lnTo>
                  <a:pt x="567" y="211"/>
                </a:lnTo>
                <a:lnTo>
                  <a:pt x="643" y="169"/>
                </a:lnTo>
                <a:lnTo>
                  <a:pt x="720" y="133"/>
                </a:lnTo>
                <a:lnTo>
                  <a:pt x="778" y="110"/>
                </a:lnTo>
                <a:lnTo>
                  <a:pt x="847" y="86"/>
                </a:lnTo>
                <a:lnTo>
                  <a:pt x="913" y="68"/>
                </a:lnTo>
                <a:lnTo>
                  <a:pt x="966" y="54"/>
                </a:lnTo>
                <a:lnTo>
                  <a:pt x="1021" y="42"/>
                </a:lnTo>
                <a:lnTo>
                  <a:pt x="1089" y="32"/>
                </a:lnTo>
                <a:lnTo>
                  <a:pt x="1150" y="25"/>
                </a:lnTo>
                <a:lnTo>
                  <a:pt x="1234" y="15"/>
                </a:lnTo>
                <a:lnTo>
                  <a:pt x="1446" y="0"/>
                </a:lnTo>
              </a:path>
            </a:pathLst>
          </a:custGeom>
          <a:solidFill>
            <a:srgbClr val="A5D9FD"/>
          </a:solidFill>
          <a:ln>
            <a:noFill/>
          </a:ln>
          <a:effectLst>
            <a:outerShdw dist="107763" dir="2700000" algn="ctr" rotWithShape="0">
              <a:schemeClr val="bg2">
                <a:alpha val="50000"/>
              </a:schemeClr>
            </a:outerShdw>
          </a:effectLst>
        </p:spPr>
        <p:txBody>
          <a:bodyPr lIns="60941" tIns="59248" rIns="60941" bIns="59248" anchor="ctr" anchorCtr="1"/>
          <a:lstStyle/>
          <a:p>
            <a:endParaRPr lang="zh-CN" altLang="en-US" sz="2400"/>
          </a:p>
        </p:txBody>
      </p:sp>
      <p:sp>
        <p:nvSpPr>
          <p:cNvPr id="13" name="Oval 5"/>
          <p:cNvSpPr>
            <a:spLocks noChangeArrowheads="1"/>
          </p:cNvSpPr>
          <p:nvPr/>
        </p:nvSpPr>
        <p:spPr bwMode="gray">
          <a:xfrm>
            <a:off x="4343037" y="3029190"/>
            <a:ext cx="1577640" cy="1577640"/>
          </a:xfrm>
          <a:prstGeom prst="ellipse">
            <a:avLst/>
          </a:prstGeom>
          <a:solidFill>
            <a:srgbClr val="5B9BD5"/>
          </a:solidFill>
          <a:ln>
            <a:noFill/>
          </a:ln>
          <a:effectLst>
            <a:outerShdw dist="107763" dir="2700000" algn="ctr" rotWithShape="0">
              <a:schemeClr val="bg2">
                <a:alpha val="50000"/>
              </a:schemeClr>
            </a:outerShdw>
          </a:effectLst>
        </p:spPr>
        <p:txBody>
          <a:bodyPr lIns="60941" tIns="59248" rIns="60941" bIns="59248" anchor="ctr" anchorCtr="1"/>
          <a:lstStyle/>
          <a:p>
            <a:r>
              <a:rPr lang="zh-CN" altLang="en-US" sz="2665" b="1" dirty="0">
                <a:solidFill>
                  <a:schemeClr val="bg1"/>
                </a:solidFill>
              </a:rPr>
              <a:t>标题</a:t>
            </a:r>
          </a:p>
        </p:txBody>
      </p:sp>
      <p:sp>
        <p:nvSpPr>
          <p:cNvPr id="15" name="Oval 6"/>
          <p:cNvSpPr>
            <a:spLocks noChangeArrowheads="1"/>
          </p:cNvSpPr>
          <p:nvPr/>
        </p:nvSpPr>
        <p:spPr bwMode="gray">
          <a:xfrm>
            <a:off x="6226633" y="4129768"/>
            <a:ext cx="1577640" cy="1577640"/>
          </a:xfrm>
          <a:prstGeom prst="ellipse">
            <a:avLst/>
          </a:prstGeom>
          <a:solidFill>
            <a:srgbClr val="5B9BD5"/>
          </a:solidFill>
          <a:ln>
            <a:noFill/>
          </a:ln>
          <a:effectLst>
            <a:outerShdw dist="107763" dir="2700000" algn="ctr" rotWithShape="0">
              <a:schemeClr val="bg2">
                <a:alpha val="50000"/>
              </a:schemeClr>
            </a:outerShdw>
          </a:effectLst>
        </p:spPr>
        <p:txBody>
          <a:bodyPr lIns="60941" tIns="59248" rIns="60941" bIns="59248" anchor="ctr" anchorCtr="1"/>
          <a:lstStyle/>
          <a:p>
            <a:r>
              <a:rPr lang="zh-CN" altLang="en-US" sz="2665" b="1" dirty="0">
                <a:solidFill>
                  <a:schemeClr val="bg1"/>
                </a:solidFill>
              </a:rPr>
              <a:t>标题</a:t>
            </a:r>
          </a:p>
        </p:txBody>
      </p:sp>
      <p:sp>
        <p:nvSpPr>
          <p:cNvPr id="17" name="文本框 16"/>
          <p:cNvSpPr txBox="1"/>
          <p:nvPr/>
        </p:nvSpPr>
        <p:spPr>
          <a:xfrm>
            <a:off x="1115388" y="3406493"/>
            <a:ext cx="2722220" cy="1446550"/>
          </a:xfrm>
          <a:prstGeom prst="rect">
            <a:avLst/>
          </a:prstGeom>
          <a:noFill/>
          <a:effectLst/>
        </p:spPr>
        <p:txBody>
          <a:bodyPr wrap="none" rtlCol="0">
            <a:spAutoFit/>
          </a:bodyPr>
          <a:lstStyle/>
          <a:p>
            <a:r>
              <a:rPr lang="zh-CN" altLang="en-US" sz="2000" dirty="0" smtClean="0">
                <a:solidFill>
                  <a:srgbClr val="004C80"/>
                </a:solidFill>
                <a:latin typeface="微软雅黑" panose="020B0503020204020204" pitchFamily="34" charset="-122"/>
                <a:ea typeface="微软雅黑" panose="020B0503020204020204" pitchFamily="34" charset="-122"/>
              </a:rPr>
              <a:t> </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214498" y="4659640"/>
            <a:ext cx="2722220" cy="1446550"/>
          </a:xfrm>
          <a:prstGeom prst="rect">
            <a:avLst/>
          </a:prstGeom>
          <a:noFill/>
          <a:effectLst/>
        </p:spPr>
        <p:txBody>
          <a:bodyPr wrap="none" rtlCol="0">
            <a:spAutoFit/>
          </a:bodyPr>
          <a:lstStyle/>
          <a:p>
            <a:r>
              <a:rPr lang="zh-CN" altLang="en-US" sz="2000" dirty="0" smtClean="0">
                <a:solidFill>
                  <a:srgbClr val="004C80"/>
                </a:solidFill>
                <a:latin typeface="微软雅黑" panose="020B0503020204020204" pitchFamily="34" charset="-122"/>
                <a:ea typeface="微软雅黑" panose="020B0503020204020204" pitchFamily="34" charset="-122"/>
              </a:rPr>
              <a:t> </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childTnLst>
                          </p:cTn>
                        </p:par>
                        <p:par>
                          <p:cTn id="20" fill="hold">
                            <p:stCondLst>
                              <p:cond delay="1500"/>
                            </p:stCondLst>
                            <p:childTnLst>
                              <p:par>
                                <p:cTn id="21" presetID="22" presetClass="entr" presetSubtype="2"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right)">
                                      <p:cBhvr>
                                        <p:cTn id="23" dur="500"/>
                                        <p:tgtEl>
                                          <p:spTgt spid="11"/>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5" grpId="0" animBg="1"/>
      <p:bldP spid="17"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14068"/>
            <a:ext cx="12192000" cy="1306523"/>
          </a:xfrm>
          <a:prstGeom prst="rect">
            <a:avLst/>
          </a:prstGeom>
          <a:solidFill>
            <a:srgbClr val="C9E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xmlns="" val="0"/>
              </a:ext>
            </a:extLst>
          </a:blip>
          <a:srcRect l="42408" t="49619"/>
          <a:stretch>
            <a:fillRect/>
          </a:stretch>
        </p:blipFill>
        <p:spPr>
          <a:xfrm flipV="1">
            <a:off x="10199077" y="-14068"/>
            <a:ext cx="1992923" cy="1306523"/>
          </a:xfrm>
          <a:prstGeom prst="rect">
            <a:avLst/>
          </a:prstGeom>
        </p:spPr>
      </p:pic>
      <p:sp>
        <p:nvSpPr>
          <p:cNvPr id="16" name="矩形 15"/>
          <p:cNvSpPr/>
          <p:nvPr/>
        </p:nvSpPr>
        <p:spPr>
          <a:xfrm>
            <a:off x="2678165" y="106081"/>
            <a:ext cx="6807534" cy="897409"/>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xmlns="" val="0"/>
              </a:ext>
            </a:extLst>
          </a:blip>
          <a:srcRect l="42408" t="49619"/>
          <a:stretch>
            <a:fillRect/>
          </a:stretch>
        </p:blipFill>
        <p:spPr>
          <a:xfrm flipH="1" flipV="1">
            <a:off x="-1" y="-14068"/>
            <a:ext cx="2046923" cy="1341924"/>
          </a:xfrm>
          <a:prstGeom prst="rect">
            <a:avLst/>
          </a:prstGeom>
        </p:spPr>
      </p:pic>
      <p:sp>
        <p:nvSpPr>
          <p:cNvPr id="14" name="文本框 13"/>
          <p:cNvSpPr txBox="1"/>
          <p:nvPr/>
        </p:nvSpPr>
        <p:spPr>
          <a:xfrm>
            <a:off x="3958343" y="210754"/>
            <a:ext cx="4301177" cy="707886"/>
          </a:xfrm>
          <a:prstGeom prst="rect">
            <a:avLst/>
          </a:prstGeom>
          <a:noFill/>
        </p:spPr>
        <p:txBody>
          <a:bodyPr wrap="none" rtlCol="0">
            <a:spAutoFit/>
          </a:bodyPr>
          <a:lstStyle/>
          <a:p>
            <a:pPr algn="ctr"/>
            <a:r>
              <a:rPr lang="zh-CN" altLang="en-US" sz="4000" b="1" dirty="0" smtClean="0">
                <a:solidFill>
                  <a:srgbClr val="FFFFFF"/>
                </a:solidFill>
                <a:latin typeface="幼圆" panose="02010509060101010101" pitchFamily="49" charset="-122"/>
                <a:ea typeface="幼圆" panose="02010509060101010101" pitchFamily="49" charset="-122"/>
              </a:rPr>
              <a:t>这里输入您的标题</a:t>
            </a:r>
            <a:endParaRPr lang="zh-CN" altLang="en-US" sz="4000" b="1" dirty="0">
              <a:solidFill>
                <a:srgbClr val="FFFFFF"/>
              </a:solidFill>
              <a:latin typeface="幼圆" panose="02010509060101010101" pitchFamily="49" charset="-122"/>
              <a:ea typeface="幼圆" panose="02010509060101010101" pitchFamily="49" charset="-122"/>
            </a:endParaRPr>
          </a:p>
        </p:txBody>
      </p:sp>
      <p:sp>
        <p:nvSpPr>
          <p:cNvPr id="20" name="矩形 19"/>
          <p:cNvSpPr/>
          <p:nvPr/>
        </p:nvSpPr>
        <p:spPr>
          <a:xfrm>
            <a:off x="2766392" y="219179"/>
            <a:ext cx="6827774" cy="892170"/>
          </a:xfrm>
          <a:prstGeom prst="rect">
            <a:avLst/>
          </a:prstGeom>
          <a:noFill/>
          <a:ln w="254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63444" y="2075973"/>
            <a:ext cx="745587" cy="1294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63445" y="3370201"/>
            <a:ext cx="745587" cy="1294228"/>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AutoShape 5"/>
          <p:cNvSpPr>
            <a:spLocks noChangeArrowheads="1"/>
          </p:cNvSpPr>
          <p:nvPr/>
        </p:nvSpPr>
        <p:spPr bwMode="gray">
          <a:xfrm>
            <a:off x="1050098" y="2696504"/>
            <a:ext cx="10118356" cy="3592255"/>
          </a:xfrm>
          <a:prstGeom prst="roundRect">
            <a:avLst>
              <a:gd name="adj" fmla="val 14810"/>
            </a:avLst>
          </a:prstGeom>
          <a:noFill/>
          <a:ln w="25400" algn="ctr">
            <a:solidFill>
              <a:srgbClr val="1E2F39"/>
            </a:solidFill>
            <a:round/>
          </a:ln>
          <a:effectLst/>
        </p:spPr>
        <p:txBody>
          <a:bodyPr wrap="none" anchor="ctr"/>
          <a:lstStyle/>
          <a:p>
            <a:pPr>
              <a:defRPr/>
            </a:pPr>
            <a:endParaRPr lang="zh-CN" altLang="en-US" sz="2400" kern="0" dirty="0">
              <a:solidFill>
                <a:sysClr val="windowText" lastClr="000000"/>
              </a:solidFill>
              <a:ea typeface="微软雅黑" panose="020B0503020204020204" pitchFamily="34" charset="-122"/>
            </a:endParaRPr>
          </a:p>
        </p:txBody>
      </p:sp>
      <p:sp>
        <p:nvSpPr>
          <p:cNvPr id="11" name="AutoShape 8"/>
          <p:cNvSpPr>
            <a:spLocks noChangeArrowheads="1"/>
          </p:cNvSpPr>
          <p:nvPr/>
        </p:nvSpPr>
        <p:spPr bwMode="gray">
          <a:xfrm>
            <a:off x="8460980" y="2218267"/>
            <a:ext cx="2253693" cy="892955"/>
          </a:xfrm>
          <a:prstGeom prst="chevron">
            <a:avLst>
              <a:gd name="adj" fmla="val 38600"/>
            </a:avLst>
          </a:prstGeom>
          <a:solidFill>
            <a:srgbClr val="A5D9FD"/>
          </a:solidFill>
          <a:ln>
            <a:noFill/>
          </a:ln>
          <a:effectLst/>
        </p:spPr>
        <p:txBody>
          <a:bodyPr wrap="none" anchor="ctr"/>
          <a:lstStyle/>
          <a:p>
            <a:pPr lvl="0" algn="ctr">
              <a:defRPr/>
            </a:pPr>
            <a:r>
              <a:rPr lang="zh-CN" altLang="en-US" sz="3200" kern="0" dirty="0">
                <a:solidFill>
                  <a:srgbClr val="FFFFFF"/>
                </a:solidFill>
                <a:latin typeface="微软雅黑" panose="020B0503020204020204" pitchFamily="34" charset="-122"/>
                <a:ea typeface="微软雅黑" panose="020B0503020204020204" pitchFamily="34" charset="-122"/>
              </a:rPr>
              <a:t>标题</a:t>
            </a:r>
          </a:p>
        </p:txBody>
      </p:sp>
      <p:sp>
        <p:nvSpPr>
          <p:cNvPr id="13" name="AutoShape 8"/>
          <p:cNvSpPr>
            <a:spLocks noChangeArrowheads="1"/>
          </p:cNvSpPr>
          <p:nvPr/>
        </p:nvSpPr>
        <p:spPr bwMode="gray">
          <a:xfrm>
            <a:off x="1559433" y="2227226"/>
            <a:ext cx="2210688" cy="875917"/>
          </a:xfrm>
          <a:prstGeom prst="chevron">
            <a:avLst>
              <a:gd name="adj" fmla="val 38600"/>
            </a:avLst>
          </a:prstGeom>
          <a:solidFill>
            <a:srgbClr val="5B9BD5"/>
          </a:solidFill>
          <a:ln>
            <a:noFill/>
          </a:ln>
          <a:effectLst/>
        </p:spPr>
        <p:txBody>
          <a:bodyPr wrap="none" anchor="ctr"/>
          <a:lstStyle/>
          <a:p>
            <a:pPr algn="ctr">
              <a:defRPr/>
            </a:pPr>
            <a:r>
              <a:rPr lang="zh-CN" altLang="en-US" sz="3200" kern="0" dirty="0">
                <a:solidFill>
                  <a:srgbClr val="FFFFFF"/>
                </a:solidFill>
                <a:latin typeface="微软雅黑" panose="020B0503020204020204" pitchFamily="34" charset="-122"/>
                <a:ea typeface="微软雅黑" panose="020B0503020204020204" pitchFamily="34" charset="-122"/>
              </a:rPr>
              <a:t>标题</a:t>
            </a:r>
          </a:p>
        </p:txBody>
      </p:sp>
      <p:sp>
        <p:nvSpPr>
          <p:cNvPr id="15" name="AutoShape 8"/>
          <p:cNvSpPr>
            <a:spLocks noChangeArrowheads="1"/>
          </p:cNvSpPr>
          <p:nvPr/>
        </p:nvSpPr>
        <p:spPr bwMode="gray">
          <a:xfrm>
            <a:off x="6183885" y="2227226"/>
            <a:ext cx="2210688" cy="875917"/>
          </a:xfrm>
          <a:prstGeom prst="chevron">
            <a:avLst>
              <a:gd name="adj" fmla="val 38600"/>
            </a:avLst>
          </a:prstGeom>
          <a:solidFill>
            <a:srgbClr val="5B9BD5"/>
          </a:solidFill>
          <a:ln>
            <a:noFill/>
          </a:ln>
          <a:effectLst/>
        </p:spPr>
        <p:txBody>
          <a:bodyPr wrap="none" anchor="ctr"/>
          <a:lstStyle/>
          <a:p>
            <a:pPr lvl="0" algn="ctr">
              <a:defRPr/>
            </a:pPr>
            <a:r>
              <a:rPr lang="zh-CN" altLang="en-US" sz="3200" kern="0" dirty="0">
                <a:solidFill>
                  <a:srgbClr val="FFFFFF"/>
                </a:solidFill>
                <a:latin typeface="微软雅黑" panose="020B0503020204020204" pitchFamily="34" charset="-122"/>
                <a:ea typeface="微软雅黑" panose="020B0503020204020204" pitchFamily="34" charset="-122"/>
              </a:rPr>
              <a:t>标题</a:t>
            </a:r>
          </a:p>
        </p:txBody>
      </p:sp>
      <p:sp>
        <p:nvSpPr>
          <p:cNvPr id="17" name="AutoShape 8"/>
          <p:cNvSpPr>
            <a:spLocks noChangeArrowheads="1"/>
          </p:cNvSpPr>
          <p:nvPr/>
        </p:nvSpPr>
        <p:spPr bwMode="gray">
          <a:xfrm>
            <a:off x="3871659" y="2227226"/>
            <a:ext cx="2210688" cy="875917"/>
          </a:xfrm>
          <a:prstGeom prst="chevron">
            <a:avLst>
              <a:gd name="adj" fmla="val 38600"/>
            </a:avLst>
          </a:prstGeom>
          <a:solidFill>
            <a:srgbClr val="A5D9FD"/>
          </a:solidFill>
          <a:ln>
            <a:noFill/>
          </a:ln>
          <a:effectLst/>
        </p:spPr>
        <p:txBody>
          <a:bodyPr wrap="none" anchor="ctr"/>
          <a:lstStyle/>
          <a:p>
            <a:pPr lvl="0" algn="ctr">
              <a:defRPr/>
            </a:pPr>
            <a:r>
              <a:rPr lang="zh-CN" altLang="en-US" sz="3200" kern="0" dirty="0">
                <a:solidFill>
                  <a:srgbClr val="FFFFFF"/>
                </a:solidFill>
                <a:latin typeface="微软雅黑" panose="020B0503020204020204" pitchFamily="34" charset="-122"/>
                <a:ea typeface="微软雅黑" panose="020B0503020204020204" pitchFamily="34" charset="-122"/>
              </a:rPr>
              <a:t>标题</a:t>
            </a:r>
          </a:p>
        </p:txBody>
      </p:sp>
      <p:sp>
        <p:nvSpPr>
          <p:cNvPr id="22" name="TextBox 30"/>
          <p:cNvSpPr txBox="1"/>
          <p:nvPr/>
        </p:nvSpPr>
        <p:spPr>
          <a:xfrm>
            <a:off x="1644779" y="3552456"/>
            <a:ext cx="1944216" cy="2162643"/>
          </a:xfrm>
          <a:prstGeom prst="rect">
            <a:avLst/>
          </a:prstGeom>
          <a:noFill/>
        </p:spPr>
        <p:txBody>
          <a:bodyPr wrap="square" lIns="0" rIns="0" rtlCol="0">
            <a:spAutoFit/>
          </a:bodyPr>
          <a:lstStyle/>
          <a:p>
            <a:pPr algn="just">
              <a:lnSpc>
                <a:spcPct val="130000"/>
              </a:lnSpc>
              <a:spcBef>
                <a:spcPts val="700"/>
              </a:spcBef>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a:p>
            <a:pPr algn="just">
              <a:lnSpc>
                <a:spcPct val="130000"/>
              </a:lnSpc>
              <a:spcBef>
                <a:spcPts val="700"/>
              </a:spcBef>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3" name="TextBox 31"/>
          <p:cNvSpPr txBox="1"/>
          <p:nvPr/>
        </p:nvSpPr>
        <p:spPr>
          <a:xfrm>
            <a:off x="3898151" y="3552456"/>
            <a:ext cx="1944216" cy="1812291"/>
          </a:xfrm>
          <a:prstGeom prst="rect">
            <a:avLst/>
          </a:prstGeom>
          <a:noFill/>
        </p:spPr>
        <p:txBody>
          <a:bodyPr wrap="square" lIns="0" rIns="0" rtlCol="0">
            <a:spAutoFit/>
          </a:bodyPr>
          <a:lstStyle/>
          <a:p>
            <a:pPr algn="just">
              <a:lnSpc>
                <a:spcPct val="130000"/>
              </a:lnSpc>
              <a:spcBef>
                <a:spcPts val="700"/>
              </a:spcBef>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a:t>
            </a:r>
            <a:r>
              <a:rPr lang="zh-CN" altLang="en-US" sz="1100" dirty="0" smtClean="0">
                <a:solidFill>
                  <a:schemeClr val="tx1">
                    <a:lumMod val="85000"/>
                    <a:lumOff val="15000"/>
                  </a:schemeClr>
                </a:solidFill>
                <a:latin typeface="微软雅黑" panose="020B0503020204020204" pitchFamily="34" charset="-122"/>
                <a:ea typeface="微软雅黑" panose="020B0503020204020204" pitchFamily="34" charset="-122"/>
              </a:rPr>
              <a:t>内亮亮图文旗舰店</a:t>
            </a:r>
          </a:p>
          <a:p>
            <a:pPr algn="just">
              <a:lnSpc>
                <a:spcPct val="130000"/>
              </a:lnSpc>
              <a:spcBef>
                <a:spcPts val="700"/>
              </a:spcBef>
            </a:pPr>
            <a:r>
              <a:rPr lang="en-US" altLang="zh-CN" sz="1100" dirty="0" smtClean="0">
                <a:solidFill>
                  <a:schemeClr val="tx1">
                    <a:lumMod val="85000"/>
                    <a:lumOff val="15000"/>
                  </a:schemeClr>
                </a:solidFill>
                <a:latin typeface="微软雅黑" panose="020B0503020204020204" pitchFamily="34" charset="-122"/>
                <a:ea typeface="微软雅黑" panose="020B0503020204020204" pitchFamily="34" charset="-122"/>
              </a:rPr>
              <a:t>https://liangliangtuwen.tmall.com</a:t>
            </a:r>
          </a:p>
          <a:p>
            <a:pPr algn="just">
              <a:lnSpc>
                <a:spcPct val="130000"/>
              </a:lnSpc>
              <a:spcBef>
                <a:spcPts val="700"/>
              </a:spcBef>
            </a:pPr>
            <a:r>
              <a:rPr lang="zh-CN" altLang="en-US" sz="1100"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 name="TextBox 32"/>
          <p:cNvSpPr txBox="1"/>
          <p:nvPr/>
        </p:nvSpPr>
        <p:spPr>
          <a:xfrm>
            <a:off x="6239955" y="3552456"/>
            <a:ext cx="1944216" cy="2162643"/>
          </a:xfrm>
          <a:prstGeom prst="rect">
            <a:avLst/>
          </a:prstGeom>
          <a:noFill/>
        </p:spPr>
        <p:txBody>
          <a:bodyPr wrap="square" lIns="0" rIns="0" rtlCol="0">
            <a:spAutoFit/>
          </a:bodyPr>
          <a:lstStyle/>
          <a:p>
            <a:pPr algn="just">
              <a:lnSpc>
                <a:spcPct val="130000"/>
              </a:lnSpc>
              <a:spcBef>
                <a:spcPts val="700"/>
              </a:spcBef>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a:p>
            <a:pPr algn="just">
              <a:lnSpc>
                <a:spcPct val="130000"/>
              </a:lnSpc>
              <a:spcBef>
                <a:spcPts val="700"/>
              </a:spcBef>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TextBox 33"/>
          <p:cNvSpPr txBox="1"/>
          <p:nvPr/>
        </p:nvSpPr>
        <p:spPr>
          <a:xfrm>
            <a:off x="8629555" y="3552456"/>
            <a:ext cx="1944216" cy="2162643"/>
          </a:xfrm>
          <a:prstGeom prst="rect">
            <a:avLst/>
          </a:prstGeom>
          <a:noFill/>
        </p:spPr>
        <p:txBody>
          <a:bodyPr wrap="square" lIns="0" rIns="0" rtlCol="0">
            <a:spAutoFit/>
          </a:bodyPr>
          <a:lstStyle/>
          <a:p>
            <a:pPr algn="just">
              <a:lnSpc>
                <a:spcPct val="130000"/>
              </a:lnSpc>
              <a:spcBef>
                <a:spcPts val="700"/>
              </a:spcBef>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a:p>
            <a:pPr algn="just">
              <a:lnSpc>
                <a:spcPct val="130000"/>
              </a:lnSpc>
              <a:spcBef>
                <a:spcPts val="700"/>
              </a:spcBef>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1" presetClass="entr" presetSubtype="1"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heel(1)">
                                      <p:cBhvr>
                                        <p:cTn id="24" dur="1000"/>
                                        <p:tgtEl>
                                          <p:spTgt spid="10"/>
                                        </p:tgtEl>
                                      </p:cBhvr>
                                    </p:animEffect>
                                  </p:childTnLst>
                                </p:cTn>
                              </p:par>
                            </p:childTnLst>
                          </p:cTn>
                        </p:par>
                        <p:par>
                          <p:cTn id="25" fill="hold">
                            <p:stCondLst>
                              <p:cond delay="1500"/>
                            </p:stCondLst>
                            <p:childTnLst>
                              <p:par>
                                <p:cTn id="26" presetID="2" presetClass="entr" presetSubtype="8" decel="10000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0-#ppt_w/2"/>
                                          </p:val>
                                        </p:tav>
                                        <p:tav tm="100000">
                                          <p:val>
                                            <p:strVal val="#ppt_x"/>
                                          </p:val>
                                        </p:tav>
                                      </p:tavLst>
                                    </p:anim>
                                    <p:anim calcmode="lin" valueType="num">
                                      <p:cBhvr additive="base">
                                        <p:cTn id="29" dur="500" fill="hold"/>
                                        <p:tgtEl>
                                          <p:spTgt spid="22"/>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10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8" decel="100000" fill="hold" grpId="0" nodeType="withEffect">
                                  <p:stCondLst>
                                    <p:cond delay="20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0-#ppt_w/2"/>
                                          </p:val>
                                        </p:tav>
                                        <p:tav tm="100000">
                                          <p:val>
                                            <p:strVal val="#ppt_x"/>
                                          </p:val>
                                        </p:tav>
                                      </p:tavLst>
                                    </p:anim>
                                    <p:anim calcmode="lin" valueType="num">
                                      <p:cBhvr additive="base">
                                        <p:cTn id="37" dur="500" fill="hold"/>
                                        <p:tgtEl>
                                          <p:spTgt spid="24"/>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30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500" fill="hold"/>
                                        <p:tgtEl>
                                          <p:spTgt spid="25"/>
                                        </p:tgtEl>
                                        <p:attrNameLst>
                                          <p:attrName>ppt_x</p:attrName>
                                        </p:attrNameLst>
                                      </p:cBhvr>
                                      <p:tavLst>
                                        <p:tav tm="0">
                                          <p:val>
                                            <p:strVal val="0-#ppt_w/2"/>
                                          </p:val>
                                        </p:tav>
                                        <p:tav tm="100000">
                                          <p:val>
                                            <p:strVal val="#ppt_x"/>
                                          </p:val>
                                        </p:tav>
                                      </p:tavLst>
                                    </p:anim>
                                    <p:anim calcmode="lin" valueType="num">
                                      <p:cBhvr additive="base">
                                        <p:cTn id="41"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5" grpId="0" animBg="1"/>
      <p:bldP spid="17" grpId="0" animBg="1"/>
      <p:bldP spid="22" grpId="0"/>
      <p:bldP spid="23" grpId="0"/>
      <p:bldP spid="24" grpId="0"/>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14068"/>
            <a:ext cx="12192000" cy="1306523"/>
          </a:xfrm>
          <a:prstGeom prst="rect">
            <a:avLst/>
          </a:prstGeom>
          <a:solidFill>
            <a:srgbClr val="C9E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xmlns="" val="0"/>
              </a:ext>
            </a:extLst>
          </a:blip>
          <a:srcRect l="42408" t="49619"/>
          <a:stretch>
            <a:fillRect/>
          </a:stretch>
        </p:blipFill>
        <p:spPr>
          <a:xfrm flipV="1">
            <a:off x="10199077" y="-14068"/>
            <a:ext cx="1992923" cy="1306523"/>
          </a:xfrm>
          <a:prstGeom prst="rect">
            <a:avLst/>
          </a:prstGeom>
        </p:spPr>
      </p:pic>
      <p:sp>
        <p:nvSpPr>
          <p:cNvPr id="16" name="矩形 15"/>
          <p:cNvSpPr/>
          <p:nvPr/>
        </p:nvSpPr>
        <p:spPr>
          <a:xfrm>
            <a:off x="2678165" y="106081"/>
            <a:ext cx="6807534" cy="897409"/>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xmlns="" val="0"/>
              </a:ext>
            </a:extLst>
          </a:blip>
          <a:srcRect l="42408" t="49619"/>
          <a:stretch>
            <a:fillRect/>
          </a:stretch>
        </p:blipFill>
        <p:spPr>
          <a:xfrm flipH="1" flipV="1">
            <a:off x="-1" y="-14068"/>
            <a:ext cx="2046923" cy="1341924"/>
          </a:xfrm>
          <a:prstGeom prst="rect">
            <a:avLst/>
          </a:prstGeom>
        </p:spPr>
      </p:pic>
      <p:sp>
        <p:nvSpPr>
          <p:cNvPr id="14" name="文本框 13"/>
          <p:cNvSpPr txBox="1"/>
          <p:nvPr/>
        </p:nvSpPr>
        <p:spPr>
          <a:xfrm>
            <a:off x="3958343" y="210754"/>
            <a:ext cx="4301177" cy="707886"/>
          </a:xfrm>
          <a:prstGeom prst="rect">
            <a:avLst/>
          </a:prstGeom>
          <a:noFill/>
        </p:spPr>
        <p:txBody>
          <a:bodyPr wrap="none" rtlCol="0">
            <a:spAutoFit/>
          </a:bodyPr>
          <a:lstStyle/>
          <a:p>
            <a:pPr algn="ctr"/>
            <a:r>
              <a:rPr lang="zh-CN" altLang="en-US" sz="4000" b="1" dirty="0" smtClean="0">
                <a:solidFill>
                  <a:srgbClr val="FFFFFF"/>
                </a:solidFill>
                <a:latin typeface="幼圆" panose="02010509060101010101" pitchFamily="49" charset="-122"/>
                <a:ea typeface="幼圆" panose="02010509060101010101" pitchFamily="49" charset="-122"/>
              </a:rPr>
              <a:t>这里输入您的标题</a:t>
            </a:r>
            <a:endParaRPr lang="zh-CN" altLang="en-US" sz="4000" b="1" dirty="0">
              <a:solidFill>
                <a:srgbClr val="FFFFFF"/>
              </a:solidFill>
              <a:latin typeface="幼圆" panose="02010509060101010101" pitchFamily="49" charset="-122"/>
              <a:ea typeface="幼圆" panose="02010509060101010101" pitchFamily="49" charset="-122"/>
            </a:endParaRPr>
          </a:p>
        </p:txBody>
      </p:sp>
      <p:sp>
        <p:nvSpPr>
          <p:cNvPr id="20" name="矩形 19"/>
          <p:cNvSpPr/>
          <p:nvPr/>
        </p:nvSpPr>
        <p:spPr>
          <a:xfrm>
            <a:off x="2766392" y="219179"/>
            <a:ext cx="6827774" cy="892170"/>
          </a:xfrm>
          <a:prstGeom prst="rect">
            <a:avLst/>
          </a:prstGeom>
          <a:noFill/>
          <a:ln w="254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63444" y="2075973"/>
            <a:ext cx="745587" cy="1294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63445" y="3370201"/>
            <a:ext cx="745587" cy="1294228"/>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7142370" y="4158864"/>
            <a:ext cx="809680" cy="1453322"/>
            <a:chOff x="7142370" y="4158864"/>
            <a:chExt cx="809680" cy="1453322"/>
          </a:xfrm>
        </p:grpSpPr>
        <p:sp>
          <p:nvSpPr>
            <p:cNvPr id="11" name="下箭头 10"/>
            <p:cNvSpPr/>
            <p:nvPr/>
          </p:nvSpPr>
          <p:spPr>
            <a:xfrm flipV="1">
              <a:off x="7142370" y="4158864"/>
              <a:ext cx="809680" cy="1453322"/>
            </a:xfrm>
            <a:prstGeom prst="downArrow">
              <a:avLst>
                <a:gd name="adj1" fmla="val 68967"/>
                <a:gd name="adj2" fmla="val 50000"/>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矩形 12"/>
            <p:cNvSpPr/>
            <p:nvPr/>
          </p:nvSpPr>
          <p:spPr>
            <a:xfrm>
              <a:off x="7288163" y="4720334"/>
              <a:ext cx="518091" cy="523220"/>
            </a:xfrm>
            <a:prstGeom prst="rect">
              <a:avLst/>
            </a:prstGeom>
          </p:spPr>
          <p:txBody>
            <a:bodyPr wrap="none">
              <a:spAutoFit/>
            </a:bodyPr>
            <a:lstStyle/>
            <a:p>
              <a:r>
                <a:rPr lang="en-US" altLang="zh-CN" sz="2800" b="1" dirty="0" smtClean="0">
                  <a:solidFill>
                    <a:prstClr val="white"/>
                  </a:solidFill>
                  <a:latin typeface="Agency FB" panose="020B0503020202020204" pitchFamily="34" charset="0"/>
                  <a:ea typeface="微软雅黑" panose="020B0503020204020204" pitchFamily="34" charset="-122"/>
                </a:rPr>
                <a:t>03</a:t>
              </a:r>
              <a:endParaRPr lang="zh-CN" altLang="en-US" sz="2800" b="1" dirty="0">
                <a:solidFill>
                  <a:prstClr val="white"/>
                </a:solidFill>
              </a:endParaRPr>
            </a:p>
          </p:txBody>
        </p:sp>
      </p:grpSp>
      <p:grpSp>
        <p:nvGrpSpPr>
          <p:cNvPr id="15" name="组合 14"/>
          <p:cNvGrpSpPr/>
          <p:nvPr/>
        </p:nvGrpSpPr>
        <p:grpSpPr>
          <a:xfrm>
            <a:off x="1455903" y="4158864"/>
            <a:ext cx="809680" cy="1453322"/>
            <a:chOff x="1455903" y="4158864"/>
            <a:chExt cx="809680" cy="1453322"/>
          </a:xfrm>
        </p:grpSpPr>
        <p:sp>
          <p:nvSpPr>
            <p:cNvPr id="17" name="下箭头 16"/>
            <p:cNvSpPr/>
            <p:nvPr/>
          </p:nvSpPr>
          <p:spPr>
            <a:xfrm rot="10800000">
              <a:off x="1455903" y="4158864"/>
              <a:ext cx="809680" cy="1453322"/>
            </a:xfrm>
            <a:prstGeom prst="downArrow">
              <a:avLst>
                <a:gd name="adj1" fmla="val 68967"/>
                <a:gd name="adj2" fmla="val 50000"/>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矩形 21"/>
            <p:cNvSpPr/>
            <p:nvPr/>
          </p:nvSpPr>
          <p:spPr>
            <a:xfrm>
              <a:off x="1628994" y="4720334"/>
              <a:ext cx="437940" cy="523220"/>
            </a:xfrm>
            <a:prstGeom prst="rect">
              <a:avLst/>
            </a:prstGeom>
          </p:spPr>
          <p:txBody>
            <a:bodyPr wrap="none">
              <a:spAutoFit/>
            </a:bodyPr>
            <a:lstStyle/>
            <a:p>
              <a:r>
                <a:rPr lang="en-US" altLang="zh-CN" sz="2800" b="1" dirty="0" smtClean="0">
                  <a:solidFill>
                    <a:prstClr val="white"/>
                  </a:solidFill>
                  <a:latin typeface="Agency FB" panose="020B0503020202020204" pitchFamily="34" charset="0"/>
                  <a:ea typeface="微软雅黑" panose="020B0503020204020204" pitchFamily="34" charset="-122"/>
                </a:rPr>
                <a:t>01</a:t>
              </a:r>
              <a:endParaRPr lang="zh-CN" altLang="en-US" sz="2800" b="1" dirty="0">
                <a:solidFill>
                  <a:prstClr val="white"/>
                </a:solidFill>
              </a:endParaRPr>
            </a:p>
          </p:txBody>
        </p:sp>
      </p:grpSp>
      <p:grpSp>
        <p:nvGrpSpPr>
          <p:cNvPr id="23" name="组合 22"/>
          <p:cNvGrpSpPr/>
          <p:nvPr/>
        </p:nvGrpSpPr>
        <p:grpSpPr>
          <a:xfrm>
            <a:off x="4299136" y="2360704"/>
            <a:ext cx="809680" cy="1453322"/>
            <a:chOff x="4299136" y="2360704"/>
            <a:chExt cx="809680" cy="1453322"/>
          </a:xfrm>
        </p:grpSpPr>
        <p:sp>
          <p:nvSpPr>
            <p:cNvPr id="24" name="下箭头 23"/>
            <p:cNvSpPr/>
            <p:nvPr/>
          </p:nvSpPr>
          <p:spPr>
            <a:xfrm rot="10800000" flipV="1">
              <a:off x="4299136" y="2360704"/>
              <a:ext cx="809680" cy="1453322"/>
            </a:xfrm>
            <a:prstGeom prst="downArrow">
              <a:avLst>
                <a:gd name="adj1" fmla="val 68967"/>
                <a:gd name="adj2" fmla="val 50000"/>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矩形 24"/>
            <p:cNvSpPr/>
            <p:nvPr/>
          </p:nvSpPr>
          <p:spPr>
            <a:xfrm>
              <a:off x="4448135" y="2730218"/>
              <a:ext cx="511679" cy="523220"/>
            </a:xfrm>
            <a:prstGeom prst="rect">
              <a:avLst/>
            </a:prstGeom>
          </p:spPr>
          <p:txBody>
            <a:bodyPr wrap="none">
              <a:spAutoFit/>
            </a:bodyPr>
            <a:lstStyle/>
            <a:p>
              <a:r>
                <a:rPr lang="en-US" altLang="zh-CN" sz="2800" b="1" dirty="0" smtClean="0">
                  <a:solidFill>
                    <a:prstClr val="white"/>
                  </a:solidFill>
                  <a:latin typeface="Agency FB" panose="020B0503020202020204" pitchFamily="34" charset="0"/>
                  <a:ea typeface="微软雅黑" panose="020B0503020204020204" pitchFamily="34" charset="-122"/>
                </a:rPr>
                <a:t>02</a:t>
              </a:r>
              <a:endParaRPr lang="zh-CN" altLang="en-US" sz="2800" b="1" dirty="0">
                <a:solidFill>
                  <a:prstClr val="white"/>
                </a:solidFill>
              </a:endParaRPr>
            </a:p>
          </p:txBody>
        </p:sp>
      </p:grpSp>
      <p:grpSp>
        <p:nvGrpSpPr>
          <p:cNvPr id="26" name="组合 25"/>
          <p:cNvGrpSpPr/>
          <p:nvPr/>
        </p:nvGrpSpPr>
        <p:grpSpPr>
          <a:xfrm>
            <a:off x="9985602" y="2360704"/>
            <a:ext cx="809680" cy="1453322"/>
            <a:chOff x="9985602" y="2360704"/>
            <a:chExt cx="809680" cy="1453322"/>
          </a:xfrm>
        </p:grpSpPr>
        <p:sp>
          <p:nvSpPr>
            <p:cNvPr id="27" name="下箭头 26"/>
            <p:cNvSpPr/>
            <p:nvPr/>
          </p:nvSpPr>
          <p:spPr>
            <a:xfrm rot="10800000" flipV="1">
              <a:off x="9985602" y="2360704"/>
              <a:ext cx="809680" cy="1453322"/>
            </a:xfrm>
            <a:prstGeom prst="downArrow">
              <a:avLst>
                <a:gd name="adj1" fmla="val 68967"/>
                <a:gd name="adj2" fmla="val 50000"/>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矩形 27"/>
            <p:cNvSpPr/>
            <p:nvPr/>
          </p:nvSpPr>
          <p:spPr>
            <a:xfrm>
              <a:off x="10134602" y="2730218"/>
              <a:ext cx="511679" cy="523220"/>
            </a:xfrm>
            <a:prstGeom prst="rect">
              <a:avLst/>
            </a:prstGeom>
          </p:spPr>
          <p:txBody>
            <a:bodyPr wrap="none">
              <a:spAutoFit/>
            </a:bodyPr>
            <a:lstStyle/>
            <a:p>
              <a:r>
                <a:rPr lang="en-US" altLang="zh-CN" sz="2800" b="1" dirty="0" smtClean="0">
                  <a:solidFill>
                    <a:prstClr val="white"/>
                  </a:solidFill>
                  <a:latin typeface="Agency FB" panose="020B0503020202020204" pitchFamily="34" charset="0"/>
                  <a:ea typeface="微软雅黑" panose="020B0503020204020204" pitchFamily="34" charset="-122"/>
                </a:rPr>
                <a:t>04</a:t>
              </a:r>
              <a:endParaRPr lang="zh-CN" altLang="en-US" sz="2800" b="1" dirty="0">
                <a:solidFill>
                  <a:prstClr val="white"/>
                </a:solidFill>
              </a:endParaRPr>
            </a:p>
          </p:txBody>
        </p:sp>
      </p:grpSp>
      <p:grpSp>
        <p:nvGrpSpPr>
          <p:cNvPr id="29" name="组合 28"/>
          <p:cNvGrpSpPr/>
          <p:nvPr/>
        </p:nvGrpSpPr>
        <p:grpSpPr>
          <a:xfrm>
            <a:off x="3916902" y="4038035"/>
            <a:ext cx="1574148" cy="1574148"/>
            <a:chOff x="3916902" y="4038035"/>
            <a:chExt cx="1574148" cy="1574148"/>
          </a:xfrm>
        </p:grpSpPr>
        <p:sp>
          <p:nvSpPr>
            <p:cNvPr id="30" name="椭圆 29"/>
            <p:cNvSpPr/>
            <p:nvPr/>
          </p:nvSpPr>
          <p:spPr>
            <a:xfrm flipV="1">
              <a:off x="3916902" y="4038035"/>
              <a:ext cx="1574148" cy="1574148"/>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文本框 30"/>
            <p:cNvSpPr txBox="1"/>
            <p:nvPr/>
          </p:nvSpPr>
          <p:spPr>
            <a:xfrm>
              <a:off x="4096275" y="4532721"/>
              <a:ext cx="1215397" cy="584775"/>
            </a:xfrm>
            <a:prstGeom prst="rect">
              <a:avLst/>
            </a:prstGeom>
            <a:noFill/>
            <a:effectLst/>
          </p:spPr>
          <p:txBody>
            <a:bodyPr wrap="none" rtlCol="0">
              <a:spAutoFit/>
            </a:bodyPr>
            <a:lstStyle/>
            <a:p>
              <a:r>
                <a:rPr lang="zh-CN" altLang="en-US" sz="3200" b="1" dirty="0" smtClean="0">
                  <a:solidFill>
                    <a:srgbClr val="FFFFFF"/>
                  </a:solidFill>
                  <a:latin typeface="幼圆" panose="02010509060101010101" pitchFamily="49" charset="-122"/>
                  <a:ea typeface="幼圆" panose="02010509060101010101" pitchFamily="49" charset="-122"/>
                </a:rPr>
                <a:t>标 题</a:t>
              </a:r>
              <a:endParaRPr lang="zh-CN" altLang="en-US" sz="3200" b="1" dirty="0">
                <a:solidFill>
                  <a:srgbClr val="FFFFFF"/>
                </a:solidFill>
                <a:latin typeface="幼圆" panose="02010509060101010101" pitchFamily="49" charset="-122"/>
                <a:ea typeface="幼圆" panose="02010509060101010101" pitchFamily="49" charset="-122"/>
              </a:endParaRPr>
            </a:p>
          </p:txBody>
        </p:sp>
      </p:grpSp>
      <p:grpSp>
        <p:nvGrpSpPr>
          <p:cNvPr id="32" name="组合 31"/>
          <p:cNvGrpSpPr/>
          <p:nvPr/>
        </p:nvGrpSpPr>
        <p:grpSpPr>
          <a:xfrm>
            <a:off x="6760135" y="2360707"/>
            <a:ext cx="1574148" cy="1574148"/>
            <a:chOff x="6760135" y="2360707"/>
            <a:chExt cx="1574148" cy="1574148"/>
          </a:xfrm>
        </p:grpSpPr>
        <p:sp>
          <p:nvSpPr>
            <p:cNvPr id="33" name="椭圆 32"/>
            <p:cNvSpPr/>
            <p:nvPr/>
          </p:nvSpPr>
          <p:spPr>
            <a:xfrm rot="10800000" flipV="1">
              <a:off x="6760135" y="2360707"/>
              <a:ext cx="1574148" cy="1574148"/>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文本框 33"/>
            <p:cNvSpPr txBox="1"/>
            <p:nvPr/>
          </p:nvSpPr>
          <p:spPr>
            <a:xfrm>
              <a:off x="6939509" y="2794976"/>
              <a:ext cx="1215397" cy="584775"/>
            </a:xfrm>
            <a:prstGeom prst="rect">
              <a:avLst/>
            </a:prstGeom>
            <a:noFill/>
            <a:effectLst/>
          </p:spPr>
          <p:txBody>
            <a:bodyPr wrap="none" rtlCol="0">
              <a:spAutoFit/>
            </a:bodyPr>
            <a:lstStyle/>
            <a:p>
              <a:r>
                <a:rPr lang="zh-CN" altLang="en-US" sz="3200" b="1" dirty="0" smtClean="0">
                  <a:solidFill>
                    <a:srgbClr val="FFFFFF"/>
                  </a:solidFill>
                  <a:latin typeface="幼圆" panose="02010509060101010101" pitchFamily="49" charset="-122"/>
                  <a:ea typeface="幼圆" panose="02010509060101010101" pitchFamily="49" charset="-122"/>
                </a:rPr>
                <a:t>标 题</a:t>
              </a:r>
              <a:endParaRPr lang="zh-CN" altLang="en-US" sz="3200" b="1" dirty="0">
                <a:solidFill>
                  <a:srgbClr val="FFFFFF"/>
                </a:solidFill>
                <a:latin typeface="幼圆" panose="02010509060101010101" pitchFamily="49" charset="-122"/>
                <a:ea typeface="幼圆" panose="02010509060101010101" pitchFamily="49" charset="-122"/>
              </a:endParaRPr>
            </a:p>
          </p:txBody>
        </p:sp>
      </p:grpSp>
      <p:grpSp>
        <p:nvGrpSpPr>
          <p:cNvPr id="35" name="组合 34"/>
          <p:cNvGrpSpPr/>
          <p:nvPr/>
        </p:nvGrpSpPr>
        <p:grpSpPr>
          <a:xfrm>
            <a:off x="9603368" y="4038035"/>
            <a:ext cx="1574148" cy="1574148"/>
            <a:chOff x="9603368" y="4038035"/>
            <a:chExt cx="1574148" cy="1574148"/>
          </a:xfrm>
        </p:grpSpPr>
        <p:sp>
          <p:nvSpPr>
            <p:cNvPr id="36" name="椭圆 35"/>
            <p:cNvSpPr/>
            <p:nvPr/>
          </p:nvSpPr>
          <p:spPr>
            <a:xfrm flipV="1">
              <a:off x="9603368" y="4038035"/>
              <a:ext cx="1574148" cy="1574148"/>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7" name="文本框 36"/>
            <p:cNvSpPr txBox="1"/>
            <p:nvPr/>
          </p:nvSpPr>
          <p:spPr>
            <a:xfrm>
              <a:off x="9782742" y="4532720"/>
              <a:ext cx="1215397" cy="584775"/>
            </a:xfrm>
            <a:prstGeom prst="rect">
              <a:avLst/>
            </a:prstGeom>
            <a:noFill/>
            <a:effectLst/>
          </p:spPr>
          <p:txBody>
            <a:bodyPr wrap="none" rtlCol="0">
              <a:spAutoFit/>
            </a:bodyPr>
            <a:lstStyle/>
            <a:p>
              <a:r>
                <a:rPr lang="zh-CN" altLang="en-US" sz="3200" b="1" dirty="0" smtClean="0">
                  <a:solidFill>
                    <a:srgbClr val="FFFFFF"/>
                  </a:solidFill>
                  <a:latin typeface="幼圆" panose="02010509060101010101" pitchFamily="49" charset="-122"/>
                  <a:ea typeface="幼圆" panose="02010509060101010101" pitchFamily="49" charset="-122"/>
                </a:rPr>
                <a:t>标 题</a:t>
              </a:r>
              <a:endParaRPr lang="zh-CN" altLang="en-US" sz="3200" b="1" dirty="0">
                <a:solidFill>
                  <a:srgbClr val="FFFFFF"/>
                </a:solidFill>
                <a:latin typeface="幼圆" panose="02010509060101010101" pitchFamily="49" charset="-122"/>
                <a:ea typeface="幼圆" panose="02010509060101010101" pitchFamily="49" charset="-122"/>
              </a:endParaRPr>
            </a:p>
          </p:txBody>
        </p:sp>
      </p:grpSp>
      <p:grpSp>
        <p:nvGrpSpPr>
          <p:cNvPr id="38" name="组合 37"/>
          <p:cNvGrpSpPr/>
          <p:nvPr/>
        </p:nvGrpSpPr>
        <p:grpSpPr>
          <a:xfrm>
            <a:off x="1073669" y="2360707"/>
            <a:ext cx="1574148" cy="1574148"/>
            <a:chOff x="1073669" y="2360707"/>
            <a:chExt cx="1574148" cy="1574148"/>
          </a:xfrm>
        </p:grpSpPr>
        <p:sp>
          <p:nvSpPr>
            <p:cNvPr id="39" name="椭圆 38"/>
            <p:cNvSpPr/>
            <p:nvPr/>
          </p:nvSpPr>
          <p:spPr>
            <a:xfrm>
              <a:off x="1073669" y="2360707"/>
              <a:ext cx="1574148" cy="1574148"/>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文本框 39"/>
            <p:cNvSpPr txBox="1"/>
            <p:nvPr/>
          </p:nvSpPr>
          <p:spPr>
            <a:xfrm>
              <a:off x="1253044" y="2796665"/>
              <a:ext cx="1215397" cy="584775"/>
            </a:xfrm>
            <a:prstGeom prst="rect">
              <a:avLst/>
            </a:prstGeom>
            <a:noFill/>
            <a:effectLst/>
          </p:spPr>
          <p:txBody>
            <a:bodyPr wrap="none" rtlCol="0">
              <a:spAutoFit/>
            </a:bodyPr>
            <a:lstStyle/>
            <a:p>
              <a:r>
                <a:rPr lang="zh-CN" altLang="en-US" sz="3200" b="1" dirty="0" smtClean="0">
                  <a:solidFill>
                    <a:srgbClr val="FFFFFF"/>
                  </a:solidFill>
                  <a:latin typeface="幼圆" panose="02010509060101010101" pitchFamily="49" charset="-122"/>
                  <a:ea typeface="幼圆" panose="02010509060101010101" pitchFamily="49" charset="-122"/>
                </a:rPr>
                <a:t>标 题</a:t>
              </a:r>
              <a:endParaRPr lang="zh-CN" altLang="en-US" sz="3200" b="1" dirty="0">
                <a:solidFill>
                  <a:srgbClr val="FFFFFF"/>
                </a:solidFill>
                <a:latin typeface="幼圆" panose="02010509060101010101" pitchFamily="49" charset="-122"/>
                <a:ea typeface="幼圆" panose="020105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500" fill="hold"/>
                                        <p:tgtEl>
                                          <p:spTgt spid="38"/>
                                        </p:tgtEl>
                                        <p:attrNameLst>
                                          <p:attrName>ppt_w</p:attrName>
                                        </p:attrNameLst>
                                      </p:cBhvr>
                                      <p:tavLst>
                                        <p:tav tm="0">
                                          <p:val>
                                            <p:fltVal val="0"/>
                                          </p:val>
                                        </p:tav>
                                        <p:tav tm="100000">
                                          <p:val>
                                            <p:strVal val="#ppt_w"/>
                                          </p:val>
                                        </p:tav>
                                      </p:tavLst>
                                    </p:anim>
                                    <p:anim calcmode="lin" valueType="num">
                                      <p:cBhvr>
                                        <p:cTn id="13" dur="500" fill="hold"/>
                                        <p:tgtEl>
                                          <p:spTgt spid="38"/>
                                        </p:tgtEl>
                                        <p:attrNameLst>
                                          <p:attrName>ppt_h</p:attrName>
                                        </p:attrNameLst>
                                      </p:cBhvr>
                                      <p:tavLst>
                                        <p:tav tm="0">
                                          <p:val>
                                            <p:fltVal val="0"/>
                                          </p:val>
                                        </p:tav>
                                        <p:tav tm="100000">
                                          <p:val>
                                            <p:strVal val="#ppt_h"/>
                                          </p:val>
                                        </p:tav>
                                      </p:tavLst>
                                    </p:anim>
                                    <p:animEffect transition="in" filter="fade">
                                      <p:cBhvr>
                                        <p:cTn id="14" dur="500"/>
                                        <p:tgtEl>
                                          <p:spTgt spid="38"/>
                                        </p:tgtEl>
                                      </p:cBhvr>
                                    </p:animEffect>
                                  </p:childTnLst>
                                </p:cTn>
                              </p:par>
                            </p:childTnLst>
                          </p:cTn>
                        </p:par>
                        <p:par>
                          <p:cTn id="15" fill="hold">
                            <p:stCondLst>
                              <p:cond delay="1000"/>
                            </p:stCondLst>
                            <p:childTnLst>
                              <p:par>
                                <p:cTn id="16" presetID="2" presetClass="entr" presetSubtype="1" fill="hold" nodeType="after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ppt_x"/>
                                          </p:val>
                                        </p:tav>
                                        <p:tav tm="100000">
                                          <p:val>
                                            <p:strVal val="#ppt_x"/>
                                          </p:val>
                                        </p:tav>
                                      </p:tavLst>
                                    </p:anim>
                                    <p:anim calcmode="lin" valueType="num">
                                      <p:cBhvr additive="base">
                                        <p:cTn id="19" dur="500" fill="hold"/>
                                        <p:tgtEl>
                                          <p:spTgt spid="23"/>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p:cTn id="23" dur="500" fill="hold"/>
                                        <p:tgtEl>
                                          <p:spTgt spid="29"/>
                                        </p:tgtEl>
                                        <p:attrNameLst>
                                          <p:attrName>ppt_w</p:attrName>
                                        </p:attrNameLst>
                                      </p:cBhvr>
                                      <p:tavLst>
                                        <p:tav tm="0">
                                          <p:val>
                                            <p:fltVal val="0"/>
                                          </p:val>
                                        </p:tav>
                                        <p:tav tm="100000">
                                          <p:val>
                                            <p:strVal val="#ppt_w"/>
                                          </p:val>
                                        </p:tav>
                                      </p:tavLst>
                                    </p:anim>
                                    <p:anim calcmode="lin" valueType="num">
                                      <p:cBhvr>
                                        <p:cTn id="24" dur="500" fill="hold"/>
                                        <p:tgtEl>
                                          <p:spTgt spid="29"/>
                                        </p:tgtEl>
                                        <p:attrNameLst>
                                          <p:attrName>ppt_h</p:attrName>
                                        </p:attrNameLst>
                                      </p:cBhvr>
                                      <p:tavLst>
                                        <p:tav tm="0">
                                          <p:val>
                                            <p:fltVal val="0"/>
                                          </p:val>
                                        </p:tav>
                                        <p:tav tm="100000">
                                          <p:val>
                                            <p:strVal val="#ppt_h"/>
                                          </p:val>
                                        </p:tav>
                                      </p:tavLst>
                                    </p:anim>
                                    <p:animEffect transition="in" filter="fade">
                                      <p:cBhvr>
                                        <p:cTn id="25" dur="500"/>
                                        <p:tgtEl>
                                          <p:spTgt spid="29"/>
                                        </p:tgtEl>
                                      </p:cBhvr>
                                    </p:animEffect>
                                  </p:childTnLst>
                                </p:cTn>
                              </p:par>
                            </p:childTnLst>
                          </p:cTn>
                        </p:par>
                        <p:par>
                          <p:cTn id="26" fill="hold">
                            <p:stCondLst>
                              <p:cond delay="2000"/>
                            </p:stCondLst>
                            <p:childTnLst>
                              <p:par>
                                <p:cTn id="27" presetID="2" presetClass="entr" presetSubtype="4"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p:cTn id="34" dur="500" fill="hold"/>
                                        <p:tgtEl>
                                          <p:spTgt spid="32"/>
                                        </p:tgtEl>
                                        <p:attrNameLst>
                                          <p:attrName>ppt_w</p:attrName>
                                        </p:attrNameLst>
                                      </p:cBhvr>
                                      <p:tavLst>
                                        <p:tav tm="0">
                                          <p:val>
                                            <p:fltVal val="0"/>
                                          </p:val>
                                        </p:tav>
                                        <p:tav tm="100000">
                                          <p:val>
                                            <p:strVal val="#ppt_w"/>
                                          </p:val>
                                        </p:tav>
                                      </p:tavLst>
                                    </p:anim>
                                    <p:anim calcmode="lin" valueType="num">
                                      <p:cBhvr>
                                        <p:cTn id="35" dur="500" fill="hold"/>
                                        <p:tgtEl>
                                          <p:spTgt spid="32"/>
                                        </p:tgtEl>
                                        <p:attrNameLst>
                                          <p:attrName>ppt_h</p:attrName>
                                        </p:attrNameLst>
                                      </p:cBhvr>
                                      <p:tavLst>
                                        <p:tav tm="0">
                                          <p:val>
                                            <p:fltVal val="0"/>
                                          </p:val>
                                        </p:tav>
                                        <p:tav tm="100000">
                                          <p:val>
                                            <p:strVal val="#ppt_h"/>
                                          </p:val>
                                        </p:tav>
                                      </p:tavLst>
                                    </p:anim>
                                    <p:animEffect transition="in" filter="fade">
                                      <p:cBhvr>
                                        <p:cTn id="36" dur="500"/>
                                        <p:tgtEl>
                                          <p:spTgt spid="32"/>
                                        </p:tgtEl>
                                      </p:cBhvr>
                                    </p:animEffect>
                                  </p:childTnLst>
                                </p:cTn>
                              </p:par>
                            </p:childTnLst>
                          </p:cTn>
                        </p:par>
                        <p:par>
                          <p:cTn id="37" fill="hold">
                            <p:stCondLst>
                              <p:cond delay="3000"/>
                            </p:stCondLst>
                            <p:childTnLst>
                              <p:par>
                                <p:cTn id="38" presetID="2" presetClass="entr" presetSubtype="1" fill="hold"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0-#ppt_h/2"/>
                                          </p:val>
                                        </p:tav>
                                        <p:tav tm="100000">
                                          <p:val>
                                            <p:strVal val="#ppt_y"/>
                                          </p:val>
                                        </p:tav>
                                      </p:tavLst>
                                    </p:anim>
                                  </p:childTnLst>
                                </p:cTn>
                              </p:par>
                            </p:childTnLst>
                          </p:cTn>
                        </p:par>
                        <p:par>
                          <p:cTn id="42" fill="hold">
                            <p:stCondLst>
                              <p:cond delay="3500"/>
                            </p:stCondLst>
                            <p:childTnLst>
                              <p:par>
                                <p:cTn id="43" presetID="53" presetClass="entr" presetSubtype="16" fill="hold" nodeType="after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p:cTn id="45" dur="500" fill="hold"/>
                                        <p:tgtEl>
                                          <p:spTgt spid="35"/>
                                        </p:tgtEl>
                                        <p:attrNameLst>
                                          <p:attrName>ppt_w</p:attrName>
                                        </p:attrNameLst>
                                      </p:cBhvr>
                                      <p:tavLst>
                                        <p:tav tm="0">
                                          <p:val>
                                            <p:fltVal val="0"/>
                                          </p:val>
                                        </p:tav>
                                        <p:tav tm="100000">
                                          <p:val>
                                            <p:strVal val="#ppt_w"/>
                                          </p:val>
                                        </p:tav>
                                      </p:tavLst>
                                    </p:anim>
                                    <p:anim calcmode="lin" valueType="num">
                                      <p:cBhvr>
                                        <p:cTn id="46" dur="500" fill="hold"/>
                                        <p:tgtEl>
                                          <p:spTgt spid="35"/>
                                        </p:tgtEl>
                                        <p:attrNameLst>
                                          <p:attrName>ppt_h</p:attrName>
                                        </p:attrNameLst>
                                      </p:cBhvr>
                                      <p:tavLst>
                                        <p:tav tm="0">
                                          <p:val>
                                            <p:fltVal val="0"/>
                                          </p:val>
                                        </p:tav>
                                        <p:tav tm="100000">
                                          <p:val>
                                            <p:strVal val="#ppt_h"/>
                                          </p:val>
                                        </p:tav>
                                      </p:tavLst>
                                    </p:anim>
                                    <p:animEffect transition="in" filter="fade">
                                      <p:cBhvr>
                                        <p:cTn id="4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14068"/>
            <a:ext cx="12192000" cy="1306523"/>
          </a:xfrm>
          <a:prstGeom prst="rect">
            <a:avLst/>
          </a:prstGeom>
          <a:solidFill>
            <a:srgbClr val="C9E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xmlns="" val="0"/>
              </a:ext>
            </a:extLst>
          </a:blip>
          <a:srcRect l="42408" t="49619"/>
          <a:stretch>
            <a:fillRect/>
          </a:stretch>
        </p:blipFill>
        <p:spPr>
          <a:xfrm flipV="1">
            <a:off x="10199077" y="-14068"/>
            <a:ext cx="1992923" cy="1306523"/>
          </a:xfrm>
          <a:prstGeom prst="rect">
            <a:avLst/>
          </a:prstGeom>
        </p:spPr>
      </p:pic>
      <p:sp>
        <p:nvSpPr>
          <p:cNvPr id="16" name="矩形 15"/>
          <p:cNvSpPr/>
          <p:nvPr/>
        </p:nvSpPr>
        <p:spPr>
          <a:xfrm>
            <a:off x="2678165" y="106081"/>
            <a:ext cx="6807534" cy="897409"/>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xmlns="" val="0"/>
              </a:ext>
            </a:extLst>
          </a:blip>
          <a:srcRect l="42408" t="49619"/>
          <a:stretch>
            <a:fillRect/>
          </a:stretch>
        </p:blipFill>
        <p:spPr>
          <a:xfrm flipH="1" flipV="1">
            <a:off x="-1" y="-14068"/>
            <a:ext cx="2046923" cy="1341924"/>
          </a:xfrm>
          <a:prstGeom prst="rect">
            <a:avLst/>
          </a:prstGeom>
        </p:spPr>
      </p:pic>
      <p:sp>
        <p:nvSpPr>
          <p:cNvPr id="14" name="文本框 13"/>
          <p:cNvSpPr txBox="1"/>
          <p:nvPr/>
        </p:nvSpPr>
        <p:spPr>
          <a:xfrm>
            <a:off x="3958343" y="210754"/>
            <a:ext cx="4301177" cy="707886"/>
          </a:xfrm>
          <a:prstGeom prst="rect">
            <a:avLst/>
          </a:prstGeom>
          <a:noFill/>
        </p:spPr>
        <p:txBody>
          <a:bodyPr wrap="none" rtlCol="0">
            <a:spAutoFit/>
          </a:bodyPr>
          <a:lstStyle/>
          <a:p>
            <a:pPr algn="ctr"/>
            <a:r>
              <a:rPr lang="zh-CN" altLang="en-US" sz="4000" b="1" dirty="0" smtClean="0">
                <a:solidFill>
                  <a:srgbClr val="FFFFFF"/>
                </a:solidFill>
                <a:latin typeface="幼圆" panose="02010509060101010101" pitchFamily="49" charset="-122"/>
                <a:ea typeface="幼圆" panose="02010509060101010101" pitchFamily="49" charset="-122"/>
              </a:rPr>
              <a:t>这里输入您的标题</a:t>
            </a:r>
            <a:endParaRPr lang="zh-CN" altLang="en-US" sz="4000" b="1" dirty="0">
              <a:solidFill>
                <a:srgbClr val="FFFFFF"/>
              </a:solidFill>
              <a:latin typeface="幼圆" panose="02010509060101010101" pitchFamily="49" charset="-122"/>
              <a:ea typeface="幼圆" panose="02010509060101010101" pitchFamily="49" charset="-122"/>
            </a:endParaRPr>
          </a:p>
        </p:txBody>
      </p:sp>
      <p:sp>
        <p:nvSpPr>
          <p:cNvPr id="20" name="矩形 19"/>
          <p:cNvSpPr/>
          <p:nvPr/>
        </p:nvSpPr>
        <p:spPr>
          <a:xfrm>
            <a:off x="2766392" y="219179"/>
            <a:ext cx="6827774" cy="892170"/>
          </a:xfrm>
          <a:prstGeom prst="rect">
            <a:avLst/>
          </a:prstGeom>
          <a:noFill/>
          <a:ln w="254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63444" y="2075973"/>
            <a:ext cx="745587" cy="1294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63445" y="3370201"/>
            <a:ext cx="745587" cy="1294228"/>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871389" y="2003279"/>
            <a:ext cx="1811333" cy="3999590"/>
            <a:chOff x="938623" y="1841916"/>
            <a:chExt cx="1811333" cy="3999590"/>
          </a:xfrm>
        </p:grpSpPr>
        <p:sp>
          <p:nvSpPr>
            <p:cNvPr id="11" name="Freeform 5"/>
            <p:cNvSpPr/>
            <p:nvPr/>
          </p:nvSpPr>
          <p:spPr bwMode="auto">
            <a:xfrm>
              <a:off x="938623" y="1841916"/>
              <a:ext cx="1811333" cy="3999590"/>
            </a:xfrm>
            <a:custGeom>
              <a:avLst/>
              <a:gdLst>
                <a:gd name="T0" fmla="*/ 366 w 366"/>
                <a:gd name="T1" fmla="*/ 685 h 805"/>
                <a:gd name="T2" fmla="*/ 183 w 366"/>
                <a:gd name="T3" fmla="*/ 805 h 805"/>
                <a:gd name="T4" fmla="*/ 0 w 366"/>
                <a:gd name="T5" fmla="*/ 685 h 805"/>
                <a:gd name="T6" fmla="*/ 0 w 366"/>
                <a:gd name="T7" fmla="*/ 22 h 805"/>
                <a:gd name="T8" fmla="*/ 22 w 366"/>
                <a:gd name="T9" fmla="*/ 0 h 805"/>
                <a:gd name="T10" fmla="*/ 344 w 366"/>
                <a:gd name="T11" fmla="*/ 0 h 805"/>
                <a:gd name="T12" fmla="*/ 366 w 366"/>
                <a:gd name="T13" fmla="*/ 22 h 805"/>
                <a:gd name="T14" fmla="*/ 366 w 366"/>
                <a:gd name="T15" fmla="*/ 685 h 8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6" h="805">
                  <a:moveTo>
                    <a:pt x="366" y="685"/>
                  </a:moveTo>
                  <a:cubicBezTo>
                    <a:pt x="366" y="697"/>
                    <a:pt x="183" y="805"/>
                    <a:pt x="183" y="805"/>
                  </a:cubicBezTo>
                  <a:cubicBezTo>
                    <a:pt x="183" y="805"/>
                    <a:pt x="0" y="697"/>
                    <a:pt x="0" y="685"/>
                  </a:cubicBezTo>
                  <a:cubicBezTo>
                    <a:pt x="0" y="22"/>
                    <a:pt x="0" y="22"/>
                    <a:pt x="0" y="22"/>
                  </a:cubicBezTo>
                  <a:cubicBezTo>
                    <a:pt x="0" y="10"/>
                    <a:pt x="9" y="0"/>
                    <a:pt x="22" y="0"/>
                  </a:cubicBezTo>
                  <a:cubicBezTo>
                    <a:pt x="344" y="0"/>
                    <a:pt x="344" y="0"/>
                    <a:pt x="344" y="0"/>
                  </a:cubicBezTo>
                  <a:cubicBezTo>
                    <a:pt x="356" y="0"/>
                    <a:pt x="366" y="10"/>
                    <a:pt x="366" y="22"/>
                  </a:cubicBezTo>
                  <a:lnTo>
                    <a:pt x="366" y="685"/>
                  </a:lnTo>
                  <a:close/>
                </a:path>
              </a:pathLst>
            </a:custGeom>
            <a:solidFill>
              <a:srgbClr val="5B9BD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6"/>
            <p:cNvSpPr>
              <a:spLocks noChangeArrowheads="1"/>
            </p:cNvSpPr>
            <p:nvPr/>
          </p:nvSpPr>
          <p:spPr bwMode="auto">
            <a:xfrm>
              <a:off x="938623" y="2474312"/>
              <a:ext cx="1811333" cy="1017697"/>
            </a:xfrm>
            <a:prstGeom prst="rect">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矩形 14"/>
            <p:cNvSpPr/>
            <p:nvPr/>
          </p:nvSpPr>
          <p:spPr>
            <a:xfrm>
              <a:off x="1399031" y="2629217"/>
              <a:ext cx="890516" cy="707886"/>
            </a:xfrm>
            <a:prstGeom prst="rect">
              <a:avLst/>
            </a:prstGeom>
            <a:effectLst/>
          </p:spPr>
          <p:txBody>
            <a:bodyPr wrap="square">
              <a:spAutoFit/>
            </a:bodyPr>
            <a:lstStyle/>
            <a:p>
              <a:pPr algn="ctr"/>
              <a:r>
                <a:rPr lang="en-US" altLang="zh-CN" sz="4000" b="1" dirty="0" smtClean="0">
                  <a:solidFill>
                    <a:schemeClr val="tx1">
                      <a:lumMod val="65000"/>
                      <a:lumOff val="35000"/>
                    </a:schemeClr>
                  </a:solidFill>
                  <a:latin typeface="Agency FB" panose="020B0503020202020204" pitchFamily="34" charset="0"/>
                  <a:ea typeface="微软雅黑" panose="020B0503020204020204" pitchFamily="34" charset="-122"/>
                </a:rPr>
                <a:t>01</a:t>
              </a:r>
              <a:endParaRPr lang="zh-CN" altLang="en-US" sz="4000" b="1" dirty="0">
                <a:solidFill>
                  <a:schemeClr val="tx1">
                    <a:lumMod val="65000"/>
                    <a:lumOff val="35000"/>
                  </a:schemeClr>
                </a:solidFill>
                <a:latin typeface="Agency FB" panose="020B0503020202020204" pitchFamily="34" charset="0"/>
                <a:ea typeface="微软雅黑" panose="020B0503020204020204" pitchFamily="34" charset="-122"/>
              </a:endParaRPr>
            </a:p>
          </p:txBody>
        </p:sp>
        <p:sp>
          <p:nvSpPr>
            <p:cNvPr id="17" name="Freeform 14"/>
            <p:cNvSpPr>
              <a:spLocks noChangeAspect="1" noEditPoints="1"/>
            </p:cNvSpPr>
            <p:nvPr/>
          </p:nvSpPr>
          <p:spPr bwMode="auto">
            <a:xfrm>
              <a:off x="1672682" y="1945978"/>
              <a:ext cx="396000" cy="394405"/>
            </a:xfrm>
            <a:custGeom>
              <a:avLst/>
              <a:gdLst>
                <a:gd name="T0" fmla="*/ 359 w 605"/>
                <a:gd name="T1" fmla="*/ 39 h 602"/>
                <a:gd name="T2" fmla="*/ 462 w 605"/>
                <a:gd name="T3" fmla="*/ 85 h 602"/>
                <a:gd name="T4" fmla="*/ 537 w 605"/>
                <a:gd name="T5" fmla="*/ 168 h 602"/>
                <a:gd name="T6" fmla="*/ 572 w 605"/>
                <a:gd name="T7" fmla="*/ 275 h 602"/>
                <a:gd name="T8" fmla="*/ 560 w 605"/>
                <a:gd name="T9" fmla="*/ 387 h 602"/>
                <a:gd name="T10" fmla="*/ 504 w 605"/>
                <a:gd name="T11" fmla="*/ 484 h 602"/>
                <a:gd name="T12" fmla="*/ 413 w 605"/>
                <a:gd name="T13" fmla="*/ 551 h 602"/>
                <a:gd name="T14" fmla="*/ 303 w 605"/>
                <a:gd name="T15" fmla="*/ 574 h 602"/>
                <a:gd name="T16" fmla="*/ 193 w 605"/>
                <a:gd name="T17" fmla="*/ 551 h 602"/>
                <a:gd name="T18" fmla="*/ 102 w 605"/>
                <a:gd name="T19" fmla="*/ 484 h 602"/>
                <a:gd name="T20" fmla="*/ 46 w 605"/>
                <a:gd name="T21" fmla="*/ 387 h 602"/>
                <a:gd name="T22" fmla="*/ 34 w 605"/>
                <a:gd name="T23" fmla="*/ 275 h 602"/>
                <a:gd name="T24" fmla="*/ 69 w 605"/>
                <a:gd name="T25" fmla="*/ 168 h 602"/>
                <a:gd name="T26" fmla="*/ 144 w 605"/>
                <a:gd name="T27" fmla="*/ 85 h 602"/>
                <a:gd name="T28" fmla="*/ 247 w 605"/>
                <a:gd name="T29" fmla="*/ 39 h 602"/>
                <a:gd name="T30" fmla="*/ 359 w 605"/>
                <a:gd name="T31" fmla="*/ 39 h 602"/>
                <a:gd name="T32" fmla="*/ 376 w 605"/>
                <a:gd name="T33" fmla="*/ 379 h 602"/>
                <a:gd name="T34" fmla="*/ 376 w 605"/>
                <a:gd name="T35" fmla="*/ 379 h 602"/>
                <a:gd name="T36" fmla="*/ 412 w 605"/>
                <a:gd name="T37" fmla="*/ 419 h 602"/>
                <a:gd name="T38" fmla="*/ 397 w 605"/>
                <a:gd name="T39" fmla="*/ 332 h 602"/>
                <a:gd name="T40" fmla="*/ 376 w 605"/>
                <a:gd name="T41" fmla="*/ 379 h 602"/>
                <a:gd name="T42" fmla="*/ 186 w 605"/>
                <a:gd name="T43" fmla="*/ 222 h 602"/>
                <a:gd name="T44" fmla="*/ 186 w 605"/>
                <a:gd name="T45" fmla="*/ 222 h 602"/>
                <a:gd name="T46" fmla="*/ 221 w 605"/>
                <a:gd name="T47" fmla="*/ 261 h 602"/>
                <a:gd name="T48" fmla="*/ 207 w 605"/>
                <a:gd name="T49" fmla="*/ 175 h 602"/>
                <a:gd name="T50" fmla="*/ 186 w 605"/>
                <a:gd name="T51" fmla="*/ 222 h 602"/>
                <a:gd name="T52" fmla="*/ 141 w 605"/>
                <a:gd name="T53" fmla="*/ 222 h 602"/>
                <a:gd name="T54" fmla="*/ 141 w 605"/>
                <a:gd name="T55" fmla="*/ 222 h 602"/>
                <a:gd name="T56" fmla="*/ 256 w 605"/>
                <a:gd name="T57" fmla="*/ 162 h 602"/>
                <a:gd name="T58" fmla="*/ 208 w 605"/>
                <a:gd name="T59" fmla="*/ 301 h 602"/>
                <a:gd name="T60" fmla="*/ 141 w 605"/>
                <a:gd name="T61" fmla="*/ 222 h 602"/>
                <a:gd name="T62" fmla="*/ 244 w 605"/>
                <a:gd name="T63" fmla="*/ 460 h 602"/>
                <a:gd name="T64" fmla="*/ 244 w 605"/>
                <a:gd name="T65" fmla="*/ 460 h 602"/>
                <a:gd name="T66" fmla="*/ 201 w 605"/>
                <a:gd name="T67" fmla="*/ 460 h 602"/>
                <a:gd name="T68" fmla="*/ 362 w 605"/>
                <a:gd name="T69" fmla="*/ 141 h 602"/>
                <a:gd name="T70" fmla="*/ 404 w 605"/>
                <a:gd name="T71" fmla="*/ 141 h 602"/>
                <a:gd name="T72" fmla="*/ 244 w 605"/>
                <a:gd name="T73" fmla="*/ 460 h 602"/>
                <a:gd name="T74" fmla="*/ 331 w 605"/>
                <a:gd name="T75" fmla="*/ 379 h 602"/>
                <a:gd name="T76" fmla="*/ 331 w 605"/>
                <a:gd name="T77" fmla="*/ 379 h 602"/>
                <a:gd name="T78" fmla="*/ 446 w 605"/>
                <a:gd name="T79" fmla="*/ 319 h 602"/>
                <a:gd name="T80" fmla="*/ 398 w 605"/>
                <a:gd name="T81" fmla="*/ 459 h 602"/>
                <a:gd name="T82" fmla="*/ 331 w 605"/>
                <a:gd name="T83" fmla="*/ 379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5" h="602">
                  <a:moveTo>
                    <a:pt x="359" y="39"/>
                  </a:moveTo>
                  <a:cubicBezTo>
                    <a:pt x="435" y="31"/>
                    <a:pt x="417" y="22"/>
                    <a:pt x="462" y="85"/>
                  </a:cubicBezTo>
                  <a:cubicBezTo>
                    <a:pt x="535" y="108"/>
                    <a:pt x="521" y="93"/>
                    <a:pt x="537" y="168"/>
                  </a:cubicBezTo>
                  <a:cubicBezTo>
                    <a:pt x="594" y="219"/>
                    <a:pt x="588" y="200"/>
                    <a:pt x="572" y="275"/>
                  </a:cubicBezTo>
                  <a:cubicBezTo>
                    <a:pt x="603" y="345"/>
                    <a:pt x="605" y="325"/>
                    <a:pt x="560" y="387"/>
                  </a:cubicBezTo>
                  <a:cubicBezTo>
                    <a:pt x="560" y="464"/>
                    <a:pt x="570" y="446"/>
                    <a:pt x="504" y="484"/>
                  </a:cubicBezTo>
                  <a:cubicBezTo>
                    <a:pt x="473" y="555"/>
                    <a:pt x="489" y="543"/>
                    <a:pt x="413" y="551"/>
                  </a:cubicBezTo>
                  <a:cubicBezTo>
                    <a:pt x="356" y="602"/>
                    <a:pt x="376" y="598"/>
                    <a:pt x="303" y="574"/>
                  </a:cubicBezTo>
                  <a:cubicBezTo>
                    <a:pt x="230" y="598"/>
                    <a:pt x="250" y="602"/>
                    <a:pt x="193" y="551"/>
                  </a:cubicBezTo>
                  <a:cubicBezTo>
                    <a:pt x="116" y="543"/>
                    <a:pt x="133" y="555"/>
                    <a:pt x="102" y="484"/>
                  </a:cubicBezTo>
                  <a:cubicBezTo>
                    <a:pt x="35" y="446"/>
                    <a:pt x="45" y="464"/>
                    <a:pt x="46" y="387"/>
                  </a:cubicBezTo>
                  <a:cubicBezTo>
                    <a:pt x="0" y="325"/>
                    <a:pt x="2" y="345"/>
                    <a:pt x="34" y="275"/>
                  </a:cubicBezTo>
                  <a:cubicBezTo>
                    <a:pt x="18" y="200"/>
                    <a:pt x="11" y="219"/>
                    <a:pt x="69" y="168"/>
                  </a:cubicBezTo>
                  <a:cubicBezTo>
                    <a:pt x="84" y="93"/>
                    <a:pt x="71" y="108"/>
                    <a:pt x="144" y="85"/>
                  </a:cubicBezTo>
                  <a:cubicBezTo>
                    <a:pt x="189" y="22"/>
                    <a:pt x="170" y="31"/>
                    <a:pt x="247" y="39"/>
                  </a:cubicBezTo>
                  <a:cubicBezTo>
                    <a:pt x="313" y="0"/>
                    <a:pt x="293" y="0"/>
                    <a:pt x="359" y="39"/>
                  </a:cubicBezTo>
                  <a:close/>
                  <a:moveTo>
                    <a:pt x="376" y="379"/>
                  </a:moveTo>
                  <a:lnTo>
                    <a:pt x="376" y="379"/>
                  </a:lnTo>
                  <a:cubicBezTo>
                    <a:pt x="376" y="443"/>
                    <a:pt x="406" y="427"/>
                    <a:pt x="412" y="419"/>
                  </a:cubicBezTo>
                  <a:cubicBezTo>
                    <a:pt x="418" y="409"/>
                    <a:pt x="429" y="332"/>
                    <a:pt x="397" y="332"/>
                  </a:cubicBezTo>
                  <a:cubicBezTo>
                    <a:pt x="378" y="332"/>
                    <a:pt x="376" y="356"/>
                    <a:pt x="376" y="379"/>
                  </a:cubicBezTo>
                  <a:close/>
                  <a:moveTo>
                    <a:pt x="186" y="222"/>
                  </a:moveTo>
                  <a:lnTo>
                    <a:pt x="186" y="222"/>
                  </a:lnTo>
                  <a:cubicBezTo>
                    <a:pt x="186" y="286"/>
                    <a:pt x="217" y="268"/>
                    <a:pt x="221" y="261"/>
                  </a:cubicBezTo>
                  <a:cubicBezTo>
                    <a:pt x="228" y="251"/>
                    <a:pt x="238" y="175"/>
                    <a:pt x="207" y="175"/>
                  </a:cubicBezTo>
                  <a:cubicBezTo>
                    <a:pt x="188" y="175"/>
                    <a:pt x="186" y="199"/>
                    <a:pt x="186" y="222"/>
                  </a:cubicBezTo>
                  <a:close/>
                  <a:moveTo>
                    <a:pt x="141" y="222"/>
                  </a:moveTo>
                  <a:lnTo>
                    <a:pt x="141" y="222"/>
                  </a:lnTo>
                  <a:cubicBezTo>
                    <a:pt x="141" y="124"/>
                    <a:pt x="229" y="132"/>
                    <a:pt x="256" y="162"/>
                  </a:cubicBezTo>
                  <a:cubicBezTo>
                    <a:pt x="282" y="190"/>
                    <a:pt x="291" y="301"/>
                    <a:pt x="208" y="301"/>
                  </a:cubicBezTo>
                  <a:cubicBezTo>
                    <a:pt x="160" y="301"/>
                    <a:pt x="141" y="269"/>
                    <a:pt x="141" y="222"/>
                  </a:cubicBezTo>
                  <a:close/>
                  <a:moveTo>
                    <a:pt x="244" y="460"/>
                  </a:moveTo>
                  <a:lnTo>
                    <a:pt x="244" y="460"/>
                  </a:lnTo>
                  <a:cubicBezTo>
                    <a:pt x="230" y="460"/>
                    <a:pt x="216" y="460"/>
                    <a:pt x="201" y="460"/>
                  </a:cubicBezTo>
                  <a:cubicBezTo>
                    <a:pt x="255" y="354"/>
                    <a:pt x="309" y="247"/>
                    <a:pt x="362" y="141"/>
                  </a:cubicBezTo>
                  <a:cubicBezTo>
                    <a:pt x="376" y="141"/>
                    <a:pt x="390" y="141"/>
                    <a:pt x="404" y="141"/>
                  </a:cubicBezTo>
                  <a:cubicBezTo>
                    <a:pt x="351" y="247"/>
                    <a:pt x="298" y="354"/>
                    <a:pt x="244" y="460"/>
                  </a:cubicBezTo>
                  <a:close/>
                  <a:moveTo>
                    <a:pt x="331" y="379"/>
                  </a:moveTo>
                  <a:lnTo>
                    <a:pt x="331" y="379"/>
                  </a:lnTo>
                  <a:cubicBezTo>
                    <a:pt x="331" y="282"/>
                    <a:pt x="419" y="289"/>
                    <a:pt x="446" y="319"/>
                  </a:cubicBezTo>
                  <a:cubicBezTo>
                    <a:pt x="473" y="348"/>
                    <a:pt x="481" y="459"/>
                    <a:pt x="398" y="459"/>
                  </a:cubicBezTo>
                  <a:cubicBezTo>
                    <a:pt x="351" y="459"/>
                    <a:pt x="331" y="427"/>
                    <a:pt x="331" y="379"/>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22" name="TextBox 29"/>
            <p:cNvSpPr txBox="1"/>
            <p:nvPr/>
          </p:nvSpPr>
          <p:spPr>
            <a:xfrm>
              <a:off x="1136622" y="3841711"/>
              <a:ext cx="1468120" cy="1282402"/>
            </a:xfrm>
            <a:prstGeom prst="rect">
              <a:avLst/>
            </a:prstGeom>
            <a:noFill/>
          </p:spPr>
          <p:txBody>
            <a:bodyPr wrap="square" lIns="0" tIns="0" rIns="0" bIns="0" rtlCol="0">
              <a:spAutoFit/>
            </a:bodyPr>
            <a:lstStyle/>
            <a:p>
              <a:pPr algn="just">
                <a:lnSpc>
                  <a:spcPts val="2000"/>
                </a:lnSpc>
              </a:pPr>
              <a:r>
                <a:rPr lang="zh-CN" altLang="en-US" sz="1200" dirty="0">
                  <a:solidFill>
                    <a:srgbClr val="FFFFFF"/>
                  </a:solidFill>
                  <a:latin typeface="微软雅黑" panose="020B0503020204020204" pitchFamily="34" charset="-122"/>
                  <a:ea typeface="微软雅黑" panose="020B0503020204020204" pitchFamily="34" charset="-122"/>
                </a:rPr>
                <a:t>点击输入简要文字内容，文字内容需概括精炼，言简意赅的说明分项内容言简意赅的说明分项内容</a:t>
              </a:r>
              <a:endParaRPr lang="en-US" altLang="zh-CN" sz="1200" dirty="0">
                <a:solidFill>
                  <a:srgbClr val="FFFFFF"/>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3019860" y="2003279"/>
            <a:ext cx="1817615" cy="3999590"/>
            <a:chOff x="3087094" y="1841916"/>
            <a:chExt cx="1817615" cy="3999590"/>
          </a:xfrm>
        </p:grpSpPr>
        <p:sp>
          <p:nvSpPr>
            <p:cNvPr id="24" name="Freeform 7"/>
            <p:cNvSpPr/>
            <p:nvPr/>
          </p:nvSpPr>
          <p:spPr bwMode="auto">
            <a:xfrm>
              <a:off x="3087094" y="1841916"/>
              <a:ext cx="1817615" cy="3999590"/>
            </a:xfrm>
            <a:custGeom>
              <a:avLst/>
              <a:gdLst>
                <a:gd name="T0" fmla="*/ 367 w 367"/>
                <a:gd name="T1" fmla="*/ 685 h 805"/>
                <a:gd name="T2" fmla="*/ 184 w 367"/>
                <a:gd name="T3" fmla="*/ 805 h 805"/>
                <a:gd name="T4" fmla="*/ 0 w 367"/>
                <a:gd name="T5" fmla="*/ 685 h 805"/>
                <a:gd name="T6" fmla="*/ 0 w 367"/>
                <a:gd name="T7" fmla="*/ 22 h 805"/>
                <a:gd name="T8" fmla="*/ 22 w 367"/>
                <a:gd name="T9" fmla="*/ 0 h 805"/>
                <a:gd name="T10" fmla="*/ 345 w 367"/>
                <a:gd name="T11" fmla="*/ 0 h 805"/>
                <a:gd name="T12" fmla="*/ 367 w 367"/>
                <a:gd name="T13" fmla="*/ 22 h 805"/>
                <a:gd name="T14" fmla="*/ 367 w 367"/>
                <a:gd name="T15" fmla="*/ 685 h 8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7" h="805">
                  <a:moveTo>
                    <a:pt x="367" y="685"/>
                  </a:moveTo>
                  <a:cubicBezTo>
                    <a:pt x="367" y="697"/>
                    <a:pt x="184" y="805"/>
                    <a:pt x="184" y="805"/>
                  </a:cubicBezTo>
                  <a:cubicBezTo>
                    <a:pt x="184" y="805"/>
                    <a:pt x="0" y="697"/>
                    <a:pt x="0" y="685"/>
                  </a:cubicBezTo>
                  <a:cubicBezTo>
                    <a:pt x="0" y="22"/>
                    <a:pt x="0" y="22"/>
                    <a:pt x="0" y="22"/>
                  </a:cubicBezTo>
                  <a:cubicBezTo>
                    <a:pt x="0" y="10"/>
                    <a:pt x="10" y="0"/>
                    <a:pt x="22" y="0"/>
                  </a:cubicBezTo>
                  <a:cubicBezTo>
                    <a:pt x="345" y="0"/>
                    <a:pt x="345" y="0"/>
                    <a:pt x="345" y="0"/>
                  </a:cubicBezTo>
                  <a:cubicBezTo>
                    <a:pt x="357" y="0"/>
                    <a:pt x="367" y="10"/>
                    <a:pt x="367" y="22"/>
                  </a:cubicBezTo>
                  <a:lnTo>
                    <a:pt x="367" y="685"/>
                  </a:lnTo>
                  <a:close/>
                </a:path>
              </a:pathLst>
            </a:custGeom>
            <a:solidFill>
              <a:srgbClr val="A5D9F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8"/>
            <p:cNvSpPr>
              <a:spLocks noChangeArrowheads="1"/>
            </p:cNvSpPr>
            <p:nvPr/>
          </p:nvSpPr>
          <p:spPr bwMode="auto">
            <a:xfrm>
              <a:off x="3087094" y="2474312"/>
              <a:ext cx="1813427" cy="1017697"/>
            </a:xfrm>
            <a:prstGeom prst="rect">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6" name="矩形 25"/>
            <p:cNvSpPr/>
            <p:nvPr/>
          </p:nvSpPr>
          <p:spPr>
            <a:xfrm>
              <a:off x="3550643" y="2629217"/>
              <a:ext cx="890516" cy="707886"/>
            </a:xfrm>
            <a:prstGeom prst="rect">
              <a:avLst/>
            </a:prstGeom>
            <a:effectLst/>
          </p:spPr>
          <p:txBody>
            <a:bodyPr wrap="square">
              <a:spAutoFit/>
            </a:bodyPr>
            <a:lstStyle/>
            <a:p>
              <a:pPr algn="ctr"/>
              <a:r>
                <a:rPr lang="en-US" altLang="zh-CN" sz="4000" b="1" dirty="0" smtClean="0">
                  <a:solidFill>
                    <a:schemeClr val="tx1">
                      <a:lumMod val="65000"/>
                      <a:lumOff val="35000"/>
                    </a:schemeClr>
                  </a:solidFill>
                  <a:latin typeface="Agency FB" panose="020B0503020202020204" pitchFamily="34" charset="0"/>
                  <a:ea typeface="微软雅黑" panose="020B0503020204020204" pitchFamily="34" charset="-122"/>
                </a:rPr>
                <a:t>02</a:t>
              </a:r>
              <a:endParaRPr lang="zh-CN" altLang="en-US" sz="4000" b="1" dirty="0">
                <a:solidFill>
                  <a:schemeClr val="tx1">
                    <a:lumMod val="65000"/>
                    <a:lumOff val="35000"/>
                  </a:schemeClr>
                </a:solidFill>
                <a:latin typeface="Agency FB" panose="020B0503020202020204" pitchFamily="34" charset="0"/>
                <a:ea typeface="微软雅黑" panose="020B0503020204020204" pitchFamily="34" charset="-122"/>
              </a:endParaRPr>
            </a:p>
          </p:txBody>
        </p:sp>
        <p:sp>
          <p:nvSpPr>
            <p:cNvPr id="27" name="Freeform 22"/>
            <p:cNvSpPr>
              <a:spLocks noChangeAspect="1" noEditPoints="1"/>
            </p:cNvSpPr>
            <p:nvPr/>
          </p:nvSpPr>
          <p:spPr bwMode="auto">
            <a:xfrm>
              <a:off x="3815901" y="1911497"/>
              <a:ext cx="360000" cy="422764"/>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FEFEFE"/>
            </a:solidFill>
            <a:ln>
              <a:noFill/>
            </a:ln>
          </p:spPr>
          <p:txBody>
            <a:bodyPr vert="horz" wrap="square" lIns="91440" tIns="45720" rIns="91440" bIns="45720" numCol="1" anchor="t" anchorCtr="0" compatLnSpc="1"/>
            <a:lstStyle/>
            <a:p>
              <a:endParaRPr lang="zh-CN" altLang="en-US"/>
            </a:p>
          </p:txBody>
        </p:sp>
        <p:sp>
          <p:nvSpPr>
            <p:cNvPr id="28" name="TextBox 29"/>
            <p:cNvSpPr txBox="1"/>
            <p:nvPr/>
          </p:nvSpPr>
          <p:spPr>
            <a:xfrm>
              <a:off x="3261841" y="3841711"/>
              <a:ext cx="1468120" cy="741934"/>
            </a:xfrm>
            <a:prstGeom prst="rect">
              <a:avLst/>
            </a:prstGeom>
            <a:noFill/>
          </p:spPr>
          <p:txBody>
            <a:bodyPr wrap="square" lIns="0" tIns="0" rIns="0" bIns="0" rtlCol="0">
              <a:spAutoFit/>
            </a:bodyPr>
            <a:lstStyle/>
            <a:p>
              <a:pPr algn="just">
                <a:lnSpc>
                  <a:spcPts val="2000"/>
                </a:lnSpc>
              </a:pPr>
              <a:r>
                <a:rPr lang="zh-CN" altLang="en-US" sz="1200" dirty="0" smtClean="0">
                  <a:solidFill>
                    <a:srgbClr val="FFFFFF"/>
                  </a:solidFill>
                  <a:latin typeface="微软雅黑" panose="020B0503020204020204" pitchFamily="34" charset="-122"/>
                  <a:ea typeface="微软雅黑" panose="020B0503020204020204" pitchFamily="34" charset="-122"/>
                </a:rPr>
                <a:t>亮亮图文旗舰店</a:t>
              </a:r>
            </a:p>
            <a:p>
              <a:pPr algn="just">
                <a:lnSpc>
                  <a:spcPts val="2000"/>
                </a:lnSpc>
              </a:pPr>
              <a:r>
                <a:rPr lang="en-US" altLang="zh-CN" sz="1200" dirty="0" smtClean="0">
                  <a:solidFill>
                    <a:srgbClr val="FFFFFF"/>
                  </a:solidFill>
                  <a:latin typeface="微软雅黑" panose="020B0503020204020204" pitchFamily="34" charset="-122"/>
                  <a:ea typeface="微软雅黑" panose="020B0503020204020204" pitchFamily="34" charset="-122"/>
                </a:rPr>
                <a:t>https://liangliangtuwen.tmall.com</a:t>
              </a:r>
              <a:endParaRPr lang="en-US" altLang="zh-CN" sz="1200" dirty="0">
                <a:solidFill>
                  <a:srgbClr val="FFFFFF"/>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5174613" y="2003279"/>
            <a:ext cx="1817615" cy="3999590"/>
            <a:chOff x="5241847" y="1841916"/>
            <a:chExt cx="1817615" cy="3999590"/>
          </a:xfrm>
        </p:grpSpPr>
        <p:sp>
          <p:nvSpPr>
            <p:cNvPr id="30" name="Freeform 9"/>
            <p:cNvSpPr/>
            <p:nvPr/>
          </p:nvSpPr>
          <p:spPr bwMode="auto">
            <a:xfrm>
              <a:off x="5241847" y="1841916"/>
              <a:ext cx="1817615" cy="3999590"/>
            </a:xfrm>
            <a:custGeom>
              <a:avLst/>
              <a:gdLst>
                <a:gd name="T0" fmla="*/ 367 w 367"/>
                <a:gd name="T1" fmla="*/ 685 h 805"/>
                <a:gd name="T2" fmla="*/ 183 w 367"/>
                <a:gd name="T3" fmla="*/ 805 h 805"/>
                <a:gd name="T4" fmla="*/ 0 w 367"/>
                <a:gd name="T5" fmla="*/ 685 h 805"/>
                <a:gd name="T6" fmla="*/ 0 w 367"/>
                <a:gd name="T7" fmla="*/ 22 h 805"/>
                <a:gd name="T8" fmla="*/ 22 w 367"/>
                <a:gd name="T9" fmla="*/ 0 h 805"/>
                <a:gd name="T10" fmla="*/ 344 w 367"/>
                <a:gd name="T11" fmla="*/ 0 h 805"/>
                <a:gd name="T12" fmla="*/ 367 w 367"/>
                <a:gd name="T13" fmla="*/ 22 h 805"/>
                <a:gd name="T14" fmla="*/ 367 w 367"/>
                <a:gd name="T15" fmla="*/ 685 h 8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7" h="805">
                  <a:moveTo>
                    <a:pt x="367" y="685"/>
                  </a:moveTo>
                  <a:cubicBezTo>
                    <a:pt x="367" y="697"/>
                    <a:pt x="183" y="805"/>
                    <a:pt x="183" y="805"/>
                  </a:cubicBezTo>
                  <a:cubicBezTo>
                    <a:pt x="183" y="805"/>
                    <a:pt x="0" y="697"/>
                    <a:pt x="0" y="685"/>
                  </a:cubicBezTo>
                  <a:cubicBezTo>
                    <a:pt x="0" y="22"/>
                    <a:pt x="0" y="22"/>
                    <a:pt x="0" y="22"/>
                  </a:cubicBezTo>
                  <a:cubicBezTo>
                    <a:pt x="0" y="10"/>
                    <a:pt x="10" y="0"/>
                    <a:pt x="22" y="0"/>
                  </a:cubicBezTo>
                  <a:cubicBezTo>
                    <a:pt x="344" y="0"/>
                    <a:pt x="344" y="0"/>
                    <a:pt x="344" y="0"/>
                  </a:cubicBezTo>
                  <a:cubicBezTo>
                    <a:pt x="357" y="0"/>
                    <a:pt x="367" y="10"/>
                    <a:pt x="367" y="22"/>
                  </a:cubicBezTo>
                  <a:lnTo>
                    <a:pt x="367" y="685"/>
                  </a:lnTo>
                  <a:close/>
                </a:path>
              </a:pathLst>
            </a:custGeom>
            <a:solidFill>
              <a:srgbClr val="5B9BD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1" name="Rectangle 10"/>
            <p:cNvSpPr>
              <a:spLocks noChangeArrowheads="1"/>
            </p:cNvSpPr>
            <p:nvPr/>
          </p:nvSpPr>
          <p:spPr bwMode="auto">
            <a:xfrm>
              <a:off x="5241847" y="2474312"/>
              <a:ext cx="1813427" cy="1017697"/>
            </a:xfrm>
            <a:prstGeom prst="rect">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2" name="矩形 31"/>
            <p:cNvSpPr/>
            <p:nvPr/>
          </p:nvSpPr>
          <p:spPr>
            <a:xfrm>
              <a:off x="5703302" y="2629217"/>
              <a:ext cx="890516" cy="707886"/>
            </a:xfrm>
            <a:prstGeom prst="rect">
              <a:avLst/>
            </a:prstGeom>
            <a:effectLst/>
          </p:spPr>
          <p:txBody>
            <a:bodyPr wrap="square">
              <a:spAutoFit/>
            </a:bodyPr>
            <a:lstStyle/>
            <a:p>
              <a:pPr algn="ctr"/>
              <a:r>
                <a:rPr lang="en-US" altLang="zh-CN" sz="4000" b="1" dirty="0" smtClean="0">
                  <a:solidFill>
                    <a:schemeClr val="tx1">
                      <a:lumMod val="65000"/>
                      <a:lumOff val="35000"/>
                    </a:schemeClr>
                  </a:solidFill>
                  <a:latin typeface="Agency FB" panose="020B0503020202020204" pitchFamily="34" charset="0"/>
                  <a:ea typeface="微软雅黑" panose="020B0503020204020204" pitchFamily="34" charset="-122"/>
                </a:rPr>
                <a:t>03</a:t>
              </a:r>
              <a:endParaRPr lang="zh-CN" altLang="en-US" sz="4000" b="1" dirty="0">
                <a:solidFill>
                  <a:schemeClr val="tx1">
                    <a:lumMod val="65000"/>
                    <a:lumOff val="35000"/>
                  </a:schemeClr>
                </a:solidFill>
                <a:latin typeface="Agency FB" panose="020B0503020202020204" pitchFamily="34" charset="0"/>
                <a:ea typeface="微软雅黑" panose="020B0503020204020204" pitchFamily="34" charset="-122"/>
              </a:endParaRPr>
            </a:p>
          </p:txBody>
        </p:sp>
        <p:sp>
          <p:nvSpPr>
            <p:cNvPr id="33" name="Freeform 26"/>
            <p:cNvSpPr>
              <a:spLocks noEditPoints="1"/>
            </p:cNvSpPr>
            <p:nvPr/>
          </p:nvSpPr>
          <p:spPr bwMode="auto">
            <a:xfrm>
              <a:off x="5980925" y="1988138"/>
              <a:ext cx="335269" cy="352245"/>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34" name="TextBox 29"/>
            <p:cNvSpPr txBox="1"/>
            <p:nvPr/>
          </p:nvSpPr>
          <p:spPr>
            <a:xfrm>
              <a:off x="5431362" y="3841711"/>
              <a:ext cx="1468120" cy="1282402"/>
            </a:xfrm>
            <a:prstGeom prst="rect">
              <a:avLst/>
            </a:prstGeom>
            <a:noFill/>
          </p:spPr>
          <p:txBody>
            <a:bodyPr wrap="square" lIns="0" tIns="0" rIns="0" bIns="0" rtlCol="0">
              <a:spAutoFit/>
            </a:bodyPr>
            <a:lstStyle/>
            <a:p>
              <a:pPr algn="just">
                <a:lnSpc>
                  <a:spcPts val="2000"/>
                </a:lnSpc>
              </a:pPr>
              <a:r>
                <a:rPr lang="zh-CN" altLang="en-US" sz="1200" dirty="0">
                  <a:solidFill>
                    <a:srgbClr val="FFFFFF"/>
                  </a:solidFill>
                  <a:latin typeface="微软雅黑" panose="020B0503020204020204" pitchFamily="34" charset="-122"/>
                  <a:ea typeface="微软雅黑" panose="020B0503020204020204" pitchFamily="34" charset="-122"/>
                </a:rPr>
                <a:t>点击输入简要文字内容，文字内容需概括精炼，言简意赅的说明分项内容言简意赅的说明分项内容</a:t>
              </a:r>
              <a:endParaRPr lang="en-US" altLang="zh-CN" sz="1200" dirty="0">
                <a:solidFill>
                  <a:srgbClr val="FFFFFF"/>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7329366" y="2003279"/>
            <a:ext cx="1811333" cy="3999590"/>
            <a:chOff x="7396600" y="1841916"/>
            <a:chExt cx="1811333" cy="3999590"/>
          </a:xfrm>
        </p:grpSpPr>
        <p:sp>
          <p:nvSpPr>
            <p:cNvPr id="36" name="Freeform 11"/>
            <p:cNvSpPr/>
            <p:nvPr/>
          </p:nvSpPr>
          <p:spPr bwMode="auto">
            <a:xfrm>
              <a:off x="7396600" y="1841916"/>
              <a:ext cx="1811333" cy="3999590"/>
            </a:xfrm>
            <a:custGeom>
              <a:avLst/>
              <a:gdLst>
                <a:gd name="T0" fmla="*/ 366 w 366"/>
                <a:gd name="T1" fmla="*/ 685 h 805"/>
                <a:gd name="T2" fmla="*/ 183 w 366"/>
                <a:gd name="T3" fmla="*/ 805 h 805"/>
                <a:gd name="T4" fmla="*/ 0 w 366"/>
                <a:gd name="T5" fmla="*/ 685 h 805"/>
                <a:gd name="T6" fmla="*/ 0 w 366"/>
                <a:gd name="T7" fmla="*/ 22 h 805"/>
                <a:gd name="T8" fmla="*/ 22 w 366"/>
                <a:gd name="T9" fmla="*/ 0 h 805"/>
                <a:gd name="T10" fmla="*/ 344 w 366"/>
                <a:gd name="T11" fmla="*/ 0 h 805"/>
                <a:gd name="T12" fmla="*/ 366 w 366"/>
                <a:gd name="T13" fmla="*/ 22 h 805"/>
                <a:gd name="T14" fmla="*/ 366 w 366"/>
                <a:gd name="T15" fmla="*/ 685 h 8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6" h="805">
                  <a:moveTo>
                    <a:pt x="366" y="685"/>
                  </a:moveTo>
                  <a:cubicBezTo>
                    <a:pt x="366" y="697"/>
                    <a:pt x="183" y="805"/>
                    <a:pt x="183" y="805"/>
                  </a:cubicBezTo>
                  <a:cubicBezTo>
                    <a:pt x="183" y="805"/>
                    <a:pt x="0" y="697"/>
                    <a:pt x="0" y="685"/>
                  </a:cubicBezTo>
                  <a:cubicBezTo>
                    <a:pt x="0" y="22"/>
                    <a:pt x="0" y="22"/>
                    <a:pt x="0" y="22"/>
                  </a:cubicBezTo>
                  <a:cubicBezTo>
                    <a:pt x="0" y="10"/>
                    <a:pt x="10" y="0"/>
                    <a:pt x="22" y="0"/>
                  </a:cubicBezTo>
                  <a:cubicBezTo>
                    <a:pt x="344" y="0"/>
                    <a:pt x="344" y="0"/>
                    <a:pt x="344" y="0"/>
                  </a:cubicBezTo>
                  <a:cubicBezTo>
                    <a:pt x="356" y="0"/>
                    <a:pt x="366" y="10"/>
                    <a:pt x="366" y="22"/>
                  </a:cubicBezTo>
                  <a:lnTo>
                    <a:pt x="366" y="685"/>
                  </a:lnTo>
                  <a:close/>
                </a:path>
              </a:pathLst>
            </a:custGeom>
            <a:solidFill>
              <a:srgbClr val="A5D9F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7" name="Rectangle 12"/>
            <p:cNvSpPr>
              <a:spLocks noChangeArrowheads="1"/>
            </p:cNvSpPr>
            <p:nvPr/>
          </p:nvSpPr>
          <p:spPr bwMode="auto">
            <a:xfrm>
              <a:off x="7396600" y="2474312"/>
              <a:ext cx="1811333" cy="1017697"/>
            </a:xfrm>
            <a:prstGeom prst="rect">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8" name="矩形 37"/>
            <p:cNvSpPr/>
            <p:nvPr/>
          </p:nvSpPr>
          <p:spPr>
            <a:xfrm>
              <a:off x="7857008" y="2629217"/>
              <a:ext cx="890516" cy="707886"/>
            </a:xfrm>
            <a:prstGeom prst="rect">
              <a:avLst/>
            </a:prstGeom>
            <a:effectLst/>
          </p:spPr>
          <p:txBody>
            <a:bodyPr wrap="square">
              <a:spAutoFit/>
            </a:bodyPr>
            <a:lstStyle/>
            <a:p>
              <a:pPr algn="ctr"/>
              <a:r>
                <a:rPr lang="en-US" altLang="zh-CN" sz="4000" b="1" dirty="0" smtClean="0">
                  <a:solidFill>
                    <a:schemeClr val="tx1">
                      <a:lumMod val="65000"/>
                      <a:lumOff val="35000"/>
                    </a:schemeClr>
                  </a:solidFill>
                  <a:latin typeface="Agency FB" panose="020B0503020202020204" pitchFamily="34" charset="0"/>
                  <a:ea typeface="微软雅黑" panose="020B0503020204020204" pitchFamily="34" charset="-122"/>
                </a:rPr>
                <a:t>04</a:t>
              </a:r>
              <a:endParaRPr lang="zh-CN" altLang="en-US" sz="4000" b="1" dirty="0">
                <a:solidFill>
                  <a:schemeClr val="tx1">
                    <a:lumMod val="65000"/>
                    <a:lumOff val="35000"/>
                  </a:schemeClr>
                </a:solidFill>
                <a:latin typeface="Agency FB" panose="020B0503020202020204" pitchFamily="34" charset="0"/>
                <a:ea typeface="微软雅黑" panose="020B0503020204020204" pitchFamily="34" charset="-122"/>
              </a:endParaRPr>
            </a:p>
          </p:txBody>
        </p:sp>
        <p:sp>
          <p:nvSpPr>
            <p:cNvPr id="39" name="Freeform 33"/>
            <p:cNvSpPr>
              <a:spLocks noEditPoints="1"/>
            </p:cNvSpPr>
            <p:nvPr/>
          </p:nvSpPr>
          <p:spPr bwMode="auto">
            <a:xfrm>
              <a:off x="8106117" y="1945978"/>
              <a:ext cx="392297" cy="368433"/>
            </a:xfrm>
            <a:custGeom>
              <a:avLst/>
              <a:gdLst>
                <a:gd name="T0" fmla="*/ 21 w 643"/>
                <a:gd name="T1" fmla="*/ 477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5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1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6"/>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8"/>
                    <a:pt x="51" y="579"/>
                  </a:cubicBezTo>
                  <a:cubicBezTo>
                    <a:pt x="35" y="578"/>
                    <a:pt x="21" y="566"/>
                    <a:pt x="21" y="549"/>
                  </a:cubicBezTo>
                  <a:cubicBezTo>
                    <a:pt x="21" y="526"/>
                    <a:pt x="21" y="501"/>
                    <a:pt x="21" y="477"/>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59"/>
                    <a:pt x="453" y="362"/>
                  </a:cubicBezTo>
                  <a:cubicBezTo>
                    <a:pt x="452" y="364"/>
                    <a:pt x="451" y="367"/>
                    <a:pt x="451" y="371"/>
                  </a:cubicBezTo>
                  <a:cubicBezTo>
                    <a:pt x="451" y="377"/>
                    <a:pt x="452" y="382"/>
                    <a:pt x="455" y="385"/>
                  </a:cubicBezTo>
                  <a:cubicBezTo>
                    <a:pt x="458" y="388"/>
                    <a:pt x="466" y="393"/>
                    <a:pt x="478" y="401"/>
                  </a:cubicBezTo>
                  <a:cubicBezTo>
                    <a:pt x="489" y="407"/>
                    <a:pt x="497" y="413"/>
                    <a:pt x="501" y="416"/>
                  </a:cubicBezTo>
                  <a:cubicBezTo>
                    <a:pt x="505" y="420"/>
                    <a:pt x="508" y="425"/>
                    <a:pt x="511" y="431"/>
                  </a:cubicBezTo>
                  <a:cubicBezTo>
                    <a:pt x="514" y="437"/>
                    <a:pt x="515" y="445"/>
                    <a:pt x="515" y="455"/>
                  </a:cubicBezTo>
                  <a:cubicBezTo>
                    <a:pt x="515" y="471"/>
                    <a:pt x="512"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8"/>
                  </a:cubicBezTo>
                  <a:cubicBezTo>
                    <a:pt x="466" y="476"/>
                    <a:pt x="467" y="473"/>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3"/>
                    <a:pt x="407" y="385"/>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1"/>
                  </a:lnTo>
                  <a:lnTo>
                    <a:pt x="408" y="272"/>
                  </a:lnTo>
                  <a:lnTo>
                    <a:pt x="407" y="272"/>
                  </a:lnTo>
                  <a:lnTo>
                    <a:pt x="406" y="272"/>
                  </a:lnTo>
                  <a:lnTo>
                    <a:pt x="405" y="273"/>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8"/>
                  </a:lnTo>
                  <a:lnTo>
                    <a:pt x="414" y="288"/>
                  </a:lnTo>
                  <a:lnTo>
                    <a:pt x="415" y="288"/>
                  </a:lnTo>
                  <a:lnTo>
                    <a:pt x="416" y="288"/>
                  </a:lnTo>
                  <a:lnTo>
                    <a:pt x="411" y="271"/>
                  </a:lnTo>
                  <a:close/>
                  <a:moveTo>
                    <a:pt x="361" y="297"/>
                  </a:moveTo>
                  <a:lnTo>
                    <a:pt x="361" y="297"/>
                  </a:lnTo>
                  <a:lnTo>
                    <a:pt x="361" y="297"/>
                  </a:lnTo>
                  <a:lnTo>
                    <a:pt x="360" y="298"/>
                  </a:lnTo>
                  <a:lnTo>
                    <a:pt x="360" y="299"/>
                  </a:lnTo>
                  <a:lnTo>
                    <a:pt x="359" y="299"/>
                  </a:lnTo>
                  <a:lnTo>
                    <a:pt x="358" y="300"/>
                  </a:lnTo>
                  <a:lnTo>
                    <a:pt x="358" y="300"/>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20"/>
                  </a:lnTo>
                  <a:lnTo>
                    <a:pt x="363" y="319"/>
                  </a:lnTo>
                  <a:lnTo>
                    <a:pt x="364" y="319"/>
                  </a:lnTo>
                  <a:lnTo>
                    <a:pt x="364" y="318"/>
                  </a:lnTo>
                  <a:lnTo>
                    <a:pt x="365" y="318"/>
                  </a:lnTo>
                  <a:lnTo>
                    <a:pt x="365" y="317"/>
                  </a:lnTo>
                  <a:lnTo>
                    <a:pt x="366" y="317"/>
                  </a:lnTo>
                  <a:lnTo>
                    <a:pt x="367" y="316"/>
                  </a:lnTo>
                  <a:lnTo>
                    <a:pt x="367" y="315"/>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5"/>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1"/>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4"/>
                  </a:lnTo>
                  <a:lnTo>
                    <a:pt x="306" y="395"/>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2" y="464"/>
                  </a:lnTo>
                  <a:lnTo>
                    <a:pt x="312" y="465"/>
                  </a:lnTo>
                  <a:lnTo>
                    <a:pt x="312" y="465"/>
                  </a:lnTo>
                  <a:lnTo>
                    <a:pt x="329" y="460"/>
                  </a:lnTo>
                  <a:lnTo>
                    <a:pt x="328" y="459"/>
                  </a:lnTo>
                  <a:lnTo>
                    <a:pt x="328" y="459"/>
                  </a:lnTo>
                  <a:lnTo>
                    <a:pt x="328" y="458"/>
                  </a:lnTo>
                  <a:lnTo>
                    <a:pt x="328" y="457"/>
                  </a:lnTo>
                  <a:lnTo>
                    <a:pt x="328"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2"/>
                  </a:lnTo>
                  <a:lnTo>
                    <a:pt x="331" y="503"/>
                  </a:lnTo>
                  <a:lnTo>
                    <a:pt x="331" y="504"/>
                  </a:lnTo>
                  <a:lnTo>
                    <a:pt x="332" y="505"/>
                  </a:lnTo>
                  <a:lnTo>
                    <a:pt x="332" y="505"/>
                  </a:lnTo>
                  <a:lnTo>
                    <a:pt x="333" y="506"/>
                  </a:lnTo>
                  <a:lnTo>
                    <a:pt x="333" y="507"/>
                  </a:lnTo>
                  <a:lnTo>
                    <a:pt x="334" y="508"/>
                  </a:lnTo>
                  <a:lnTo>
                    <a:pt x="334" y="508"/>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0"/>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6"/>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8"/>
                  </a:lnTo>
                  <a:lnTo>
                    <a:pt x="424" y="548"/>
                  </a:lnTo>
                  <a:lnTo>
                    <a:pt x="423" y="548"/>
                  </a:lnTo>
                  <a:lnTo>
                    <a:pt x="422" y="548"/>
                  </a:lnTo>
                  <a:lnTo>
                    <a:pt x="422" y="548"/>
                  </a:lnTo>
                  <a:lnTo>
                    <a:pt x="421" y="547"/>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8"/>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6"/>
                  </a:lnTo>
                  <a:lnTo>
                    <a:pt x="490" y="566"/>
                  </a:lnTo>
                  <a:lnTo>
                    <a:pt x="486" y="549"/>
                  </a:lnTo>
                  <a:lnTo>
                    <a:pt x="486" y="549"/>
                  </a:lnTo>
                  <a:lnTo>
                    <a:pt x="485" y="549"/>
                  </a:lnTo>
                  <a:lnTo>
                    <a:pt x="485"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1"/>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9" y="552"/>
                  </a:lnTo>
                  <a:lnTo>
                    <a:pt x="529" y="552"/>
                  </a:lnTo>
                  <a:lnTo>
                    <a:pt x="530" y="551"/>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30"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0"/>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8"/>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0"/>
                  </a:lnTo>
                  <a:lnTo>
                    <a:pt x="563" y="501"/>
                  </a:lnTo>
                  <a:lnTo>
                    <a:pt x="563" y="502"/>
                  </a:lnTo>
                  <a:lnTo>
                    <a:pt x="562" y="502"/>
                  </a:lnTo>
                  <a:lnTo>
                    <a:pt x="562" y="503"/>
                  </a:lnTo>
                  <a:lnTo>
                    <a:pt x="561" y="504"/>
                  </a:lnTo>
                  <a:lnTo>
                    <a:pt x="561" y="504"/>
                  </a:lnTo>
                  <a:lnTo>
                    <a:pt x="560" y="505"/>
                  </a:lnTo>
                  <a:lnTo>
                    <a:pt x="560" y="505"/>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69"/>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1"/>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59"/>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2"/>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2"/>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9" y="281"/>
                  </a:lnTo>
                  <a:lnTo>
                    <a:pt x="528" y="281"/>
                  </a:lnTo>
                  <a:lnTo>
                    <a:pt x="527" y="280"/>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0"/>
                    <a:pt x="358" y="9"/>
                  </a:cubicBezTo>
                  <a:cubicBezTo>
                    <a:pt x="374" y="11"/>
                    <a:pt x="388" y="23"/>
                    <a:pt x="388" y="39"/>
                  </a:cubicBezTo>
                  <a:cubicBezTo>
                    <a:pt x="388" y="63"/>
                    <a:pt x="388" y="87"/>
                    <a:pt x="388" y="111"/>
                  </a:cubicBezTo>
                  <a:cubicBezTo>
                    <a:pt x="388" y="128"/>
                    <a:pt x="374" y="139"/>
                    <a:pt x="358" y="141"/>
                  </a:cubicBezTo>
                  <a:cubicBezTo>
                    <a:pt x="323" y="145"/>
                    <a:pt x="287" y="147"/>
                    <a:pt x="252" y="148"/>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40" name="TextBox 29"/>
            <p:cNvSpPr txBox="1"/>
            <p:nvPr/>
          </p:nvSpPr>
          <p:spPr>
            <a:xfrm>
              <a:off x="7556581" y="3841711"/>
              <a:ext cx="1468120" cy="1282402"/>
            </a:xfrm>
            <a:prstGeom prst="rect">
              <a:avLst/>
            </a:prstGeom>
            <a:noFill/>
          </p:spPr>
          <p:txBody>
            <a:bodyPr wrap="square" lIns="0" tIns="0" rIns="0" bIns="0" rtlCol="0">
              <a:spAutoFit/>
            </a:bodyPr>
            <a:lstStyle/>
            <a:p>
              <a:pPr algn="just">
                <a:lnSpc>
                  <a:spcPts val="2000"/>
                </a:lnSpc>
              </a:pPr>
              <a:r>
                <a:rPr lang="zh-CN" altLang="en-US" sz="1200" dirty="0">
                  <a:solidFill>
                    <a:srgbClr val="FFFFFF"/>
                  </a:solidFill>
                  <a:latin typeface="微软雅黑" panose="020B0503020204020204" pitchFamily="34" charset="-122"/>
                  <a:ea typeface="微软雅黑" panose="020B0503020204020204" pitchFamily="34" charset="-122"/>
                </a:rPr>
                <a:t>点击输入简要文字内容，文字内容需概括精炼，言简意赅的说明分项内容言简意赅的说明分项内容</a:t>
              </a:r>
              <a:endParaRPr lang="en-US" altLang="zh-CN" sz="1200" dirty="0">
                <a:solidFill>
                  <a:srgbClr val="FFFFFF"/>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9477837" y="2003279"/>
            <a:ext cx="1817615" cy="3999590"/>
            <a:chOff x="9545071" y="1841916"/>
            <a:chExt cx="1817615" cy="3999590"/>
          </a:xfrm>
        </p:grpSpPr>
        <p:sp>
          <p:nvSpPr>
            <p:cNvPr id="42" name="Freeform 13"/>
            <p:cNvSpPr/>
            <p:nvPr/>
          </p:nvSpPr>
          <p:spPr bwMode="auto">
            <a:xfrm>
              <a:off x="9545071" y="1841916"/>
              <a:ext cx="1817615" cy="3999590"/>
            </a:xfrm>
            <a:custGeom>
              <a:avLst/>
              <a:gdLst>
                <a:gd name="T0" fmla="*/ 367 w 367"/>
                <a:gd name="T1" fmla="*/ 685 h 805"/>
                <a:gd name="T2" fmla="*/ 184 w 367"/>
                <a:gd name="T3" fmla="*/ 805 h 805"/>
                <a:gd name="T4" fmla="*/ 0 w 367"/>
                <a:gd name="T5" fmla="*/ 685 h 805"/>
                <a:gd name="T6" fmla="*/ 0 w 367"/>
                <a:gd name="T7" fmla="*/ 22 h 805"/>
                <a:gd name="T8" fmla="*/ 22 w 367"/>
                <a:gd name="T9" fmla="*/ 0 h 805"/>
                <a:gd name="T10" fmla="*/ 345 w 367"/>
                <a:gd name="T11" fmla="*/ 0 h 805"/>
                <a:gd name="T12" fmla="*/ 367 w 367"/>
                <a:gd name="T13" fmla="*/ 22 h 805"/>
                <a:gd name="T14" fmla="*/ 367 w 367"/>
                <a:gd name="T15" fmla="*/ 685 h 8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7" h="805">
                  <a:moveTo>
                    <a:pt x="367" y="685"/>
                  </a:moveTo>
                  <a:cubicBezTo>
                    <a:pt x="367" y="697"/>
                    <a:pt x="184" y="805"/>
                    <a:pt x="184" y="805"/>
                  </a:cubicBezTo>
                  <a:cubicBezTo>
                    <a:pt x="184" y="805"/>
                    <a:pt x="0" y="697"/>
                    <a:pt x="0" y="685"/>
                  </a:cubicBezTo>
                  <a:cubicBezTo>
                    <a:pt x="0" y="22"/>
                    <a:pt x="0" y="22"/>
                    <a:pt x="0" y="22"/>
                  </a:cubicBezTo>
                  <a:cubicBezTo>
                    <a:pt x="0" y="10"/>
                    <a:pt x="10" y="0"/>
                    <a:pt x="22" y="0"/>
                  </a:cubicBezTo>
                  <a:cubicBezTo>
                    <a:pt x="345" y="0"/>
                    <a:pt x="345" y="0"/>
                    <a:pt x="345" y="0"/>
                  </a:cubicBezTo>
                  <a:cubicBezTo>
                    <a:pt x="357" y="0"/>
                    <a:pt x="367" y="10"/>
                    <a:pt x="367" y="22"/>
                  </a:cubicBezTo>
                  <a:lnTo>
                    <a:pt x="367" y="685"/>
                  </a:lnTo>
                  <a:close/>
                </a:path>
              </a:pathLst>
            </a:custGeom>
            <a:solidFill>
              <a:srgbClr val="5B9BD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3" name="Rectangle 14"/>
            <p:cNvSpPr>
              <a:spLocks noChangeArrowheads="1"/>
            </p:cNvSpPr>
            <p:nvPr/>
          </p:nvSpPr>
          <p:spPr bwMode="auto">
            <a:xfrm>
              <a:off x="9545071" y="2474312"/>
              <a:ext cx="1817615" cy="1017697"/>
            </a:xfrm>
            <a:prstGeom prst="rect">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4" name="矩形 43"/>
            <p:cNvSpPr/>
            <p:nvPr/>
          </p:nvSpPr>
          <p:spPr>
            <a:xfrm>
              <a:off x="10008620" y="2629217"/>
              <a:ext cx="890516" cy="707886"/>
            </a:xfrm>
            <a:prstGeom prst="rect">
              <a:avLst/>
            </a:prstGeom>
            <a:effectLst/>
          </p:spPr>
          <p:txBody>
            <a:bodyPr wrap="square">
              <a:spAutoFit/>
            </a:bodyPr>
            <a:lstStyle/>
            <a:p>
              <a:pPr algn="ctr"/>
              <a:r>
                <a:rPr lang="en-US" altLang="zh-CN" sz="4000" b="1" dirty="0" smtClean="0">
                  <a:solidFill>
                    <a:schemeClr val="tx1">
                      <a:lumMod val="65000"/>
                      <a:lumOff val="35000"/>
                    </a:schemeClr>
                  </a:solidFill>
                  <a:latin typeface="Agency FB" panose="020B0503020202020204" pitchFamily="34" charset="0"/>
                  <a:ea typeface="微软雅黑" panose="020B0503020204020204" pitchFamily="34" charset="-122"/>
                </a:rPr>
                <a:t>05</a:t>
              </a:r>
              <a:endParaRPr lang="zh-CN" altLang="en-US" sz="4000" b="1" dirty="0">
                <a:solidFill>
                  <a:schemeClr val="tx1">
                    <a:lumMod val="65000"/>
                    <a:lumOff val="35000"/>
                  </a:schemeClr>
                </a:solidFill>
                <a:latin typeface="Agency FB" panose="020B0503020202020204" pitchFamily="34" charset="0"/>
                <a:ea typeface="微软雅黑" panose="020B0503020204020204" pitchFamily="34" charset="-122"/>
              </a:endParaRPr>
            </a:p>
          </p:txBody>
        </p:sp>
        <p:sp>
          <p:nvSpPr>
            <p:cNvPr id="45" name="Freeform 13"/>
            <p:cNvSpPr/>
            <p:nvPr/>
          </p:nvSpPr>
          <p:spPr bwMode="auto">
            <a:xfrm>
              <a:off x="10233863" y="2004602"/>
              <a:ext cx="440030" cy="277155"/>
            </a:xfrm>
            <a:custGeom>
              <a:avLst/>
              <a:gdLst/>
              <a:ahLst/>
              <a:cxnLst/>
              <a:rect l="l" t="t" r="r" b="b"/>
              <a:pathLst>
                <a:path w="686185" h="432198">
                  <a:moveTo>
                    <a:pt x="101600" y="338535"/>
                  </a:moveTo>
                  <a:lnTo>
                    <a:pt x="101600" y="432198"/>
                  </a:lnTo>
                  <a:lnTo>
                    <a:pt x="30163" y="432198"/>
                  </a:lnTo>
                  <a:lnTo>
                    <a:pt x="30163" y="402036"/>
                  </a:lnTo>
                  <a:close/>
                  <a:moveTo>
                    <a:pt x="206375" y="236935"/>
                  </a:moveTo>
                  <a:lnTo>
                    <a:pt x="206375" y="432198"/>
                  </a:lnTo>
                  <a:lnTo>
                    <a:pt x="134938" y="432198"/>
                  </a:lnTo>
                  <a:lnTo>
                    <a:pt x="134938" y="305198"/>
                  </a:lnTo>
                  <a:close/>
                  <a:moveTo>
                    <a:pt x="520700" y="187723"/>
                  </a:moveTo>
                  <a:lnTo>
                    <a:pt x="520700" y="432198"/>
                  </a:lnTo>
                  <a:lnTo>
                    <a:pt x="446088" y="432198"/>
                  </a:lnTo>
                  <a:lnTo>
                    <a:pt x="446088" y="255986"/>
                  </a:lnTo>
                  <a:close/>
                  <a:moveTo>
                    <a:pt x="341313" y="176610"/>
                  </a:moveTo>
                  <a:lnTo>
                    <a:pt x="363538" y="198835"/>
                  </a:lnTo>
                  <a:lnTo>
                    <a:pt x="415925" y="255985"/>
                  </a:lnTo>
                  <a:lnTo>
                    <a:pt x="415925" y="432198"/>
                  </a:lnTo>
                  <a:lnTo>
                    <a:pt x="363538" y="432198"/>
                  </a:lnTo>
                  <a:lnTo>
                    <a:pt x="341313" y="432198"/>
                  </a:lnTo>
                  <a:close/>
                  <a:moveTo>
                    <a:pt x="311150" y="140098"/>
                  </a:moveTo>
                  <a:lnTo>
                    <a:pt x="311150" y="143273"/>
                  </a:lnTo>
                  <a:lnTo>
                    <a:pt x="311150" y="432198"/>
                  </a:lnTo>
                  <a:lnTo>
                    <a:pt x="239713" y="432198"/>
                  </a:lnTo>
                  <a:lnTo>
                    <a:pt x="239713" y="206773"/>
                  </a:lnTo>
                  <a:close/>
                  <a:moveTo>
                    <a:pt x="625475" y="90885"/>
                  </a:moveTo>
                  <a:lnTo>
                    <a:pt x="625475" y="432198"/>
                  </a:lnTo>
                  <a:lnTo>
                    <a:pt x="550863" y="432198"/>
                  </a:lnTo>
                  <a:lnTo>
                    <a:pt x="550863" y="157560"/>
                  </a:lnTo>
                  <a:close/>
                  <a:moveTo>
                    <a:pt x="666509" y="976"/>
                  </a:moveTo>
                  <a:cubicBezTo>
                    <a:pt x="681486" y="-2777"/>
                    <a:pt x="688975" y="4730"/>
                    <a:pt x="685231" y="15991"/>
                  </a:cubicBezTo>
                  <a:cubicBezTo>
                    <a:pt x="681486" y="31005"/>
                    <a:pt x="677742" y="49774"/>
                    <a:pt x="673998" y="61034"/>
                  </a:cubicBezTo>
                  <a:lnTo>
                    <a:pt x="670253" y="64788"/>
                  </a:lnTo>
                  <a:cubicBezTo>
                    <a:pt x="666509" y="76049"/>
                    <a:pt x="659020" y="79803"/>
                    <a:pt x="651531" y="68542"/>
                  </a:cubicBezTo>
                  <a:cubicBezTo>
                    <a:pt x="644042" y="64788"/>
                    <a:pt x="640298" y="61034"/>
                    <a:pt x="640298" y="57281"/>
                  </a:cubicBezTo>
                  <a:cubicBezTo>
                    <a:pt x="640287" y="57291"/>
                    <a:pt x="638821" y="58656"/>
                    <a:pt x="430610" y="252470"/>
                  </a:cubicBezTo>
                  <a:cubicBezTo>
                    <a:pt x="430599" y="252458"/>
                    <a:pt x="429766" y="251578"/>
                    <a:pt x="363210" y="181151"/>
                  </a:cubicBezTo>
                  <a:cubicBezTo>
                    <a:pt x="363202" y="181142"/>
                    <a:pt x="362552" y="180444"/>
                    <a:pt x="310787" y="124846"/>
                  </a:cubicBezTo>
                  <a:cubicBezTo>
                    <a:pt x="310773" y="124860"/>
                    <a:pt x="308720" y="126761"/>
                    <a:pt x="14977" y="398861"/>
                  </a:cubicBezTo>
                  <a:cubicBezTo>
                    <a:pt x="14973" y="398858"/>
                    <a:pt x="14886" y="398792"/>
                    <a:pt x="13105" y="397454"/>
                  </a:cubicBezTo>
                  <a:lnTo>
                    <a:pt x="0" y="387600"/>
                  </a:lnTo>
                  <a:cubicBezTo>
                    <a:pt x="15" y="387586"/>
                    <a:pt x="2181" y="385572"/>
                    <a:pt x="310787" y="98571"/>
                  </a:cubicBezTo>
                  <a:cubicBezTo>
                    <a:pt x="310796" y="98580"/>
                    <a:pt x="311449" y="99281"/>
                    <a:pt x="363210" y="154875"/>
                  </a:cubicBezTo>
                  <a:cubicBezTo>
                    <a:pt x="363221" y="154887"/>
                    <a:pt x="364066" y="155781"/>
                    <a:pt x="430610" y="226194"/>
                  </a:cubicBezTo>
                  <a:cubicBezTo>
                    <a:pt x="430620" y="226185"/>
                    <a:pt x="432012" y="224897"/>
                    <a:pt x="625320" y="46020"/>
                  </a:cubicBezTo>
                  <a:cubicBezTo>
                    <a:pt x="621576" y="42266"/>
                    <a:pt x="621576" y="38513"/>
                    <a:pt x="617831" y="34759"/>
                  </a:cubicBezTo>
                  <a:lnTo>
                    <a:pt x="614087" y="31005"/>
                  </a:lnTo>
                  <a:cubicBezTo>
                    <a:pt x="606598" y="23498"/>
                    <a:pt x="610342" y="15991"/>
                    <a:pt x="621576" y="12237"/>
                  </a:cubicBezTo>
                  <a:cubicBezTo>
                    <a:pt x="636553" y="8484"/>
                    <a:pt x="655275" y="4730"/>
                    <a:pt x="666509" y="976"/>
                  </a:cubicBezTo>
                  <a:close/>
                </a:path>
              </a:pathLst>
            </a:custGeom>
            <a:solidFill>
              <a:srgbClr val="FFFFFF"/>
            </a:solidFill>
            <a:ln>
              <a:noFill/>
            </a:ln>
          </p:spPr>
          <p:txBody>
            <a:bodyPr vert="horz" wrap="square" lIns="91440" tIns="45720" rIns="91440" bIns="45720" numCol="1" anchor="t" anchorCtr="0" compatLnSpc="1"/>
            <a:lstStyle/>
            <a:p>
              <a:endParaRPr lang="zh-CN" altLang="en-US"/>
            </a:p>
          </p:txBody>
        </p:sp>
        <p:sp>
          <p:nvSpPr>
            <p:cNvPr id="46" name="TextBox 29"/>
            <p:cNvSpPr txBox="1"/>
            <p:nvPr/>
          </p:nvSpPr>
          <p:spPr>
            <a:xfrm>
              <a:off x="9719818" y="3841711"/>
              <a:ext cx="1468120" cy="1282402"/>
            </a:xfrm>
            <a:prstGeom prst="rect">
              <a:avLst/>
            </a:prstGeom>
            <a:noFill/>
          </p:spPr>
          <p:txBody>
            <a:bodyPr wrap="square" lIns="0" tIns="0" rIns="0" bIns="0" rtlCol="0">
              <a:spAutoFit/>
            </a:bodyPr>
            <a:lstStyle/>
            <a:p>
              <a:pPr algn="just">
                <a:lnSpc>
                  <a:spcPts val="2000"/>
                </a:lnSpc>
              </a:pPr>
              <a:r>
                <a:rPr lang="zh-CN" altLang="en-US" sz="1200" dirty="0">
                  <a:solidFill>
                    <a:srgbClr val="FFFFFF"/>
                  </a:solidFill>
                  <a:latin typeface="微软雅黑" panose="020B0503020204020204" pitchFamily="34" charset="-122"/>
                  <a:ea typeface="微软雅黑" panose="020B0503020204020204" pitchFamily="34" charset="-122"/>
                </a:rPr>
                <a:t>点击输入简要文字内容，文字内容需概括精炼，言简意赅的说明分项内容言简意赅的说明分项内容</a:t>
              </a:r>
              <a:endParaRPr lang="en-US" altLang="zh-CN" sz="1200" dirty="0">
                <a:solidFill>
                  <a:srgbClr val="FFFF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10" dur="1000" fill="hold"/>
                                        <p:tgtEl>
                                          <p:spTgt spid="1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
                                        </p:tgtEl>
                                      </p:cBhvr>
                                    </p:animEffect>
                                  </p:childTnLst>
                                </p:cTn>
                              </p:par>
                              <p:par>
                                <p:cTn id="15" presetID="25" presetClass="entr" presetSubtype="0" fill="hold" nodeType="withEffect">
                                  <p:stCondLst>
                                    <p:cond delay="25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decel="50000" fill="hold">
                                          <p:stCondLst>
                                            <p:cond delay="0"/>
                                          </p:stCondLst>
                                        </p:cTn>
                                        <p:tgtEl>
                                          <p:spTgt spid="23"/>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23"/>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23"/>
                                        </p:tgtEl>
                                        <p:attrNameLst>
                                          <p:attrName>ppt_w</p:attrName>
                                        </p:attrNameLst>
                                      </p:cBhvr>
                                      <p:tavLst>
                                        <p:tav tm="0">
                                          <p:val>
                                            <p:strVal val="#ppt_w*.05"/>
                                          </p:val>
                                        </p:tav>
                                        <p:tav tm="100000">
                                          <p:val>
                                            <p:strVal val="#ppt_w"/>
                                          </p:val>
                                        </p:tav>
                                      </p:tavLst>
                                    </p:anim>
                                    <p:anim calcmode="lin" valueType="num">
                                      <p:cBhvr>
                                        <p:cTn id="20" dur="1000" fill="hold"/>
                                        <p:tgtEl>
                                          <p:spTgt spid="23"/>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23"/>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23"/>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23"/>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23"/>
                                        </p:tgtEl>
                                      </p:cBhvr>
                                    </p:animEffect>
                                  </p:childTnLst>
                                </p:cTn>
                              </p:par>
                              <p:par>
                                <p:cTn id="25" presetID="25" presetClass="entr" presetSubtype="0" fill="hold" nodeType="withEffect">
                                  <p:stCondLst>
                                    <p:cond delay="500"/>
                                  </p:stCondLst>
                                  <p:childTnLst>
                                    <p:set>
                                      <p:cBhvr>
                                        <p:cTn id="26" dur="1" fill="hold">
                                          <p:stCondLst>
                                            <p:cond delay="0"/>
                                          </p:stCondLst>
                                        </p:cTn>
                                        <p:tgtEl>
                                          <p:spTgt spid="29"/>
                                        </p:tgtEl>
                                        <p:attrNameLst>
                                          <p:attrName>style.visibility</p:attrName>
                                        </p:attrNameLst>
                                      </p:cBhvr>
                                      <p:to>
                                        <p:strVal val="visible"/>
                                      </p:to>
                                    </p:set>
                                    <p:anim calcmode="lin" valueType="num">
                                      <p:cBhvr>
                                        <p:cTn id="27"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30" dur="1000" fill="hold"/>
                                        <p:tgtEl>
                                          <p:spTgt spid="29"/>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29"/>
                                        </p:tgtEl>
                                      </p:cBhvr>
                                    </p:animEffect>
                                  </p:childTnLst>
                                </p:cTn>
                              </p:par>
                              <p:par>
                                <p:cTn id="35" presetID="25" presetClass="entr" presetSubtype="0" fill="hold" nodeType="withEffect">
                                  <p:stCondLst>
                                    <p:cond delay="750"/>
                                  </p:stCondLst>
                                  <p:childTnLst>
                                    <p:set>
                                      <p:cBhvr>
                                        <p:cTn id="36" dur="1" fill="hold">
                                          <p:stCondLst>
                                            <p:cond delay="0"/>
                                          </p:stCondLst>
                                        </p:cTn>
                                        <p:tgtEl>
                                          <p:spTgt spid="35"/>
                                        </p:tgtEl>
                                        <p:attrNameLst>
                                          <p:attrName>style.visibility</p:attrName>
                                        </p:attrNameLst>
                                      </p:cBhvr>
                                      <p:to>
                                        <p:strVal val="visible"/>
                                      </p:to>
                                    </p:set>
                                    <p:anim calcmode="lin" valueType="num">
                                      <p:cBhvr>
                                        <p:cTn id="37" dur="500" decel="50000" fill="hold">
                                          <p:stCondLst>
                                            <p:cond delay="0"/>
                                          </p:stCondLst>
                                        </p:cTn>
                                        <p:tgtEl>
                                          <p:spTgt spid="35"/>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35"/>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35"/>
                                        </p:tgtEl>
                                        <p:attrNameLst>
                                          <p:attrName>ppt_w</p:attrName>
                                        </p:attrNameLst>
                                      </p:cBhvr>
                                      <p:tavLst>
                                        <p:tav tm="0">
                                          <p:val>
                                            <p:strVal val="#ppt_w*.05"/>
                                          </p:val>
                                        </p:tav>
                                        <p:tav tm="100000">
                                          <p:val>
                                            <p:strVal val="#ppt_w"/>
                                          </p:val>
                                        </p:tav>
                                      </p:tavLst>
                                    </p:anim>
                                    <p:anim calcmode="lin" valueType="num">
                                      <p:cBhvr>
                                        <p:cTn id="40" dur="1000" fill="hold"/>
                                        <p:tgtEl>
                                          <p:spTgt spid="35"/>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35"/>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35"/>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35"/>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35"/>
                                        </p:tgtEl>
                                      </p:cBhvr>
                                    </p:animEffect>
                                  </p:childTnLst>
                                </p:cTn>
                              </p:par>
                              <p:par>
                                <p:cTn id="45" presetID="25" presetClass="entr" presetSubtype="0" fill="hold" nodeType="withEffect">
                                  <p:stCondLst>
                                    <p:cond delay="1000"/>
                                  </p:stCondLst>
                                  <p:childTnLst>
                                    <p:set>
                                      <p:cBhvr>
                                        <p:cTn id="46" dur="1" fill="hold">
                                          <p:stCondLst>
                                            <p:cond delay="0"/>
                                          </p:stCondLst>
                                        </p:cTn>
                                        <p:tgtEl>
                                          <p:spTgt spid="41"/>
                                        </p:tgtEl>
                                        <p:attrNameLst>
                                          <p:attrName>style.visibility</p:attrName>
                                        </p:attrNameLst>
                                      </p:cBhvr>
                                      <p:to>
                                        <p:strVal val="visible"/>
                                      </p:to>
                                    </p:set>
                                    <p:anim calcmode="lin" valueType="num">
                                      <p:cBhvr>
                                        <p:cTn id="47" dur="500" decel="50000" fill="hold">
                                          <p:stCondLst>
                                            <p:cond delay="0"/>
                                          </p:stCondLst>
                                        </p:cTn>
                                        <p:tgtEl>
                                          <p:spTgt spid="41"/>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41"/>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41"/>
                                        </p:tgtEl>
                                        <p:attrNameLst>
                                          <p:attrName>ppt_w</p:attrName>
                                        </p:attrNameLst>
                                      </p:cBhvr>
                                      <p:tavLst>
                                        <p:tav tm="0">
                                          <p:val>
                                            <p:strVal val="#ppt_w*.05"/>
                                          </p:val>
                                        </p:tav>
                                        <p:tav tm="100000">
                                          <p:val>
                                            <p:strVal val="#ppt_w"/>
                                          </p:val>
                                        </p:tav>
                                      </p:tavLst>
                                    </p:anim>
                                    <p:anim calcmode="lin" valueType="num">
                                      <p:cBhvr>
                                        <p:cTn id="50" dur="1000" fill="hold"/>
                                        <p:tgtEl>
                                          <p:spTgt spid="41"/>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41"/>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41"/>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41"/>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9E9FE"/>
        </a:solidFill>
        <a:effectLst/>
      </p:bgPr>
    </p:bg>
    <p:spTree>
      <p:nvGrpSpPr>
        <p:cNvPr id="1" name=""/>
        <p:cNvGrpSpPr/>
        <p:nvPr/>
      </p:nvGrpSpPr>
      <p:grpSpPr>
        <a:xfrm>
          <a:off x="0" y="0"/>
          <a:ext cx="0" cy="0"/>
          <a:chOff x="0" y="0"/>
          <a:chExt cx="0" cy="0"/>
        </a:xfrm>
      </p:grpSpPr>
      <p:grpSp>
        <p:nvGrpSpPr>
          <p:cNvPr id="10" name="组合 9"/>
          <p:cNvGrpSpPr/>
          <p:nvPr/>
        </p:nvGrpSpPr>
        <p:grpSpPr>
          <a:xfrm>
            <a:off x="2292821" y="551749"/>
            <a:ext cx="7633109" cy="4320501"/>
            <a:chOff x="-1" y="1"/>
            <a:chExt cx="12197003" cy="6903761"/>
          </a:xfrm>
        </p:grpSpPr>
        <p:pic>
          <p:nvPicPr>
            <p:cNvPr id="11" name="图片 10"/>
            <p:cNvPicPr>
              <a:picLocks noChangeAspect="1"/>
            </p:cNvPicPr>
            <p:nvPr/>
          </p:nvPicPr>
          <p:blipFill rotWithShape="1">
            <a:blip r:embed="rId2" cstate="print">
              <a:extLst>
                <a:ext uri="{28A0092B-C50C-407E-A947-70E740481C1C}">
                  <a14:useLocalDpi xmlns:a14="http://schemas.microsoft.com/office/drawing/2010/main" xmlns="" val="0"/>
                </a:ext>
              </a:extLst>
            </a:blip>
            <a:srcRect b="50579"/>
            <a:stretch>
              <a:fillRect/>
            </a:stretch>
          </p:blipFill>
          <p:spPr>
            <a:xfrm>
              <a:off x="-1" y="1"/>
              <a:ext cx="12197003" cy="4517408"/>
            </a:xfrm>
            <a:prstGeom prst="rect">
              <a:avLst/>
            </a:prstGeom>
          </p:spPr>
        </p:pic>
        <p:pic>
          <p:nvPicPr>
            <p:cNvPr id="12" name="图片 11"/>
            <p:cNvPicPr>
              <a:picLocks noChangeAspect="1"/>
            </p:cNvPicPr>
            <p:nvPr/>
          </p:nvPicPr>
          <p:blipFill rotWithShape="1">
            <a:blip r:embed="rId2" cstate="print">
              <a:extLst>
                <a:ext uri="{28A0092B-C50C-407E-A947-70E740481C1C}">
                  <a14:useLocalDpi xmlns:a14="http://schemas.microsoft.com/office/drawing/2010/main" xmlns="" val="0"/>
                </a:ext>
              </a:extLst>
            </a:blip>
            <a:srcRect t="49619"/>
            <a:stretch>
              <a:fillRect/>
            </a:stretch>
          </p:blipFill>
          <p:spPr>
            <a:xfrm>
              <a:off x="-1" y="2300550"/>
              <a:ext cx="12192001" cy="4603212"/>
            </a:xfrm>
            <a:prstGeom prst="rect">
              <a:avLst/>
            </a:prstGeom>
          </p:spPr>
        </p:pic>
      </p:grpSp>
      <p:sp>
        <p:nvSpPr>
          <p:cNvPr id="14" name="文本框 13"/>
          <p:cNvSpPr txBox="1"/>
          <p:nvPr/>
        </p:nvSpPr>
        <p:spPr>
          <a:xfrm>
            <a:off x="3311210" y="5118179"/>
            <a:ext cx="5593198" cy="1015663"/>
          </a:xfrm>
          <a:prstGeom prst="rect">
            <a:avLst/>
          </a:prstGeom>
          <a:noFill/>
        </p:spPr>
        <p:txBody>
          <a:bodyPr wrap="none" rtlCol="0">
            <a:spAutoFit/>
          </a:bodyPr>
          <a:lstStyle/>
          <a:p>
            <a:pPr algn="ctr"/>
            <a:r>
              <a:rPr lang="zh-CN" altLang="en-US" sz="6000" b="1" dirty="0">
                <a:solidFill>
                  <a:srgbClr val="5381D5"/>
                </a:solidFill>
                <a:latin typeface="幼圆" panose="02010509060101010101" pitchFamily="49" charset="-122"/>
                <a:ea typeface="幼圆" panose="02010509060101010101" pitchFamily="49" charset="-122"/>
              </a:rPr>
              <a:t>总体建议与总结</a:t>
            </a:r>
          </a:p>
        </p:txBody>
      </p:sp>
      <p:grpSp>
        <p:nvGrpSpPr>
          <p:cNvPr id="15" name="组合 14"/>
          <p:cNvGrpSpPr/>
          <p:nvPr/>
        </p:nvGrpSpPr>
        <p:grpSpPr>
          <a:xfrm>
            <a:off x="3651512" y="1670316"/>
            <a:ext cx="4873807" cy="2156095"/>
            <a:chOff x="2260853" y="1764854"/>
            <a:chExt cx="8107036" cy="3862223"/>
          </a:xfrm>
        </p:grpSpPr>
        <p:sp>
          <p:nvSpPr>
            <p:cNvPr id="16" name="矩形 15"/>
            <p:cNvSpPr/>
            <p:nvPr/>
          </p:nvSpPr>
          <p:spPr>
            <a:xfrm>
              <a:off x="2260853" y="1764854"/>
              <a:ext cx="7886688" cy="3609126"/>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489982" y="1983545"/>
              <a:ext cx="7877907" cy="3643532"/>
            </a:xfrm>
            <a:prstGeom prst="rect">
              <a:avLst/>
            </a:prstGeom>
            <a:noFill/>
            <a:ln w="508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4224253" y="2124700"/>
            <a:ext cx="3786614" cy="1200329"/>
          </a:xfrm>
          <a:prstGeom prst="rect">
            <a:avLst/>
          </a:prstGeom>
          <a:noFill/>
        </p:spPr>
        <p:txBody>
          <a:bodyPr wrap="none" rtlCol="0">
            <a:spAutoFit/>
          </a:bodyPr>
          <a:lstStyle/>
          <a:p>
            <a:r>
              <a:rPr lang="en-US" altLang="zh-CN" sz="7200" b="1" dirty="0" smtClean="0">
                <a:solidFill>
                  <a:schemeClr val="bg1"/>
                </a:solidFill>
                <a:latin typeface="Agency FB" panose="020B0503020202020204" pitchFamily="34" charset="0"/>
                <a:ea typeface="微软雅黑" panose="020B0503020204020204" pitchFamily="34" charset="-122"/>
              </a:rPr>
              <a:t>PART      04</a:t>
            </a:r>
            <a:endParaRPr lang="zh-CN" altLang="en-US" sz="7200" b="1" dirty="0">
              <a:solidFill>
                <a:schemeClr val="bg1"/>
              </a:solidFill>
              <a:latin typeface="Agency FB" panose="020B0503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par>
                          <p:cTn id="14" fill="hold">
                            <p:stCondLst>
                              <p:cond delay="1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3"/>
                                        </p:tgtEl>
                                        <p:attrNameLst>
                                          <p:attrName>style.visibility</p:attrName>
                                        </p:attrNameLst>
                                      </p:cBhvr>
                                      <p:to>
                                        <p:strVal val="visible"/>
                                      </p:to>
                                    </p:set>
                                    <p:anim by="(-#ppt_w*2)" calcmode="lin" valueType="num">
                                      <p:cBhvr rctx="PPT">
                                        <p:cTn id="17" dur="500" autoRev="1" fill="hold">
                                          <p:stCondLst>
                                            <p:cond delay="0"/>
                                          </p:stCondLst>
                                        </p:cTn>
                                        <p:tgtEl>
                                          <p:spTgt spid="13"/>
                                        </p:tgtEl>
                                        <p:attrNameLst>
                                          <p:attrName>ppt_w</p:attrName>
                                        </p:attrNameLst>
                                      </p:cBhvr>
                                    </p:anim>
                                    <p:anim by="(#ppt_w*0.50)" calcmode="lin" valueType="num">
                                      <p:cBhvr>
                                        <p:cTn id="18" dur="500" decel="50000" autoRev="1" fill="hold">
                                          <p:stCondLst>
                                            <p:cond delay="0"/>
                                          </p:stCondLst>
                                        </p:cTn>
                                        <p:tgtEl>
                                          <p:spTgt spid="13"/>
                                        </p:tgtEl>
                                        <p:attrNameLst>
                                          <p:attrName>ppt_x</p:attrName>
                                        </p:attrNameLst>
                                      </p:cBhvr>
                                    </p:anim>
                                    <p:anim from="(-#ppt_h/2)" to="(#ppt_y)" calcmode="lin" valueType="num">
                                      <p:cBhvr>
                                        <p:cTn id="19" dur="1000" fill="hold">
                                          <p:stCondLst>
                                            <p:cond delay="0"/>
                                          </p:stCondLst>
                                        </p:cTn>
                                        <p:tgtEl>
                                          <p:spTgt spid="13"/>
                                        </p:tgtEl>
                                        <p:attrNameLst>
                                          <p:attrName>ppt_y</p:attrName>
                                        </p:attrNameLst>
                                      </p:cBhvr>
                                    </p:anim>
                                    <p:animRot by="21600000">
                                      <p:cBhvr>
                                        <p:cTn id="20" dur="1000" fill="hold">
                                          <p:stCondLst>
                                            <p:cond delay="0"/>
                                          </p:stCondLst>
                                        </p:cTn>
                                        <p:tgtEl>
                                          <p:spTgt spid="13"/>
                                        </p:tgtEl>
                                        <p:attrNameLst>
                                          <p:attrName>r</p:attrName>
                                        </p:attrNameLst>
                                      </p:cBhvr>
                                    </p:animRot>
                                  </p:childTnLst>
                                </p:cTn>
                              </p:par>
                            </p:childTnLst>
                          </p:cTn>
                        </p:par>
                        <p:par>
                          <p:cTn id="21" fill="hold">
                            <p:stCondLst>
                              <p:cond delay="2599"/>
                            </p:stCondLst>
                            <p:childTnLst>
                              <p:par>
                                <p:cTn id="22" presetID="37"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900" decel="100000" fill="hold"/>
                                        <p:tgtEl>
                                          <p:spTgt spid="14"/>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14068"/>
            <a:ext cx="12192000" cy="1306523"/>
          </a:xfrm>
          <a:prstGeom prst="rect">
            <a:avLst/>
          </a:prstGeom>
          <a:solidFill>
            <a:srgbClr val="C9E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xmlns="" val="0"/>
              </a:ext>
            </a:extLst>
          </a:blip>
          <a:srcRect l="42408" t="49619"/>
          <a:stretch>
            <a:fillRect/>
          </a:stretch>
        </p:blipFill>
        <p:spPr>
          <a:xfrm flipV="1">
            <a:off x="10199077" y="-14068"/>
            <a:ext cx="1992923" cy="1306523"/>
          </a:xfrm>
          <a:prstGeom prst="rect">
            <a:avLst/>
          </a:prstGeom>
        </p:spPr>
      </p:pic>
      <p:sp>
        <p:nvSpPr>
          <p:cNvPr id="16" name="矩形 15"/>
          <p:cNvSpPr/>
          <p:nvPr/>
        </p:nvSpPr>
        <p:spPr>
          <a:xfrm>
            <a:off x="2678165" y="106081"/>
            <a:ext cx="6807534" cy="897409"/>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xmlns="" val="0"/>
              </a:ext>
            </a:extLst>
          </a:blip>
          <a:srcRect l="42408" t="49619"/>
          <a:stretch>
            <a:fillRect/>
          </a:stretch>
        </p:blipFill>
        <p:spPr>
          <a:xfrm flipH="1" flipV="1">
            <a:off x="-1" y="-14068"/>
            <a:ext cx="2046923" cy="1341924"/>
          </a:xfrm>
          <a:prstGeom prst="rect">
            <a:avLst/>
          </a:prstGeom>
        </p:spPr>
      </p:pic>
      <p:sp>
        <p:nvSpPr>
          <p:cNvPr id="14" name="文本框 13"/>
          <p:cNvSpPr txBox="1"/>
          <p:nvPr/>
        </p:nvSpPr>
        <p:spPr>
          <a:xfrm>
            <a:off x="3958343" y="210754"/>
            <a:ext cx="4301177" cy="707886"/>
          </a:xfrm>
          <a:prstGeom prst="rect">
            <a:avLst/>
          </a:prstGeom>
          <a:noFill/>
        </p:spPr>
        <p:txBody>
          <a:bodyPr wrap="none" rtlCol="0">
            <a:spAutoFit/>
          </a:bodyPr>
          <a:lstStyle/>
          <a:p>
            <a:pPr algn="ctr"/>
            <a:r>
              <a:rPr lang="zh-CN" altLang="en-US" sz="4000" b="1" dirty="0" smtClean="0">
                <a:solidFill>
                  <a:srgbClr val="FFFFFF"/>
                </a:solidFill>
                <a:latin typeface="幼圆" panose="02010509060101010101" pitchFamily="49" charset="-122"/>
                <a:ea typeface="幼圆" panose="02010509060101010101" pitchFamily="49" charset="-122"/>
              </a:rPr>
              <a:t>这里输入您的标题</a:t>
            </a:r>
            <a:endParaRPr lang="zh-CN" altLang="en-US" sz="4000" b="1" dirty="0">
              <a:solidFill>
                <a:srgbClr val="FFFFFF"/>
              </a:solidFill>
              <a:latin typeface="幼圆" panose="02010509060101010101" pitchFamily="49" charset="-122"/>
              <a:ea typeface="幼圆" panose="02010509060101010101" pitchFamily="49" charset="-122"/>
            </a:endParaRPr>
          </a:p>
        </p:txBody>
      </p:sp>
      <p:sp>
        <p:nvSpPr>
          <p:cNvPr id="20" name="矩形 19"/>
          <p:cNvSpPr/>
          <p:nvPr/>
        </p:nvSpPr>
        <p:spPr>
          <a:xfrm>
            <a:off x="2766392" y="219179"/>
            <a:ext cx="6827774" cy="892170"/>
          </a:xfrm>
          <a:prstGeom prst="rect">
            <a:avLst/>
          </a:prstGeom>
          <a:noFill/>
          <a:ln w="254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63444" y="2075973"/>
            <a:ext cx="745587" cy="1294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63445" y="3370201"/>
            <a:ext cx="745587" cy="1294228"/>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5739431" y="1964497"/>
            <a:ext cx="1981200" cy="1417638"/>
            <a:chOff x="5725579" y="1562712"/>
            <a:chExt cx="1981200" cy="1417638"/>
          </a:xfrm>
        </p:grpSpPr>
        <p:sp>
          <p:nvSpPr>
            <p:cNvPr id="11" name="Freeform 25"/>
            <p:cNvSpPr/>
            <p:nvPr/>
          </p:nvSpPr>
          <p:spPr bwMode="auto">
            <a:xfrm>
              <a:off x="5725579" y="1562712"/>
              <a:ext cx="1981200" cy="1417638"/>
            </a:xfrm>
            <a:custGeom>
              <a:avLst/>
              <a:gdLst>
                <a:gd name="T0" fmla="*/ 0 w 527"/>
                <a:gd name="T1" fmla="*/ 212 h 377"/>
                <a:gd name="T2" fmla="*/ 53 w 527"/>
                <a:gd name="T3" fmla="*/ 271 h 377"/>
                <a:gd name="T4" fmla="*/ 169 w 527"/>
                <a:gd name="T5" fmla="*/ 347 h 377"/>
                <a:gd name="T6" fmla="*/ 325 w 527"/>
                <a:gd name="T7" fmla="*/ 370 h 377"/>
                <a:gd name="T8" fmla="*/ 461 w 527"/>
                <a:gd name="T9" fmla="*/ 303 h 377"/>
                <a:gd name="T10" fmla="*/ 467 w 527"/>
                <a:gd name="T11" fmla="*/ 298 h 377"/>
                <a:gd name="T12" fmla="*/ 515 w 527"/>
                <a:gd name="T13" fmla="*/ 211 h 377"/>
                <a:gd name="T14" fmla="*/ 524 w 527"/>
                <a:gd name="T15" fmla="*/ 118 h 377"/>
                <a:gd name="T16" fmla="*/ 503 w 527"/>
                <a:gd name="T17" fmla="*/ 45 h 377"/>
                <a:gd name="T18" fmla="*/ 463 w 527"/>
                <a:gd name="T19" fmla="*/ 6 h 377"/>
                <a:gd name="T20" fmla="*/ 417 w 527"/>
                <a:gd name="T21" fmla="*/ 3 h 377"/>
                <a:gd name="T22" fmla="*/ 373 w 527"/>
                <a:gd name="T23" fmla="*/ 21 h 377"/>
                <a:gd name="T24" fmla="*/ 333 w 527"/>
                <a:gd name="T25" fmla="*/ 48 h 377"/>
                <a:gd name="T26" fmla="*/ 296 w 527"/>
                <a:gd name="T27" fmla="*/ 82 h 377"/>
                <a:gd name="T28" fmla="*/ 294 w 527"/>
                <a:gd name="T29" fmla="*/ 85 h 377"/>
                <a:gd name="T30" fmla="*/ 235 w 527"/>
                <a:gd name="T31" fmla="*/ 148 h 377"/>
                <a:gd name="T32" fmla="*/ 154 w 527"/>
                <a:gd name="T33" fmla="*/ 200 h 377"/>
                <a:gd name="T34" fmla="*/ 62 w 527"/>
                <a:gd name="T35" fmla="*/ 218 h 377"/>
                <a:gd name="T36" fmla="*/ 0 w 527"/>
                <a:gd name="T37" fmla="*/ 21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377">
                  <a:moveTo>
                    <a:pt x="0" y="212"/>
                  </a:moveTo>
                  <a:cubicBezTo>
                    <a:pt x="7" y="222"/>
                    <a:pt x="25" y="245"/>
                    <a:pt x="53" y="271"/>
                  </a:cubicBezTo>
                  <a:cubicBezTo>
                    <a:pt x="82" y="297"/>
                    <a:pt x="121" y="327"/>
                    <a:pt x="169" y="347"/>
                  </a:cubicBezTo>
                  <a:cubicBezTo>
                    <a:pt x="217" y="367"/>
                    <a:pt x="272" y="377"/>
                    <a:pt x="325" y="370"/>
                  </a:cubicBezTo>
                  <a:cubicBezTo>
                    <a:pt x="377" y="364"/>
                    <a:pt x="427" y="340"/>
                    <a:pt x="461" y="303"/>
                  </a:cubicBezTo>
                  <a:cubicBezTo>
                    <a:pt x="463" y="302"/>
                    <a:pt x="465" y="300"/>
                    <a:pt x="467" y="298"/>
                  </a:cubicBezTo>
                  <a:cubicBezTo>
                    <a:pt x="489" y="273"/>
                    <a:pt x="505" y="243"/>
                    <a:pt x="515" y="211"/>
                  </a:cubicBezTo>
                  <a:cubicBezTo>
                    <a:pt x="524" y="180"/>
                    <a:pt x="527" y="147"/>
                    <a:pt x="524" y="118"/>
                  </a:cubicBezTo>
                  <a:cubicBezTo>
                    <a:pt x="521" y="90"/>
                    <a:pt x="513" y="64"/>
                    <a:pt x="503" y="45"/>
                  </a:cubicBezTo>
                  <a:cubicBezTo>
                    <a:pt x="492" y="26"/>
                    <a:pt x="478" y="13"/>
                    <a:pt x="463" y="6"/>
                  </a:cubicBezTo>
                  <a:cubicBezTo>
                    <a:pt x="447" y="0"/>
                    <a:pt x="432" y="0"/>
                    <a:pt x="417" y="3"/>
                  </a:cubicBezTo>
                  <a:cubicBezTo>
                    <a:pt x="402" y="6"/>
                    <a:pt x="387" y="13"/>
                    <a:pt x="373" y="21"/>
                  </a:cubicBezTo>
                  <a:cubicBezTo>
                    <a:pt x="359" y="29"/>
                    <a:pt x="345" y="38"/>
                    <a:pt x="333" y="48"/>
                  </a:cubicBezTo>
                  <a:cubicBezTo>
                    <a:pt x="320" y="58"/>
                    <a:pt x="308" y="69"/>
                    <a:pt x="296" y="82"/>
                  </a:cubicBezTo>
                  <a:cubicBezTo>
                    <a:pt x="295" y="83"/>
                    <a:pt x="295" y="84"/>
                    <a:pt x="294" y="85"/>
                  </a:cubicBezTo>
                  <a:cubicBezTo>
                    <a:pt x="276" y="103"/>
                    <a:pt x="259" y="127"/>
                    <a:pt x="235" y="148"/>
                  </a:cubicBezTo>
                  <a:cubicBezTo>
                    <a:pt x="213" y="169"/>
                    <a:pt x="185" y="188"/>
                    <a:pt x="154" y="200"/>
                  </a:cubicBezTo>
                  <a:cubicBezTo>
                    <a:pt x="124" y="213"/>
                    <a:pt x="90" y="218"/>
                    <a:pt x="62" y="218"/>
                  </a:cubicBezTo>
                  <a:cubicBezTo>
                    <a:pt x="33" y="219"/>
                    <a:pt x="9" y="213"/>
                    <a:pt x="0" y="212"/>
                  </a:cubicBezTo>
                  <a:close/>
                </a:path>
              </a:pathLst>
            </a:custGeom>
            <a:solidFill>
              <a:srgbClr val="5B9BD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latin typeface="Agency FB" panose="020B0503020202020204" pitchFamily="34" charset="0"/>
              </a:endParaRPr>
            </a:p>
          </p:txBody>
        </p:sp>
        <p:sp>
          <p:nvSpPr>
            <p:cNvPr id="13" name="Freeform 26"/>
            <p:cNvSpPr/>
            <p:nvPr/>
          </p:nvSpPr>
          <p:spPr bwMode="auto">
            <a:xfrm>
              <a:off x="5755742" y="2378687"/>
              <a:ext cx="22225" cy="15875"/>
            </a:xfrm>
            <a:custGeom>
              <a:avLst/>
              <a:gdLst>
                <a:gd name="T0" fmla="*/ 4 w 6"/>
                <a:gd name="T1" fmla="*/ 4 h 4"/>
                <a:gd name="T2" fmla="*/ 4 w 6"/>
                <a:gd name="T3" fmla="*/ 4 h 4"/>
                <a:gd name="T4" fmla="*/ 4 w 6"/>
                <a:gd name="T5" fmla="*/ 3 h 4"/>
                <a:gd name="T6" fmla="*/ 3 w 6"/>
                <a:gd name="T7" fmla="*/ 2 h 4"/>
                <a:gd name="T8" fmla="*/ 5 w 6"/>
                <a:gd name="T9" fmla="*/ 2 h 4"/>
                <a:gd name="T10" fmla="*/ 6 w 6"/>
                <a:gd name="T11" fmla="*/ 1 h 4"/>
                <a:gd name="T12" fmla="*/ 5 w 6"/>
                <a:gd name="T13" fmla="*/ 0 h 4"/>
                <a:gd name="T14" fmla="*/ 1 w 6"/>
                <a:gd name="T15" fmla="*/ 0 h 4"/>
                <a:gd name="T16" fmla="*/ 0 w 6"/>
                <a:gd name="T17" fmla="*/ 0 h 4"/>
                <a:gd name="T18" fmla="*/ 1 w 6"/>
                <a:gd name="T19" fmla="*/ 1 h 4"/>
                <a:gd name="T20" fmla="*/ 3 w 6"/>
                <a:gd name="T21" fmla="*/ 4 h 4"/>
                <a:gd name="T22" fmla="*/ 4 w 6"/>
                <a:gd name="T2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4">
                  <a:moveTo>
                    <a:pt x="4" y="4"/>
                  </a:moveTo>
                  <a:cubicBezTo>
                    <a:pt x="4" y="4"/>
                    <a:pt x="4" y="4"/>
                    <a:pt x="4" y="4"/>
                  </a:cubicBezTo>
                  <a:cubicBezTo>
                    <a:pt x="4" y="4"/>
                    <a:pt x="4" y="3"/>
                    <a:pt x="4" y="3"/>
                  </a:cubicBezTo>
                  <a:cubicBezTo>
                    <a:pt x="4" y="3"/>
                    <a:pt x="4" y="2"/>
                    <a:pt x="3" y="2"/>
                  </a:cubicBezTo>
                  <a:cubicBezTo>
                    <a:pt x="4" y="2"/>
                    <a:pt x="4" y="2"/>
                    <a:pt x="5" y="2"/>
                  </a:cubicBezTo>
                  <a:cubicBezTo>
                    <a:pt x="5" y="2"/>
                    <a:pt x="5" y="2"/>
                    <a:pt x="6" y="1"/>
                  </a:cubicBezTo>
                  <a:cubicBezTo>
                    <a:pt x="6" y="1"/>
                    <a:pt x="5" y="0"/>
                    <a:pt x="5" y="0"/>
                  </a:cubicBezTo>
                  <a:cubicBezTo>
                    <a:pt x="4" y="0"/>
                    <a:pt x="2" y="0"/>
                    <a:pt x="1" y="0"/>
                  </a:cubicBezTo>
                  <a:cubicBezTo>
                    <a:pt x="1" y="0"/>
                    <a:pt x="1" y="0"/>
                    <a:pt x="0" y="0"/>
                  </a:cubicBezTo>
                  <a:cubicBezTo>
                    <a:pt x="0" y="1"/>
                    <a:pt x="0" y="1"/>
                    <a:pt x="1" y="1"/>
                  </a:cubicBezTo>
                  <a:cubicBezTo>
                    <a:pt x="1" y="2"/>
                    <a:pt x="2" y="3"/>
                    <a:pt x="3" y="4"/>
                  </a:cubicBezTo>
                  <a:cubicBezTo>
                    <a:pt x="3" y="4"/>
                    <a:pt x="3" y="4"/>
                    <a:pt x="4" y="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latin typeface="Agency FB" panose="020B0503020202020204" pitchFamily="34" charset="0"/>
              </a:endParaRPr>
            </a:p>
          </p:txBody>
        </p:sp>
        <p:sp>
          <p:nvSpPr>
            <p:cNvPr id="15" name="Freeform 27"/>
            <p:cNvSpPr>
              <a:spLocks noEditPoints="1"/>
            </p:cNvSpPr>
            <p:nvPr/>
          </p:nvSpPr>
          <p:spPr bwMode="auto">
            <a:xfrm>
              <a:off x="5781142" y="1578587"/>
              <a:ext cx="1908175" cy="1371600"/>
            </a:xfrm>
            <a:custGeom>
              <a:avLst/>
              <a:gdLst>
                <a:gd name="T0" fmla="*/ 370 w 507"/>
                <a:gd name="T1" fmla="*/ 345 h 365"/>
                <a:gd name="T2" fmla="*/ 351 w 507"/>
                <a:gd name="T3" fmla="*/ 354 h 365"/>
                <a:gd name="T4" fmla="*/ 402 w 507"/>
                <a:gd name="T5" fmla="*/ 331 h 365"/>
                <a:gd name="T6" fmla="*/ 420 w 507"/>
                <a:gd name="T7" fmla="*/ 318 h 365"/>
                <a:gd name="T8" fmla="*/ 424 w 507"/>
                <a:gd name="T9" fmla="*/ 314 h 365"/>
                <a:gd name="T10" fmla="*/ 309 w 507"/>
                <a:gd name="T11" fmla="*/ 361 h 365"/>
                <a:gd name="T12" fmla="*/ 435 w 507"/>
                <a:gd name="T13" fmla="*/ 305 h 365"/>
                <a:gd name="T14" fmla="*/ 451 w 507"/>
                <a:gd name="T15" fmla="*/ 289 h 365"/>
                <a:gd name="T16" fmla="*/ 288 w 507"/>
                <a:gd name="T17" fmla="*/ 365 h 365"/>
                <a:gd name="T18" fmla="*/ 274 w 507"/>
                <a:gd name="T19" fmla="*/ 364 h 365"/>
                <a:gd name="T20" fmla="*/ 463 w 507"/>
                <a:gd name="T21" fmla="*/ 272 h 365"/>
                <a:gd name="T22" fmla="*/ 246 w 507"/>
                <a:gd name="T23" fmla="*/ 364 h 365"/>
                <a:gd name="T24" fmla="*/ 225 w 507"/>
                <a:gd name="T25" fmla="*/ 359 h 365"/>
                <a:gd name="T26" fmla="*/ 218 w 507"/>
                <a:gd name="T27" fmla="*/ 359 h 365"/>
                <a:gd name="T28" fmla="*/ 485 w 507"/>
                <a:gd name="T29" fmla="*/ 237 h 365"/>
                <a:gd name="T30" fmla="*/ 492 w 507"/>
                <a:gd name="T31" fmla="*/ 216 h 365"/>
                <a:gd name="T32" fmla="*/ 190 w 507"/>
                <a:gd name="T33" fmla="*/ 352 h 365"/>
                <a:gd name="T34" fmla="*/ 169 w 507"/>
                <a:gd name="T35" fmla="*/ 345 h 365"/>
                <a:gd name="T36" fmla="*/ 498 w 507"/>
                <a:gd name="T37" fmla="*/ 197 h 365"/>
                <a:gd name="T38" fmla="*/ 504 w 507"/>
                <a:gd name="T39" fmla="*/ 176 h 365"/>
                <a:gd name="T40" fmla="*/ 503 w 507"/>
                <a:gd name="T41" fmla="*/ 169 h 365"/>
                <a:gd name="T42" fmla="*/ 138 w 507"/>
                <a:gd name="T43" fmla="*/ 332 h 365"/>
                <a:gd name="T44" fmla="*/ 506 w 507"/>
                <a:gd name="T45" fmla="*/ 147 h 365"/>
                <a:gd name="T46" fmla="*/ 506 w 507"/>
                <a:gd name="T47" fmla="*/ 141 h 365"/>
                <a:gd name="T48" fmla="*/ 102 w 507"/>
                <a:gd name="T49" fmla="*/ 311 h 365"/>
                <a:gd name="T50" fmla="*/ 83 w 507"/>
                <a:gd name="T51" fmla="*/ 298 h 365"/>
                <a:gd name="T52" fmla="*/ 505 w 507"/>
                <a:gd name="T53" fmla="*/ 113 h 365"/>
                <a:gd name="T54" fmla="*/ 502 w 507"/>
                <a:gd name="T55" fmla="*/ 91 h 365"/>
                <a:gd name="T56" fmla="*/ 499 w 507"/>
                <a:gd name="T57" fmla="*/ 85 h 365"/>
                <a:gd name="T58" fmla="*/ 56 w 507"/>
                <a:gd name="T59" fmla="*/ 278 h 365"/>
                <a:gd name="T60" fmla="*/ 39 w 507"/>
                <a:gd name="T61" fmla="*/ 262 h 365"/>
                <a:gd name="T62" fmla="*/ 491 w 507"/>
                <a:gd name="T63" fmla="*/ 55 h 365"/>
                <a:gd name="T64" fmla="*/ 142 w 507"/>
                <a:gd name="T65" fmla="*/ 199 h 365"/>
                <a:gd name="T66" fmla="*/ 163 w 507"/>
                <a:gd name="T67" fmla="*/ 191 h 365"/>
                <a:gd name="T68" fmla="*/ 168 w 507"/>
                <a:gd name="T69" fmla="*/ 186 h 365"/>
                <a:gd name="T70" fmla="*/ 123 w 507"/>
                <a:gd name="T71" fmla="*/ 207 h 365"/>
                <a:gd name="T72" fmla="*/ 180 w 507"/>
                <a:gd name="T73" fmla="*/ 179 h 365"/>
                <a:gd name="T74" fmla="*/ 25 w 507"/>
                <a:gd name="T75" fmla="*/ 249 h 365"/>
                <a:gd name="T76" fmla="*/ 199 w 507"/>
                <a:gd name="T77" fmla="*/ 167 h 365"/>
                <a:gd name="T78" fmla="*/ 203 w 507"/>
                <a:gd name="T79" fmla="*/ 164 h 365"/>
                <a:gd name="T80" fmla="*/ 83 w 507"/>
                <a:gd name="T81" fmla="*/ 216 h 365"/>
                <a:gd name="T82" fmla="*/ 60 w 507"/>
                <a:gd name="T83" fmla="*/ 218 h 365"/>
                <a:gd name="T84" fmla="*/ 477 w 507"/>
                <a:gd name="T85" fmla="*/ 34 h 365"/>
                <a:gd name="T86" fmla="*/ 15 w 507"/>
                <a:gd name="T87" fmla="*/ 237 h 365"/>
                <a:gd name="T88" fmla="*/ 235 w 507"/>
                <a:gd name="T89" fmla="*/ 134 h 365"/>
                <a:gd name="T90" fmla="*/ 40 w 507"/>
                <a:gd name="T91" fmla="*/ 219 h 365"/>
                <a:gd name="T92" fmla="*/ 463 w 507"/>
                <a:gd name="T93" fmla="*/ 17 h 365"/>
                <a:gd name="T94" fmla="*/ 6 w 507"/>
                <a:gd name="T95" fmla="*/ 228 h 365"/>
                <a:gd name="T96" fmla="*/ 260 w 507"/>
                <a:gd name="T97" fmla="*/ 108 h 365"/>
                <a:gd name="T98" fmla="*/ 263 w 507"/>
                <a:gd name="T99" fmla="*/ 104 h 365"/>
                <a:gd name="T100" fmla="*/ 453 w 507"/>
                <a:gd name="T101" fmla="*/ 8 h 365"/>
                <a:gd name="T102" fmla="*/ 282 w 507"/>
                <a:gd name="T103" fmla="*/ 83 h 365"/>
                <a:gd name="T104" fmla="*/ 438 w 507"/>
                <a:gd name="T105" fmla="*/ 3 h 365"/>
                <a:gd name="T106" fmla="*/ 292 w 507"/>
                <a:gd name="T107" fmla="*/ 73 h 365"/>
                <a:gd name="T108" fmla="*/ 426 w 507"/>
                <a:gd name="T109" fmla="*/ 0 h 365"/>
                <a:gd name="T110" fmla="*/ 323 w 507"/>
                <a:gd name="T111" fmla="*/ 45 h 365"/>
                <a:gd name="T112" fmla="*/ 419 w 507"/>
                <a:gd name="T113" fmla="*/ 1 h 365"/>
                <a:gd name="T114" fmla="*/ 352 w 507"/>
                <a:gd name="T115" fmla="*/ 24 h 365"/>
                <a:gd name="T116" fmla="*/ 405 w 507"/>
                <a:gd name="T117" fmla="*/ 2 h 365"/>
                <a:gd name="T118" fmla="*/ 391 w 507"/>
                <a:gd name="T119" fmla="*/ 7 h 365"/>
                <a:gd name="T120" fmla="*/ 378 w 507"/>
                <a:gd name="T121" fmla="*/ 12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07" h="365">
                  <a:moveTo>
                    <a:pt x="376" y="344"/>
                  </a:moveTo>
                  <a:cubicBezTo>
                    <a:pt x="376" y="343"/>
                    <a:pt x="376" y="343"/>
                    <a:pt x="376" y="342"/>
                  </a:cubicBezTo>
                  <a:cubicBezTo>
                    <a:pt x="378" y="341"/>
                    <a:pt x="381" y="340"/>
                    <a:pt x="383" y="339"/>
                  </a:cubicBezTo>
                  <a:cubicBezTo>
                    <a:pt x="383" y="339"/>
                    <a:pt x="384" y="339"/>
                    <a:pt x="384" y="340"/>
                  </a:cubicBezTo>
                  <a:cubicBezTo>
                    <a:pt x="384" y="340"/>
                    <a:pt x="384" y="341"/>
                    <a:pt x="383" y="341"/>
                  </a:cubicBezTo>
                  <a:cubicBezTo>
                    <a:pt x="381" y="342"/>
                    <a:pt x="379" y="343"/>
                    <a:pt x="377" y="344"/>
                  </a:cubicBezTo>
                  <a:cubicBezTo>
                    <a:pt x="377" y="344"/>
                    <a:pt x="377" y="344"/>
                    <a:pt x="377" y="344"/>
                  </a:cubicBezTo>
                  <a:cubicBezTo>
                    <a:pt x="377" y="344"/>
                    <a:pt x="376" y="344"/>
                    <a:pt x="376" y="344"/>
                  </a:cubicBezTo>
                  <a:close/>
                  <a:moveTo>
                    <a:pt x="371" y="347"/>
                  </a:moveTo>
                  <a:cubicBezTo>
                    <a:pt x="368" y="348"/>
                    <a:pt x="366" y="349"/>
                    <a:pt x="364" y="349"/>
                  </a:cubicBezTo>
                  <a:cubicBezTo>
                    <a:pt x="364" y="350"/>
                    <a:pt x="363" y="349"/>
                    <a:pt x="363" y="349"/>
                  </a:cubicBezTo>
                  <a:cubicBezTo>
                    <a:pt x="363" y="348"/>
                    <a:pt x="363" y="348"/>
                    <a:pt x="363" y="348"/>
                  </a:cubicBezTo>
                  <a:cubicBezTo>
                    <a:pt x="366" y="347"/>
                    <a:pt x="368" y="346"/>
                    <a:pt x="370" y="345"/>
                  </a:cubicBezTo>
                  <a:cubicBezTo>
                    <a:pt x="370" y="345"/>
                    <a:pt x="371" y="345"/>
                    <a:pt x="371" y="346"/>
                  </a:cubicBezTo>
                  <a:cubicBezTo>
                    <a:pt x="371" y="346"/>
                    <a:pt x="371" y="347"/>
                    <a:pt x="371" y="347"/>
                  </a:cubicBezTo>
                  <a:cubicBezTo>
                    <a:pt x="371" y="347"/>
                    <a:pt x="371" y="347"/>
                    <a:pt x="371" y="347"/>
                  </a:cubicBezTo>
                  <a:close/>
                  <a:moveTo>
                    <a:pt x="389" y="337"/>
                  </a:moveTo>
                  <a:cubicBezTo>
                    <a:pt x="388" y="337"/>
                    <a:pt x="389" y="336"/>
                    <a:pt x="389" y="336"/>
                  </a:cubicBezTo>
                  <a:cubicBezTo>
                    <a:pt x="391" y="335"/>
                    <a:pt x="393" y="334"/>
                    <a:pt x="395" y="333"/>
                  </a:cubicBezTo>
                  <a:cubicBezTo>
                    <a:pt x="396" y="333"/>
                    <a:pt x="396" y="333"/>
                    <a:pt x="396" y="333"/>
                  </a:cubicBezTo>
                  <a:cubicBezTo>
                    <a:pt x="397" y="334"/>
                    <a:pt x="396" y="334"/>
                    <a:pt x="396" y="334"/>
                  </a:cubicBezTo>
                  <a:cubicBezTo>
                    <a:pt x="394" y="336"/>
                    <a:pt x="392" y="337"/>
                    <a:pt x="390" y="338"/>
                  </a:cubicBezTo>
                  <a:cubicBezTo>
                    <a:pt x="390" y="338"/>
                    <a:pt x="390" y="338"/>
                    <a:pt x="390" y="338"/>
                  </a:cubicBezTo>
                  <a:cubicBezTo>
                    <a:pt x="389" y="338"/>
                    <a:pt x="389" y="338"/>
                    <a:pt x="389" y="337"/>
                  </a:cubicBezTo>
                  <a:close/>
                  <a:moveTo>
                    <a:pt x="357" y="352"/>
                  </a:moveTo>
                  <a:cubicBezTo>
                    <a:pt x="355" y="353"/>
                    <a:pt x="353" y="353"/>
                    <a:pt x="351" y="354"/>
                  </a:cubicBezTo>
                  <a:cubicBezTo>
                    <a:pt x="350" y="354"/>
                    <a:pt x="350" y="354"/>
                    <a:pt x="350" y="353"/>
                  </a:cubicBezTo>
                  <a:cubicBezTo>
                    <a:pt x="349" y="353"/>
                    <a:pt x="350" y="353"/>
                    <a:pt x="350" y="352"/>
                  </a:cubicBezTo>
                  <a:cubicBezTo>
                    <a:pt x="352" y="352"/>
                    <a:pt x="355" y="351"/>
                    <a:pt x="357" y="350"/>
                  </a:cubicBezTo>
                  <a:cubicBezTo>
                    <a:pt x="357" y="350"/>
                    <a:pt x="358" y="350"/>
                    <a:pt x="358" y="351"/>
                  </a:cubicBezTo>
                  <a:cubicBezTo>
                    <a:pt x="358" y="351"/>
                    <a:pt x="358" y="352"/>
                    <a:pt x="357" y="352"/>
                  </a:cubicBezTo>
                  <a:cubicBezTo>
                    <a:pt x="357" y="352"/>
                    <a:pt x="357" y="352"/>
                    <a:pt x="357" y="352"/>
                  </a:cubicBezTo>
                  <a:close/>
                  <a:moveTo>
                    <a:pt x="401" y="330"/>
                  </a:moveTo>
                  <a:cubicBezTo>
                    <a:pt x="401" y="330"/>
                    <a:pt x="401" y="330"/>
                    <a:pt x="401" y="329"/>
                  </a:cubicBezTo>
                  <a:cubicBezTo>
                    <a:pt x="403" y="328"/>
                    <a:pt x="405" y="327"/>
                    <a:pt x="407" y="326"/>
                  </a:cubicBezTo>
                  <a:cubicBezTo>
                    <a:pt x="408" y="325"/>
                    <a:pt x="408" y="325"/>
                    <a:pt x="408" y="326"/>
                  </a:cubicBezTo>
                  <a:cubicBezTo>
                    <a:pt x="409" y="326"/>
                    <a:pt x="409" y="327"/>
                    <a:pt x="408" y="327"/>
                  </a:cubicBezTo>
                  <a:cubicBezTo>
                    <a:pt x="406" y="328"/>
                    <a:pt x="404" y="330"/>
                    <a:pt x="402" y="331"/>
                  </a:cubicBezTo>
                  <a:cubicBezTo>
                    <a:pt x="402" y="331"/>
                    <a:pt x="402" y="331"/>
                    <a:pt x="402" y="331"/>
                  </a:cubicBezTo>
                  <a:cubicBezTo>
                    <a:pt x="402" y="331"/>
                    <a:pt x="401" y="331"/>
                    <a:pt x="401" y="330"/>
                  </a:cubicBezTo>
                  <a:close/>
                  <a:moveTo>
                    <a:pt x="344" y="356"/>
                  </a:moveTo>
                  <a:cubicBezTo>
                    <a:pt x="342" y="357"/>
                    <a:pt x="339" y="357"/>
                    <a:pt x="337" y="358"/>
                  </a:cubicBezTo>
                  <a:cubicBezTo>
                    <a:pt x="337" y="358"/>
                    <a:pt x="336" y="358"/>
                    <a:pt x="336" y="357"/>
                  </a:cubicBezTo>
                  <a:cubicBezTo>
                    <a:pt x="336" y="357"/>
                    <a:pt x="336" y="356"/>
                    <a:pt x="337" y="356"/>
                  </a:cubicBezTo>
                  <a:cubicBezTo>
                    <a:pt x="339" y="356"/>
                    <a:pt x="341" y="355"/>
                    <a:pt x="343" y="354"/>
                  </a:cubicBezTo>
                  <a:cubicBezTo>
                    <a:pt x="344" y="354"/>
                    <a:pt x="344" y="355"/>
                    <a:pt x="344" y="355"/>
                  </a:cubicBezTo>
                  <a:cubicBezTo>
                    <a:pt x="345" y="355"/>
                    <a:pt x="344" y="356"/>
                    <a:pt x="344" y="356"/>
                  </a:cubicBezTo>
                  <a:cubicBezTo>
                    <a:pt x="344" y="356"/>
                    <a:pt x="344" y="356"/>
                    <a:pt x="344" y="356"/>
                  </a:cubicBezTo>
                  <a:close/>
                  <a:moveTo>
                    <a:pt x="413" y="323"/>
                  </a:moveTo>
                  <a:cubicBezTo>
                    <a:pt x="412" y="322"/>
                    <a:pt x="413" y="322"/>
                    <a:pt x="413" y="322"/>
                  </a:cubicBezTo>
                  <a:cubicBezTo>
                    <a:pt x="415" y="320"/>
                    <a:pt x="417" y="319"/>
                    <a:pt x="419" y="317"/>
                  </a:cubicBezTo>
                  <a:cubicBezTo>
                    <a:pt x="419" y="317"/>
                    <a:pt x="420" y="317"/>
                    <a:pt x="420" y="318"/>
                  </a:cubicBezTo>
                  <a:cubicBezTo>
                    <a:pt x="420" y="318"/>
                    <a:pt x="420" y="319"/>
                    <a:pt x="420" y="319"/>
                  </a:cubicBezTo>
                  <a:cubicBezTo>
                    <a:pt x="418" y="320"/>
                    <a:pt x="416" y="322"/>
                    <a:pt x="414" y="323"/>
                  </a:cubicBezTo>
                  <a:cubicBezTo>
                    <a:pt x="414" y="323"/>
                    <a:pt x="414" y="323"/>
                    <a:pt x="414" y="323"/>
                  </a:cubicBezTo>
                  <a:cubicBezTo>
                    <a:pt x="413" y="323"/>
                    <a:pt x="413" y="323"/>
                    <a:pt x="413" y="323"/>
                  </a:cubicBezTo>
                  <a:close/>
                  <a:moveTo>
                    <a:pt x="330" y="360"/>
                  </a:moveTo>
                  <a:cubicBezTo>
                    <a:pt x="328" y="360"/>
                    <a:pt x="325" y="360"/>
                    <a:pt x="323" y="361"/>
                  </a:cubicBezTo>
                  <a:cubicBezTo>
                    <a:pt x="323" y="361"/>
                    <a:pt x="322" y="361"/>
                    <a:pt x="322" y="360"/>
                  </a:cubicBezTo>
                  <a:cubicBezTo>
                    <a:pt x="322" y="360"/>
                    <a:pt x="322" y="359"/>
                    <a:pt x="323" y="359"/>
                  </a:cubicBezTo>
                  <a:cubicBezTo>
                    <a:pt x="325" y="359"/>
                    <a:pt x="327" y="358"/>
                    <a:pt x="330" y="358"/>
                  </a:cubicBezTo>
                  <a:cubicBezTo>
                    <a:pt x="330" y="358"/>
                    <a:pt x="331" y="358"/>
                    <a:pt x="331" y="358"/>
                  </a:cubicBezTo>
                  <a:cubicBezTo>
                    <a:pt x="331" y="359"/>
                    <a:pt x="331" y="359"/>
                    <a:pt x="330" y="359"/>
                  </a:cubicBezTo>
                  <a:cubicBezTo>
                    <a:pt x="330" y="359"/>
                    <a:pt x="330" y="359"/>
                    <a:pt x="330" y="360"/>
                  </a:cubicBezTo>
                  <a:close/>
                  <a:moveTo>
                    <a:pt x="424" y="314"/>
                  </a:moveTo>
                  <a:cubicBezTo>
                    <a:pt x="424" y="314"/>
                    <a:pt x="424" y="313"/>
                    <a:pt x="424" y="313"/>
                  </a:cubicBezTo>
                  <a:cubicBezTo>
                    <a:pt x="426" y="312"/>
                    <a:pt x="428" y="310"/>
                    <a:pt x="430" y="309"/>
                  </a:cubicBezTo>
                  <a:cubicBezTo>
                    <a:pt x="430" y="308"/>
                    <a:pt x="431" y="308"/>
                    <a:pt x="431" y="309"/>
                  </a:cubicBezTo>
                  <a:cubicBezTo>
                    <a:pt x="431" y="309"/>
                    <a:pt x="431" y="310"/>
                    <a:pt x="431" y="310"/>
                  </a:cubicBezTo>
                  <a:cubicBezTo>
                    <a:pt x="429" y="311"/>
                    <a:pt x="427" y="313"/>
                    <a:pt x="425" y="314"/>
                  </a:cubicBezTo>
                  <a:cubicBezTo>
                    <a:pt x="425" y="315"/>
                    <a:pt x="425" y="315"/>
                    <a:pt x="425" y="315"/>
                  </a:cubicBezTo>
                  <a:cubicBezTo>
                    <a:pt x="425" y="315"/>
                    <a:pt x="424" y="315"/>
                    <a:pt x="424" y="314"/>
                  </a:cubicBezTo>
                  <a:close/>
                  <a:moveTo>
                    <a:pt x="316" y="362"/>
                  </a:moveTo>
                  <a:cubicBezTo>
                    <a:pt x="314" y="362"/>
                    <a:pt x="312" y="363"/>
                    <a:pt x="309" y="363"/>
                  </a:cubicBezTo>
                  <a:cubicBezTo>
                    <a:pt x="309" y="362"/>
                    <a:pt x="309" y="362"/>
                    <a:pt x="309" y="362"/>
                  </a:cubicBezTo>
                  <a:cubicBezTo>
                    <a:pt x="309" y="363"/>
                    <a:pt x="309" y="363"/>
                    <a:pt x="309" y="363"/>
                  </a:cubicBezTo>
                  <a:cubicBezTo>
                    <a:pt x="309" y="363"/>
                    <a:pt x="308" y="363"/>
                    <a:pt x="308" y="362"/>
                  </a:cubicBezTo>
                  <a:cubicBezTo>
                    <a:pt x="308" y="362"/>
                    <a:pt x="308" y="361"/>
                    <a:pt x="309" y="361"/>
                  </a:cubicBezTo>
                  <a:cubicBezTo>
                    <a:pt x="309" y="361"/>
                    <a:pt x="309" y="361"/>
                    <a:pt x="309" y="361"/>
                  </a:cubicBezTo>
                  <a:cubicBezTo>
                    <a:pt x="311" y="361"/>
                    <a:pt x="314" y="361"/>
                    <a:pt x="316" y="360"/>
                  </a:cubicBezTo>
                  <a:cubicBezTo>
                    <a:pt x="316" y="360"/>
                    <a:pt x="317" y="361"/>
                    <a:pt x="317" y="361"/>
                  </a:cubicBezTo>
                  <a:cubicBezTo>
                    <a:pt x="317" y="361"/>
                    <a:pt x="317" y="362"/>
                    <a:pt x="316" y="362"/>
                  </a:cubicBezTo>
                  <a:cubicBezTo>
                    <a:pt x="316" y="362"/>
                    <a:pt x="316" y="362"/>
                    <a:pt x="316" y="362"/>
                  </a:cubicBezTo>
                  <a:close/>
                  <a:moveTo>
                    <a:pt x="435" y="305"/>
                  </a:moveTo>
                  <a:cubicBezTo>
                    <a:pt x="434" y="305"/>
                    <a:pt x="434" y="304"/>
                    <a:pt x="435" y="304"/>
                  </a:cubicBezTo>
                  <a:cubicBezTo>
                    <a:pt x="437" y="302"/>
                    <a:pt x="438" y="301"/>
                    <a:pt x="440" y="299"/>
                  </a:cubicBezTo>
                  <a:cubicBezTo>
                    <a:pt x="440" y="299"/>
                    <a:pt x="441" y="299"/>
                    <a:pt x="441" y="299"/>
                  </a:cubicBezTo>
                  <a:cubicBezTo>
                    <a:pt x="441" y="299"/>
                    <a:pt x="441" y="300"/>
                    <a:pt x="441" y="300"/>
                  </a:cubicBezTo>
                  <a:cubicBezTo>
                    <a:pt x="439" y="302"/>
                    <a:pt x="438" y="304"/>
                    <a:pt x="436" y="305"/>
                  </a:cubicBezTo>
                  <a:cubicBezTo>
                    <a:pt x="436" y="305"/>
                    <a:pt x="436" y="305"/>
                    <a:pt x="436" y="305"/>
                  </a:cubicBezTo>
                  <a:cubicBezTo>
                    <a:pt x="435" y="306"/>
                    <a:pt x="435" y="305"/>
                    <a:pt x="435" y="305"/>
                  </a:cubicBezTo>
                  <a:close/>
                  <a:moveTo>
                    <a:pt x="302" y="364"/>
                  </a:moveTo>
                  <a:cubicBezTo>
                    <a:pt x="300" y="364"/>
                    <a:pt x="297" y="364"/>
                    <a:pt x="295" y="365"/>
                  </a:cubicBezTo>
                  <a:cubicBezTo>
                    <a:pt x="295" y="365"/>
                    <a:pt x="294" y="364"/>
                    <a:pt x="294" y="364"/>
                  </a:cubicBezTo>
                  <a:cubicBezTo>
                    <a:pt x="294" y="363"/>
                    <a:pt x="294" y="363"/>
                    <a:pt x="295" y="363"/>
                  </a:cubicBezTo>
                  <a:cubicBezTo>
                    <a:pt x="297" y="363"/>
                    <a:pt x="300" y="362"/>
                    <a:pt x="302" y="362"/>
                  </a:cubicBezTo>
                  <a:cubicBezTo>
                    <a:pt x="302" y="362"/>
                    <a:pt x="303" y="362"/>
                    <a:pt x="303" y="363"/>
                  </a:cubicBezTo>
                  <a:cubicBezTo>
                    <a:pt x="303" y="363"/>
                    <a:pt x="303" y="364"/>
                    <a:pt x="302" y="364"/>
                  </a:cubicBezTo>
                  <a:cubicBezTo>
                    <a:pt x="302" y="364"/>
                    <a:pt x="302" y="364"/>
                    <a:pt x="302" y="364"/>
                  </a:cubicBezTo>
                  <a:close/>
                  <a:moveTo>
                    <a:pt x="445" y="295"/>
                  </a:moveTo>
                  <a:cubicBezTo>
                    <a:pt x="444" y="295"/>
                    <a:pt x="444" y="294"/>
                    <a:pt x="445" y="294"/>
                  </a:cubicBezTo>
                  <a:cubicBezTo>
                    <a:pt x="446" y="293"/>
                    <a:pt x="447" y="292"/>
                    <a:pt x="448" y="291"/>
                  </a:cubicBezTo>
                  <a:cubicBezTo>
                    <a:pt x="449" y="290"/>
                    <a:pt x="449" y="289"/>
                    <a:pt x="450" y="289"/>
                  </a:cubicBezTo>
                  <a:cubicBezTo>
                    <a:pt x="450" y="289"/>
                    <a:pt x="450" y="289"/>
                    <a:pt x="451" y="289"/>
                  </a:cubicBezTo>
                  <a:cubicBezTo>
                    <a:pt x="451" y="289"/>
                    <a:pt x="451" y="290"/>
                    <a:pt x="451" y="290"/>
                  </a:cubicBezTo>
                  <a:cubicBezTo>
                    <a:pt x="450" y="291"/>
                    <a:pt x="450" y="291"/>
                    <a:pt x="449" y="292"/>
                  </a:cubicBezTo>
                  <a:cubicBezTo>
                    <a:pt x="448" y="293"/>
                    <a:pt x="447" y="294"/>
                    <a:pt x="446" y="295"/>
                  </a:cubicBezTo>
                  <a:cubicBezTo>
                    <a:pt x="446" y="295"/>
                    <a:pt x="446" y="295"/>
                    <a:pt x="446" y="295"/>
                  </a:cubicBezTo>
                  <a:cubicBezTo>
                    <a:pt x="445" y="296"/>
                    <a:pt x="445" y="296"/>
                    <a:pt x="445" y="295"/>
                  </a:cubicBezTo>
                  <a:close/>
                  <a:moveTo>
                    <a:pt x="288" y="365"/>
                  </a:moveTo>
                  <a:cubicBezTo>
                    <a:pt x="286" y="365"/>
                    <a:pt x="283" y="365"/>
                    <a:pt x="281" y="365"/>
                  </a:cubicBezTo>
                  <a:cubicBezTo>
                    <a:pt x="280" y="365"/>
                    <a:pt x="280" y="365"/>
                    <a:pt x="280" y="364"/>
                  </a:cubicBezTo>
                  <a:cubicBezTo>
                    <a:pt x="280" y="364"/>
                    <a:pt x="280" y="363"/>
                    <a:pt x="281" y="363"/>
                  </a:cubicBezTo>
                  <a:cubicBezTo>
                    <a:pt x="283" y="363"/>
                    <a:pt x="286" y="363"/>
                    <a:pt x="288" y="363"/>
                  </a:cubicBezTo>
                  <a:cubicBezTo>
                    <a:pt x="288" y="363"/>
                    <a:pt x="289" y="364"/>
                    <a:pt x="289" y="364"/>
                  </a:cubicBezTo>
                  <a:cubicBezTo>
                    <a:pt x="289" y="364"/>
                    <a:pt x="289" y="365"/>
                    <a:pt x="288" y="365"/>
                  </a:cubicBezTo>
                  <a:cubicBezTo>
                    <a:pt x="288" y="365"/>
                    <a:pt x="288" y="365"/>
                    <a:pt x="288" y="365"/>
                  </a:cubicBezTo>
                  <a:close/>
                  <a:moveTo>
                    <a:pt x="454" y="285"/>
                  </a:moveTo>
                  <a:cubicBezTo>
                    <a:pt x="454" y="284"/>
                    <a:pt x="454" y="284"/>
                    <a:pt x="454" y="284"/>
                  </a:cubicBezTo>
                  <a:cubicBezTo>
                    <a:pt x="456" y="282"/>
                    <a:pt x="457" y="280"/>
                    <a:pt x="459" y="278"/>
                  </a:cubicBezTo>
                  <a:cubicBezTo>
                    <a:pt x="459" y="278"/>
                    <a:pt x="459" y="278"/>
                    <a:pt x="460" y="278"/>
                  </a:cubicBezTo>
                  <a:cubicBezTo>
                    <a:pt x="460" y="278"/>
                    <a:pt x="460" y="279"/>
                    <a:pt x="460" y="279"/>
                  </a:cubicBezTo>
                  <a:cubicBezTo>
                    <a:pt x="458" y="281"/>
                    <a:pt x="457" y="283"/>
                    <a:pt x="455" y="285"/>
                  </a:cubicBezTo>
                  <a:cubicBezTo>
                    <a:pt x="455" y="285"/>
                    <a:pt x="455" y="285"/>
                    <a:pt x="455" y="285"/>
                  </a:cubicBezTo>
                  <a:cubicBezTo>
                    <a:pt x="455" y="285"/>
                    <a:pt x="455" y="285"/>
                    <a:pt x="454" y="285"/>
                  </a:cubicBezTo>
                  <a:close/>
                  <a:moveTo>
                    <a:pt x="274" y="365"/>
                  </a:moveTo>
                  <a:cubicBezTo>
                    <a:pt x="272" y="365"/>
                    <a:pt x="269" y="365"/>
                    <a:pt x="267" y="365"/>
                  </a:cubicBezTo>
                  <a:cubicBezTo>
                    <a:pt x="266" y="365"/>
                    <a:pt x="266" y="365"/>
                    <a:pt x="266" y="364"/>
                  </a:cubicBezTo>
                  <a:cubicBezTo>
                    <a:pt x="266" y="364"/>
                    <a:pt x="266" y="363"/>
                    <a:pt x="267" y="363"/>
                  </a:cubicBezTo>
                  <a:cubicBezTo>
                    <a:pt x="269" y="363"/>
                    <a:pt x="272" y="364"/>
                    <a:pt x="274" y="364"/>
                  </a:cubicBezTo>
                  <a:cubicBezTo>
                    <a:pt x="274" y="364"/>
                    <a:pt x="275" y="364"/>
                    <a:pt x="275" y="364"/>
                  </a:cubicBezTo>
                  <a:cubicBezTo>
                    <a:pt x="275" y="365"/>
                    <a:pt x="275" y="365"/>
                    <a:pt x="274" y="365"/>
                  </a:cubicBezTo>
                  <a:cubicBezTo>
                    <a:pt x="274" y="365"/>
                    <a:pt x="274" y="365"/>
                    <a:pt x="274" y="365"/>
                  </a:cubicBezTo>
                  <a:close/>
                  <a:moveTo>
                    <a:pt x="260" y="365"/>
                  </a:moveTo>
                  <a:cubicBezTo>
                    <a:pt x="257" y="365"/>
                    <a:pt x="255" y="365"/>
                    <a:pt x="253" y="364"/>
                  </a:cubicBezTo>
                  <a:cubicBezTo>
                    <a:pt x="252" y="364"/>
                    <a:pt x="252" y="364"/>
                    <a:pt x="252" y="363"/>
                  </a:cubicBezTo>
                  <a:cubicBezTo>
                    <a:pt x="252" y="363"/>
                    <a:pt x="252" y="363"/>
                    <a:pt x="253" y="363"/>
                  </a:cubicBezTo>
                  <a:cubicBezTo>
                    <a:pt x="255" y="363"/>
                    <a:pt x="257" y="363"/>
                    <a:pt x="260" y="363"/>
                  </a:cubicBezTo>
                  <a:cubicBezTo>
                    <a:pt x="260" y="363"/>
                    <a:pt x="261" y="364"/>
                    <a:pt x="261" y="364"/>
                  </a:cubicBezTo>
                  <a:cubicBezTo>
                    <a:pt x="261" y="364"/>
                    <a:pt x="260" y="365"/>
                    <a:pt x="260" y="365"/>
                  </a:cubicBezTo>
                  <a:cubicBezTo>
                    <a:pt x="260" y="365"/>
                    <a:pt x="260" y="365"/>
                    <a:pt x="260" y="365"/>
                  </a:cubicBezTo>
                  <a:close/>
                  <a:moveTo>
                    <a:pt x="463" y="274"/>
                  </a:moveTo>
                  <a:cubicBezTo>
                    <a:pt x="463" y="273"/>
                    <a:pt x="462" y="273"/>
                    <a:pt x="463" y="272"/>
                  </a:cubicBezTo>
                  <a:cubicBezTo>
                    <a:pt x="464" y="271"/>
                    <a:pt x="465" y="269"/>
                    <a:pt x="467" y="267"/>
                  </a:cubicBezTo>
                  <a:cubicBezTo>
                    <a:pt x="467" y="266"/>
                    <a:pt x="468" y="266"/>
                    <a:pt x="468" y="266"/>
                  </a:cubicBezTo>
                  <a:cubicBezTo>
                    <a:pt x="468" y="267"/>
                    <a:pt x="468" y="267"/>
                    <a:pt x="468" y="268"/>
                  </a:cubicBezTo>
                  <a:cubicBezTo>
                    <a:pt x="467" y="270"/>
                    <a:pt x="465" y="272"/>
                    <a:pt x="464" y="273"/>
                  </a:cubicBezTo>
                  <a:cubicBezTo>
                    <a:pt x="464" y="274"/>
                    <a:pt x="464" y="274"/>
                    <a:pt x="464" y="274"/>
                  </a:cubicBezTo>
                  <a:cubicBezTo>
                    <a:pt x="464" y="274"/>
                    <a:pt x="463" y="274"/>
                    <a:pt x="463" y="274"/>
                  </a:cubicBezTo>
                  <a:close/>
                  <a:moveTo>
                    <a:pt x="246" y="364"/>
                  </a:moveTo>
                  <a:cubicBezTo>
                    <a:pt x="243" y="363"/>
                    <a:pt x="241" y="363"/>
                    <a:pt x="239" y="363"/>
                  </a:cubicBezTo>
                  <a:cubicBezTo>
                    <a:pt x="238" y="363"/>
                    <a:pt x="238" y="362"/>
                    <a:pt x="238" y="362"/>
                  </a:cubicBezTo>
                  <a:cubicBezTo>
                    <a:pt x="238" y="361"/>
                    <a:pt x="238" y="361"/>
                    <a:pt x="239" y="361"/>
                  </a:cubicBezTo>
                  <a:cubicBezTo>
                    <a:pt x="241" y="361"/>
                    <a:pt x="243" y="362"/>
                    <a:pt x="246" y="362"/>
                  </a:cubicBezTo>
                  <a:cubicBezTo>
                    <a:pt x="246" y="362"/>
                    <a:pt x="247" y="362"/>
                    <a:pt x="247" y="363"/>
                  </a:cubicBezTo>
                  <a:cubicBezTo>
                    <a:pt x="247" y="363"/>
                    <a:pt x="246" y="363"/>
                    <a:pt x="246" y="364"/>
                  </a:cubicBezTo>
                  <a:cubicBezTo>
                    <a:pt x="246" y="364"/>
                    <a:pt x="246" y="364"/>
                    <a:pt x="246" y="364"/>
                  </a:cubicBezTo>
                  <a:close/>
                  <a:moveTo>
                    <a:pt x="471" y="262"/>
                  </a:moveTo>
                  <a:cubicBezTo>
                    <a:pt x="470" y="262"/>
                    <a:pt x="470" y="261"/>
                    <a:pt x="470" y="261"/>
                  </a:cubicBezTo>
                  <a:cubicBezTo>
                    <a:pt x="472" y="259"/>
                    <a:pt x="473" y="257"/>
                    <a:pt x="474" y="255"/>
                  </a:cubicBezTo>
                  <a:cubicBezTo>
                    <a:pt x="474" y="254"/>
                    <a:pt x="475" y="254"/>
                    <a:pt x="475" y="254"/>
                  </a:cubicBezTo>
                  <a:cubicBezTo>
                    <a:pt x="476" y="255"/>
                    <a:pt x="476" y="255"/>
                    <a:pt x="476" y="256"/>
                  </a:cubicBezTo>
                  <a:cubicBezTo>
                    <a:pt x="474" y="258"/>
                    <a:pt x="473" y="260"/>
                    <a:pt x="472" y="262"/>
                  </a:cubicBezTo>
                  <a:cubicBezTo>
                    <a:pt x="472" y="262"/>
                    <a:pt x="472" y="262"/>
                    <a:pt x="472" y="262"/>
                  </a:cubicBezTo>
                  <a:cubicBezTo>
                    <a:pt x="471" y="262"/>
                    <a:pt x="471" y="262"/>
                    <a:pt x="471" y="262"/>
                  </a:cubicBezTo>
                  <a:close/>
                  <a:moveTo>
                    <a:pt x="232" y="362"/>
                  </a:moveTo>
                  <a:cubicBezTo>
                    <a:pt x="229" y="361"/>
                    <a:pt x="227" y="361"/>
                    <a:pt x="225" y="361"/>
                  </a:cubicBezTo>
                  <a:cubicBezTo>
                    <a:pt x="224" y="361"/>
                    <a:pt x="224" y="360"/>
                    <a:pt x="224" y="360"/>
                  </a:cubicBezTo>
                  <a:cubicBezTo>
                    <a:pt x="224" y="359"/>
                    <a:pt x="224" y="359"/>
                    <a:pt x="225" y="359"/>
                  </a:cubicBezTo>
                  <a:cubicBezTo>
                    <a:pt x="227" y="359"/>
                    <a:pt x="229" y="360"/>
                    <a:pt x="232" y="360"/>
                  </a:cubicBezTo>
                  <a:cubicBezTo>
                    <a:pt x="232" y="360"/>
                    <a:pt x="233" y="361"/>
                    <a:pt x="233" y="361"/>
                  </a:cubicBezTo>
                  <a:cubicBezTo>
                    <a:pt x="232" y="361"/>
                    <a:pt x="232" y="362"/>
                    <a:pt x="232" y="362"/>
                  </a:cubicBezTo>
                  <a:cubicBezTo>
                    <a:pt x="232" y="362"/>
                    <a:pt x="232" y="362"/>
                    <a:pt x="232" y="362"/>
                  </a:cubicBezTo>
                  <a:close/>
                  <a:moveTo>
                    <a:pt x="478" y="250"/>
                  </a:moveTo>
                  <a:cubicBezTo>
                    <a:pt x="477" y="250"/>
                    <a:pt x="477" y="249"/>
                    <a:pt x="477" y="249"/>
                  </a:cubicBezTo>
                  <a:cubicBezTo>
                    <a:pt x="479" y="247"/>
                    <a:pt x="480" y="244"/>
                    <a:pt x="481" y="242"/>
                  </a:cubicBezTo>
                  <a:cubicBezTo>
                    <a:pt x="481" y="242"/>
                    <a:pt x="481" y="242"/>
                    <a:pt x="482" y="242"/>
                  </a:cubicBezTo>
                  <a:cubicBezTo>
                    <a:pt x="482" y="242"/>
                    <a:pt x="482" y="243"/>
                    <a:pt x="482" y="243"/>
                  </a:cubicBezTo>
                  <a:cubicBezTo>
                    <a:pt x="481" y="245"/>
                    <a:pt x="480" y="247"/>
                    <a:pt x="479" y="249"/>
                  </a:cubicBezTo>
                  <a:cubicBezTo>
                    <a:pt x="479" y="250"/>
                    <a:pt x="479" y="250"/>
                    <a:pt x="479" y="250"/>
                  </a:cubicBezTo>
                  <a:cubicBezTo>
                    <a:pt x="478" y="250"/>
                    <a:pt x="478" y="250"/>
                    <a:pt x="478" y="250"/>
                  </a:cubicBezTo>
                  <a:close/>
                  <a:moveTo>
                    <a:pt x="218" y="359"/>
                  </a:moveTo>
                  <a:cubicBezTo>
                    <a:pt x="215" y="359"/>
                    <a:pt x="213" y="358"/>
                    <a:pt x="211" y="358"/>
                  </a:cubicBezTo>
                  <a:cubicBezTo>
                    <a:pt x="210" y="358"/>
                    <a:pt x="210" y="357"/>
                    <a:pt x="210" y="357"/>
                  </a:cubicBezTo>
                  <a:cubicBezTo>
                    <a:pt x="210" y="356"/>
                    <a:pt x="211" y="356"/>
                    <a:pt x="211" y="356"/>
                  </a:cubicBezTo>
                  <a:cubicBezTo>
                    <a:pt x="213" y="357"/>
                    <a:pt x="216" y="357"/>
                    <a:pt x="218" y="358"/>
                  </a:cubicBezTo>
                  <a:cubicBezTo>
                    <a:pt x="218" y="358"/>
                    <a:pt x="219" y="358"/>
                    <a:pt x="219" y="359"/>
                  </a:cubicBezTo>
                  <a:cubicBezTo>
                    <a:pt x="219" y="359"/>
                    <a:pt x="218" y="359"/>
                    <a:pt x="218" y="359"/>
                  </a:cubicBezTo>
                  <a:cubicBezTo>
                    <a:pt x="218" y="359"/>
                    <a:pt x="218" y="359"/>
                    <a:pt x="218" y="359"/>
                  </a:cubicBezTo>
                  <a:close/>
                  <a:moveTo>
                    <a:pt x="484" y="237"/>
                  </a:moveTo>
                  <a:cubicBezTo>
                    <a:pt x="484" y="237"/>
                    <a:pt x="483" y="236"/>
                    <a:pt x="484" y="236"/>
                  </a:cubicBezTo>
                  <a:cubicBezTo>
                    <a:pt x="485" y="234"/>
                    <a:pt x="486" y="232"/>
                    <a:pt x="486" y="230"/>
                  </a:cubicBezTo>
                  <a:cubicBezTo>
                    <a:pt x="487" y="229"/>
                    <a:pt x="487" y="229"/>
                    <a:pt x="488" y="229"/>
                  </a:cubicBezTo>
                  <a:cubicBezTo>
                    <a:pt x="488" y="229"/>
                    <a:pt x="488" y="230"/>
                    <a:pt x="488" y="230"/>
                  </a:cubicBezTo>
                  <a:cubicBezTo>
                    <a:pt x="487" y="232"/>
                    <a:pt x="486" y="235"/>
                    <a:pt x="485" y="237"/>
                  </a:cubicBezTo>
                  <a:cubicBezTo>
                    <a:pt x="485" y="237"/>
                    <a:pt x="485" y="237"/>
                    <a:pt x="485" y="237"/>
                  </a:cubicBezTo>
                  <a:cubicBezTo>
                    <a:pt x="485" y="237"/>
                    <a:pt x="484" y="237"/>
                    <a:pt x="484" y="237"/>
                  </a:cubicBezTo>
                  <a:close/>
                  <a:moveTo>
                    <a:pt x="204" y="356"/>
                  </a:moveTo>
                  <a:cubicBezTo>
                    <a:pt x="202" y="356"/>
                    <a:pt x="199" y="355"/>
                    <a:pt x="197" y="354"/>
                  </a:cubicBezTo>
                  <a:cubicBezTo>
                    <a:pt x="196" y="354"/>
                    <a:pt x="196" y="354"/>
                    <a:pt x="196" y="353"/>
                  </a:cubicBezTo>
                  <a:cubicBezTo>
                    <a:pt x="196" y="353"/>
                    <a:pt x="197" y="353"/>
                    <a:pt x="197" y="353"/>
                  </a:cubicBezTo>
                  <a:cubicBezTo>
                    <a:pt x="200" y="353"/>
                    <a:pt x="202" y="354"/>
                    <a:pt x="204" y="354"/>
                  </a:cubicBezTo>
                  <a:cubicBezTo>
                    <a:pt x="205" y="355"/>
                    <a:pt x="205" y="355"/>
                    <a:pt x="205" y="356"/>
                  </a:cubicBezTo>
                  <a:cubicBezTo>
                    <a:pt x="205" y="356"/>
                    <a:pt x="205" y="356"/>
                    <a:pt x="204" y="356"/>
                  </a:cubicBezTo>
                  <a:cubicBezTo>
                    <a:pt x="204" y="356"/>
                    <a:pt x="204" y="356"/>
                    <a:pt x="204" y="356"/>
                  </a:cubicBezTo>
                  <a:close/>
                  <a:moveTo>
                    <a:pt x="490" y="224"/>
                  </a:moveTo>
                  <a:cubicBezTo>
                    <a:pt x="489" y="224"/>
                    <a:pt x="489" y="223"/>
                    <a:pt x="489" y="223"/>
                  </a:cubicBezTo>
                  <a:cubicBezTo>
                    <a:pt x="490" y="221"/>
                    <a:pt x="491" y="219"/>
                    <a:pt x="492" y="216"/>
                  </a:cubicBezTo>
                  <a:cubicBezTo>
                    <a:pt x="492" y="216"/>
                    <a:pt x="492" y="216"/>
                    <a:pt x="493" y="216"/>
                  </a:cubicBezTo>
                  <a:cubicBezTo>
                    <a:pt x="493" y="216"/>
                    <a:pt x="493" y="217"/>
                    <a:pt x="493" y="217"/>
                  </a:cubicBezTo>
                  <a:cubicBezTo>
                    <a:pt x="492" y="219"/>
                    <a:pt x="492" y="221"/>
                    <a:pt x="491" y="224"/>
                  </a:cubicBezTo>
                  <a:cubicBezTo>
                    <a:pt x="491" y="224"/>
                    <a:pt x="490" y="224"/>
                    <a:pt x="490" y="224"/>
                  </a:cubicBezTo>
                  <a:cubicBezTo>
                    <a:pt x="490" y="224"/>
                    <a:pt x="490" y="224"/>
                    <a:pt x="490" y="224"/>
                  </a:cubicBezTo>
                  <a:close/>
                  <a:moveTo>
                    <a:pt x="190" y="352"/>
                  </a:moveTo>
                  <a:cubicBezTo>
                    <a:pt x="188" y="352"/>
                    <a:pt x="186" y="351"/>
                    <a:pt x="183" y="350"/>
                  </a:cubicBezTo>
                  <a:cubicBezTo>
                    <a:pt x="183" y="350"/>
                    <a:pt x="183" y="350"/>
                    <a:pt x="183" y="349"/>
                  </a:cubicBezTo>
                  <a:cubicBezTo>
                    <a:pt x="183" y="349"/>
                    <a:pt x="183" y="348"/>
                    <a:pt x="184" y="349"/>
                  </a:cubicBezTo>
                  <a:cubicBezTo>
                    <a:pt x="186" y="349"/>
                    <a:pt x="188" y="350"/>
                    <a:pt x="191" y="351"/>
                  </a:cubicBezTo>
                  <a:cubicBezTo>
                    <a:pt x="191" y="351"/>
                    <a:pt x="191" y="351"/>
                    <a:pt x="191" y="352"/>
                  </a:cubicBezTo>
                  <a:cubicBezTo>
                    <a:pt x="191" y="352"/>
                    <a:pt x="191" y="352"/>
                    <a:pt x="191" y="352"/>
                  </a:cubicBezTo>
                  <a:cubicBezTo>
                    <a:pt x="191" y="352"/>
                    <a:pt x="190" y="352"/>
                    <a:pt x="190" y="352"/>
                  </a:cubicBezTo>
                  <a:close/>
                  <a:moveTo>
                    <a:pt x="494" y="211"/>
                  </a:moveTo>
                  <a:cubicBezTo>
                    <a:pt x="494" y="211"/>
                    <a:pt x="494" y="210"/>
                    <a:pt x="494" y="210"/>
                  </a:cubicBezTo>
                  <a:cubicBezTo>
                    <a:pt x="494" y="208"/>
                    <a:pt x="495" y="207"/>
                    <a:pt x="495" y="206"/>
                  </a:cubicBezTo>
                  <a:cubicBezTo>
                    <a:pt x="495" y="205"/>
                    <a:pt x="495" y="204"/>
                    <a:pt x="496" y="203"/>
                  </a:cubicBezTo>
                  <a:cubicBezTo>
                    <a:pt x="496" y="203"/>
                    <a:pt x="496" y="202"/>
                    <a:pt x="497" y="202"/>
                  </a:cubicBezTo>
                  <a:cubicBezTo>
                    <a:pt x="497" y="203"/>
                    <a:pt x="498" y="203"/>
                    <a:pt x="497" y="203"/>
                  </a:cubicBezTo>
                  <a:cubicBezTo>
                    <a:pt x="497" y="204"/>
                    <a:pt x="497" y="205"/>
                    <a:pt x="497" y="206"/>
                  </a:cubicBezTo>
                  <a:cubicBezTo>
                    <a:pt x="496" y="208"/>
                    <a:pt x="496" y="209"/>
                    <a:pt x="495" y="210"/>
                  </a:cubicBezTo>
                  <a:cubicBezTo>
                    <a:pt x="495" y="211"/>
                    <a:pt x="495" y="211"/>
                    <a:pt x="495" y="211"/>
                  </a:cubicBezTo>
                  <a:cubicBezTo>
                    <a:pt x="495" y="211"/>
                    <a:pt x="495" y="211"/>
                    <a:pt x="494" y="211"/>
                  </a:cubicBezTo>
                  <a:close/>
                  <a:moveTo>
                    <a:pt x="177" y="348"/>
                  </a:moveTo>
                  <a:cubicBezTo>
                    <a:pt x="174" y="347"/>
                    <a:pt x="172" y="347"/>
                    <a:pt x="170" y="346"/>
                  </a:cubicBezTo>
                  <a:cubicBezTo>
                    <a:pt x="170" y="346"/>
                    <a:pt x="169" y="345"/>
                    <a:pt x="169" y="345"/>
                  </a:cubicBezTo>
                  <a:cubicBezTo>
                    <a:pt x="170" y="344"/>
                    <a:pt x="170" y="344"/>
                    <a:pt x="171" y="344"/>
                  </a:cubicBezTo>
                  <a:cubicBezTo>
                    <a:pt x="173" y="345"/>
                    <a:pt x="175" y="346"/>
                    <a:pt x="177" y="346"/>
                  </a:cubicBezTo>
                  <a:cubicBezTo>
                    <a:pt x="178" y="347"/>
                    <a:pt x="178" y="347"/>
                    <a:pt x="178" y="348"/>
                  </a:cubicBezTo>
                  <a:cubicBezTo>
                    <a:pt x="178" y="348"/>
                    <a:pt x="178" y="348"/>
                    <a:pt x="177" y="348"/>
                  </a:cubicBezTo>
                  <a:cubicBezTo>
                    <a:pt x="177" y="348"/>
                    <a:pt x="177" y="348"/>
                    <a:pt x="177" y="348"/>
                  </a:cubicBezTo>
                  <a:close/>
                  <a:moveTo>
                    <a:pt x="498" y="197"/>
                  </a:moveTo>
                  <a:cubicBezTo>
                    <a:pt x="498" y="197"/>
                    <a:pt x="497" y="197"/>
                    <a:pt x="498" y="196"/>
                  </a:cubicBezTo>
                  <a:cubicBezTo>
                    <a:pt x="498" y="194"/>
                    <a:pt x="499" y="192"/>
                    <a:pt x="499" y="189"/>
                  </a:cubicBezTo>
                  <a:cubicBezTo>
                    <a:pt x="499" y="189"/>
                    <a:pt x="500" y="189"/>
                    <a:pt x="500" y="189"/>
                  </a:cubicBezTo>
                  <a:cubicBezTo>
                    <a:pt x="501" y="189"/>
                    <a:pt x="501" y="189"/>
                    <a:pt x="501" y="190"/>
                  </a:cubicBezTo>
                  <a:cubicBezTo>
                    <a:pt x="500" y="192"/>
                    <a:pt x="500" y="194"/>
                    <a:pt x="499" y="197"/>
                  </a:cubicBezTo>
                  <a:cubicBezTo>
                    <a:pt x="499" y="197"/>
                    <a:pt x="499" y="197"/>
                    <a:pt x="499" y="197"/>
                  </a:cubicBezTo>
                  <a:cubicBezTo>
                    <a:pt x="499" y="197"/>
                    <a:pt x="498" y="197"/>
                    <a:pt x="498" y="197"/>
                  </a:cubicBezTo>
                  <a:close/>
                  <a:moveTo>
                    <a:pt x="163" y="343"/>
                  </a:moveTo>
                  <a:cubicBezTo>
                    <a:pt x="161" y="342"/>
                    <a:pt x="159" y="341"/>
                    <a:pt x="157" y="340"/>
                  </a:cubicBezTo>
                  <a:cubicBezTo>
                    <a:pt x="156" y="340"/>
                    <a:pt x="156" y="340"/>
                    <a:pt x="156" y="339"/>
                  </a:cubicBezTo>
                  <a:cubicBezTo>
                    <a:pt x="157" y="339"/>
                    <a:pt x="157" y="339"/>
                    <a:pt x="157" y="339"/>
                  </a:cubicBezTo>
                  <a:cubicBezTo>
                    <a:pt x="160" y="340"/>
                    <a:pt x="162" y="341"/>
                    <a:pt x="164" y="342"/>
                  </a:cubicBezTo>
                  <a:cubicBezTo>
                    <a:pt x="164" y="342"/>
                    <a:pt x="165" y="342"/>
                    <a:pt x="165" y="343"/>
                  </a:cubicBezTo>
                  <a:cubicBezTo>
                    <a:pt x="164" y="343"/>
                    <a:pt x="164" y="343"/>
                    <a:pt x="164" y="343"/>
                  </a:cubicBezTo>
                  <a:cubicBezTo>
                    <a:pt x="164" y="343"/>
                    <a:pt x="164" y="343"/>
                    <a:pt x="163" y="343"/>
                  </a:cubicBezTo>
                  <a:close/>
                  <a:moveTo>
                    <a:pt x="501" y="184"/>
                  </a:moveTo>
                  <a:cubicBezTo>
                    <a:pt x="501" y="183"/>
                    <a:pt x="501" y="183"/>
                    <a:pt x="501" y="182"/>
                  </a:cubicBezTo>
                  <a:cubicBezTo>
                    <a:pt x="501" y="180"/>
                    <a:pt x="501" y="178"/>
                    <a:pt x="502" y="176"/>
                  </a:cubicBezTo>
                  <a:cubicBezTo>
                    <a:pt x="502" y="175"/>
                    <a:pt x="502" y="175"/>
                    <a:pt x="503" y="175"/>
                  </a:cubicBezTo>
                  <a:cubicBezTo>
                    <a:pt x="503" y="175"/>
                    <a:pt x="504" y="175"/>
                    <a:pt x="504" y="176"/>
                  </a:cubicBezTo>
                  <a:cubicBezTo>
                    <a:pt x="503" y="178"/>
                    <a:pt x="503" y="181"/>
                    <a:pt x="502" y="183"/>
                  </a:cubicBezTo>
                  <a:cubicBezTo>
                    <a:pt x="502" y="183"/>
                    <a:pt x="502" y="183"/>
                    <a:pt x="502" y="183"/>
                  </a:cubicBezTo>
                  <a:cubicBezTo>
                    <a:pt x="502" y="184"/>
                    <a:pt x="502" y="184"/>
                    <a:pt x="501" y="184"/>
                  </a:cubicBezTo>
                  <a:close/>
                  <a:moveTo>
                    <a:pt x="150" y="338"/>
                  </a:moveTo>
                  <a:cubicBezTo>
                    <a:pt x="148" y="337"/>
                    <a:pt x="146" y="336"/>
                    <a:pt x="144" y="335"/>
                  </a:cubicBezTo>
                  <a:cubicBezTo>
                    <a:pt x="143" y="335"/>
                    <a:pt x="143" y="334"/>
                    <a:pt x="143" y="334"/>
                  </a:cubicBezTo>
                  <a:cubicBezTo>
                    <a:pt x="144" y="333"/>
                    <a:pt x="144" y="333"/>
                    <a:pt x="145" y="333"/>
                  </a:cubicBezTo>
                  <a:cubicBezTo>
                    <a:pt x="147" y="334"/>
                    <a:pt x="149" y="335"/>
                    <a:pt x="151" y="336"/>
                  </a:cubicBezTo>
                  <a:cubicBezTo>
                    <a:pt x="151" y="336"/>
                    <a:pt x="152" y="337"/>
                    <a:pt x="151" y="337"/>
                  </a:cubicBezTo>
                  <a:cubicBezTo>
                    <a:pt x="151" y="337"/>
                    <a:pt x="151" y="338"/>
                    <a:pt x="151" y="338"/>
                  </a:cubicBezTo>
                  <a:cubicBezTo>
                    <a:pt x="151" y="338"/>
                    <a:pt x="151" y="338"/>
                    <a:pt x="150" y="338"/>
                  </a:cubicBezTo>
                  <a:close/>
                  <a:moveTo>
                    <a:pt x="504" y="170"/>
                  </a:moveTo>
                  <a:cubicBezTo>
                    <a:pt x="503" y="170"/>
                    <a:pt x="503" y="169"/>
                    <a:pt x="503" y="169"/>
                  </a:cubicBezTo>
                  <a:cubicBezTo>
                    <a:pt x="503" y="166"/>
                    <a:pt x="503" y="164"/>
                    <a:pt x="504" y="162"/>
                  </a:cubicBezTo>
                  <a:cubicBezTo>
                    <a:pt x="504" y="161"/>
                    <a:pt x="504" y="161"/>
                    <a:pt x="505" y="161"/>
                  </a:cubicBezTo>
                  <a:cubicBezTo>
                    <a:pt x="505" y="161"/>
                    <a:pt x="506" y="161"/>
                    <a:pt x="505" y="162"/>
                  </a:cubicBezTo>
                  <a:cubicBezTo>
                    <a:pt x="505" y="164"/>
                    <a:pt x="505" y="167"/>
                    <a:pt x="505" y="169"/>
                  </a:cubicBezTo>
                  <a:cubicBezTo>
                    <a:pt x="505" y="169"/>
                    <a:pt x="504" y="169"/>
                    <a:pt x="504" y="170"/>
                  </a:cubicBezTo>
                  <a:cubicBezTo>
                    <a:pt x="504" y="170"/>
                    <a:pt x="504" y="170"/>
                    <a:pt x="504" y="170"/>
                  </a:cubicBezTo>
                  <a:close/>
                  <a:moveTo>
                    <a:pt x="137" y="332"/>
                  </a:moveTo>
                  <a:cubicBezTo>
                    <a:pt x="135" y="331"/>
                    <a:pt x="133" y="330"/>
                    <a:pt x="131" y="329"/>
                  </a:cubicBezTo>
                  <a:cubicBezTo>
                    <a:pt x="131" y="328"/>
                    <a:pt x="131" y="328"/>
                    <a:pt x="131" y="327"/>
                  </a:cubicBezTo>
                  <a:cubicBezTo>
                    <a:pt x="131" y="327"/>
                    <a:pt x="131" y="327"/>
                    <a:pt x="132" y="327"/>
                  </a:cubicBezTo>
                  <a:cubicBezTo>
                    <a:pt x="134" y="328"/>
                    <a:pt x="136" y="329"/>
                    <a:pt x="138" y="330"/>
                  </a:cubicBezTo>
                  <a:cubicBezTo>
                    <a:pt x="139" y="330"/>
                    <a:pt x="139" y="331"/>
                    <a:pt x="139" y="331"/>
                  </a:cubicBezTo>
                  <a:cubicBezTo>
                    <a:pt x="139" y="332"/>
                    <a:pt x="138" y="332"/>
                    <a:pt x="138" y="332"/>
                  </a:cubicBezTo>
                  <a:cubicBezTo>
                    <a:pt x="138" y="332"/>
                    <a:pt x="138" y="332"/>
                    <a:pt x="137" y="332"/>
                  </a:cubicBezTo>
                  <a:close/>
                  <a:moveTo>
                    <a:pt x="125" y="325"/>
                  </a:moveTo>
                  <a:cubicBezTo>
                    <a:pt x="123" y="324"/>
                    <a:pt x="121" y="323"/>
                    <a:pt x="119" y="322"/>
                  </a:cubicBezTo>
                  <a:cubicBezTo>
                    <a:pt x="118" y="322"/>
                    <a:pt x="118" y="321"/>
                    <a:pt x="118" y="321"/>
                  </a:cubicBezTo>
                  <a:cubicBezTo>
                    <a:pt x="119" y="320"/>
                    <a:pt x="119" y="320"/>
                    <a:pt x="120" y="320"/>
                  </a:cubicBezTo>
                  <a:cubicBezTo>
                    <a:pt x="122" y="322"/>
                    <a:pt x="124" y="323"/>
                    <a:pt x="126" y="324"/>
                  </a:cubicBezTo>
                  <a:cubicBezTo>
                    <a:pt x="126" y="324"/>
                    <a:pt x="126" y="325"/>
                    <a:pt x="126" y="325"/>
                  </a:cubicBezTo>
                  <a:cubicBezTo>
                    <a:pt x="126" y="325"/>
                    <a:pt x="126" y="325"/>
                    <a:pt x="126" y="325"/>
                  </a:cubicBezTo>
                  <a:cubicBezTo>
                    <a:pt x="125" y="325"/>
                    <a:pt x="125" y="325"/>
                    <a:pt x="125" y="325"/>
                  </a:cubicBezTo>
                  <a:close/>
                  <a:moveTo>
                    <a:pt x="505" y="156"/>
                  </a:moveTo>
                  <a:cubicBezTo>
                    <a:pt x="505" y="156"/>
                    <a:pt x="504" y="155"/>
                    <a:pt x="504" y="155"/>
                  </a:cubicBezTo>
                  <a:cubicBezTo>
                    <a:pt x="505" y="152"/>
                    <a:pt x="505" y="150"/>
                    <a:pt x="505" y="148"/>
                  </a:cubicBezTo>
                  <a:cubicBezTo>
                    <a:pt x="505" y="147"/>
                    <a:pt x="505" y="147"/>
                    <a:pt x="506" y="147"/>
                  </a:cubicBezTo>
                  <a:cubicBezTo>
                    <a:pt x="506" y="147"/>
                    <a:pt x="507" y="147"/>
                    <a:pt x="507" y="148"/>
                  </a:cubicBezTo>
                  <a:cubicBezTo>
                    <a:pt x="506" y="150"/>
                    <a:pt x="506" y="152"/>
                    <a:pt x="506" y="155"/>
                  </a:cubicBezTo>
                  <a:cubicBezTo>
                    <a:pt x="506" y="155"/>
                    <a:pt x="506" y="155"/>
                    <a:pt x="506" y="156"/>
                  </a:cubicBezTo>
                  <a:cubicBezTo>
                    <a:pt x="505" y="156"/>
                    <a:pt x="505" y="156"/>
                    <a:pt x="505" y="156"/>
                  </a:cubicBezTo>
                  <a:close/>
                  <a:moveTo>
                    <a:pt x="113" y="318"/>
                  </a:moveTo>
                  <a:cubicBezTo>
                    <a:pt x="110" y="317"/>
                    <a:pt x="108" y="316"/>
                    <a:pt x="106" y="315"/>
                  </a:cubicBezTo>
                  <a:cubicBezTo>
                    <a:pt x="106" y="315"/>
                    <a:pt x="106" y="314"/>
                    <a:pt x="106" y="314"/>
                  </a:cubicBezTo>
                  <a:cubicBezTo>
                    <a:pt x="106" y="313"/>
                    <a:pt x="107" y="313"/>
                    <a:pt x="107" y="313"/>
                  </a:cubicBezTo>
                  <a:cubicBezTo>
                    <a:pt x="109" y="315"/>
                    <a:pt x="111" y="316"/>
                    <a:pt x="113" y="317"/>
                  </a:cubicBezTo>
                  <a:cubicBezTo>
                    <a:pt x="114" y="317"/>
                    <a:pt x="114" y="318"/>
                    <a:pt x="114" y="318"/>
                  </a:cubicBezTo>
                  <a:cubicBezTo>
                    <a:pt x="114" y="318"/>
                    <a:pt x="113" y="318"/>
                    <a:pt x="113" y="318"/>
                  </a:cubicBezTo>
                  <a:cubicBezTo>
                    <a:pt x="113" y="319"/>
                    <a:pt x="113" y="319"/>
                    <a:pt x="113" y="318"/>
                  </a:cubicBezTo>
                  <a:close/>
                  <a:moveTo>
                    <a:pt x="506" y="141"/>
                  </a:moveTo>
                  <a:cubicBezTo>
                    <a:pt x="505" y="141"/>
                    <a:pt x="505" y="141"/>
                    <a:pt x="505" y="141"/>
                  </a:cubicBezTo>
                  <a:cubicBezTo>
                    <a:pt x="505" y="138"/>
                    <a:pt x="505" y="136"/>
                    <a:pt x="505" y="134"/>
                  </a:cubicBezTo>
                  <a:cubicBezTo>
                    <a:pt x="505" y="133"/>
                    <a:pt x="505" y="133"/>
                    <a:pt x="506" y="133"/>
                  </a:cubicBezTo>
                  <a:cubicBezTo>
                    <a:pt x="506" y="133"/>
                    <a:pt x="507" y="133"/>
                    <a:pt x="507" y="134"/>
                  </a:cubicBezTo>
                  <a:cubicBezTo>
                    <a:pt x="507" y="136"/>
                    <a:pt x="507" y="138"/>
                    <a:pt x="507" y="141"/>
                  </a:cubicBezTo>
                  <a:cubicBezTo>
                    <a:pt x="507" y="141"/>
                    <a:pt x="507" y="141"/>
                    <a:pt x="506" y="141"/>
                  </a:cubicBezTo>
                  <a:cubicBezTo>
                    <a:pt x="506" y="141"/>
                    <a:pt x="506" y="141"/>
                    <a:pt x="506" y="141"/>
                  </a:cubicBezTo>
                  <a:close/>
                  <a:moveTo>
                    <a:pt x="100" y="311"/>
                  </a:moveTo>
                  <a:cubicBezTo>
                    <a:pt x="98" y="310"/>
                    <a:pt x="96" y="309"/>
                    <a:pt x="95" y="307"/>
                  </a:cubicBezTo>
                  <a:cubicBezTo>
                    <a:pt x="94" y="307"/>
                    <a:pt x="94" y="306"/>
                    <a:pt x="94" y="306"/>
                  </a:cubicBezTo>
                  <a:cubicBezTo>
                    <a:pt x="95" y="306"/>
                    <a:pt x="95" y="305"/>
                    <a:pt x="95" y="306"/>
                  </a:cubicBezTo>
                  <a:cubicBezTo>
                    <a:pt x="97" y="307"/>
                    <a:pt x="99" y="308"/>
                    <a:pt x="101" y="310"/>
                  </a:cubicBezTo>
                  <a:cubicBezTo>
                    <a:pt x="102" y="310"/>
                    <a:pt x="102" y="310"/>
                    <a:pt x="102" y="311"/>
                  </a:cubicBezTo>
                  <a:cubicBezTo>
                    <a:pt x="102" y="311"/>
                    <a:pt x="101" y="311"/>
                    <a:pt x="101" y="311"/>
                  </a:cubicBezTo>
                  <a:cubicBezTo>
                    <a:pt x="101" y="311"/>
                    <a:pt x="101" y="311"/>
                    <a:pt x="100" y="311"/>
                  </a:cubicBezTo>
                  <a:close/>
                  <a:moveTo>
                    <a:pt x="506" y="127"/>
                  </a:moveTo>
                  <a:cubicBezTo>
                    <a:pt x="505" y="127"/>
                    <a:pt x="505" y="127"/>
                    <a:pt x="505" y="127"/>
                  </a:cubicBezTo>
                  <a:cubicBezTo>
                    <a:pt x="505" y="124"/>
                    <a:pt x="505" y="122"/>
                    <a:pt x="504" y="120"/>
                  </a:cubicBezTo>
                  <a:cubicBezTo>
                    <a:pt x="504" y="119"/>
                    <a:pt x="505" y="119"/>
                    <a:pt x="505" y="119"/>
                  </a:cubicBezTo>
                  <a:cubicBezTo>
                    <a:pt x="506" y="119"/>
                    <a:pt x="506" y="119"/>
                    <a:pt x="506" y="119"/>
                  </a:cubicBezTo>
                  <a:cubicBezTo>
                    <a:pt x="506" y="122"/>
                    <a:pt x="507" y="124"/>
                    <a:pt x="507" y="126"/>
                  </a:cubicBezTo>
                  <a:cubicBezTo>
                    <a:pt x="507" y="127"/>
                    <a:pt x="506" y="127"/>
                    <a:pt x="506" y="127"/>
                  </a:cubicBezTo>
                  <a:cubicBezTo>
                    <a:pt x="506" y="127"/>
                    <a:pt x="506" y="127"/>
                    <a:pt x="506" y="127"/>
                  </a:cubicBezTo>
                  <a:close/>
                  <a:moveTo>
                    <a:pt x="89" y="303"/>
                  </a:moveTo>
                  <a:cubicBezTo>
                    <a:pt x="87" y="302"/>
                    <a:pt x="85" y="301"/>
                    <a:pt x="83" y="299"/>
                  </a:cubicBezTo>
                  <a:cubicBezTo>
                    <a:pt x="82" y="299"/>
                    <a:pt x="82" y="298"/>
                    <a:pt x="83" y="298"/>
                  </a:cubicBezTo>
                  <a:cubicBezTo>
                    <a:pt x="83" y="298"/>
                    <a:pt x="83" y="297"/>
                    <a:pt x="84" y="298"/>
                  </a:cubicBezTo>
                  <a:cubicBezTo>
                    <a:pt x="86" y="299"/>
                    <a:pt x="88" y="300"/>
                    <a:pt x="90" y="302"/>
                  </a:cubicBezTo>
                  <a:cubicBezTo>
                    <a:pt x="90" y="302"/>
                    <a:pt x="90" y="303"/>
                    <a:pt x="90" y="303"/>
                  </a:cubicBezTo>
                  <a:cubicBezTo>
                    <a:pt x="90" y="303"/>
                    <a:pt x="90" y="303"/>
                    <a:pt x="90" y="303"/>
                  </a:cubicBezTo>
                  <a:cubicBezTo>
                    <a:pt x="89" y="303"/>
                    <a:pt x="89" y="303"/>
                    <a:pt x="89" y="303"/>
                  </a:cubicBezTo>
                  <a:close/>
                  <a:moveTo>
                    <a:pt x="505" y="113"/>
                  </a:moveTo>
                  <a:cubicBezTo>
                    <a:pt x="504" y="113"/>
                    <a:pt x="504" y="113"/>
                    <a:pt x="504" y="113"/>
                  </a:cubicBezTo>
                  <a:cubicBezTo>
                    <a:pt x="504" y="110"/>
                    <a:pt x="503" y="108"/>
                    <a:pt x="503" y="106"/>
                  </a:cubicBezTo>
                  <a:cubicBezTo>
                    <a:pt x="503" y="105"/>
                    <a:pt x="503" y="105"/>
                    <a:pt x="504" y="105"/>
                  </a:cubicBezTo>
                  <a:cubicBezTo>
                    <a:pt x="504" y="104"/>
                    <a:pt x="505" y="105"/>
                    <a:pt x="505" y="105"/>
                  </a:cubicBezTo>
                  <a:cubicBezTo>
                    <a:pt x="505" y="108"/>
                    <a:pt x="505" y="110"/>
                    <a:pt x="506" y="112"/>
                  </a:cubicBezTo>
                  <a:cubicBezTo>
                    <a:pt x="506" y="113"/>
                    <a:pt x="505" y="113"/>
                    <a:pt x="505" y="113"/>
                  </a:cubicBezTo>
                  <a:cubicBezTo>
                    <a:pt x="505" y="113"/>
                    <a:pt x="505" y="113"/>
                    <a:pt x="505" y="113"/>
                  </a:cubicBezTo>
                  <a:close/>
                  <a:moveTo>
                    <a:pt x="77" y="295"/>
                  </a:moveTo>
                  <a:cubicBezTo>
                    <a:pt x="75" y="294"/>
                    <a:pt x="73" y="292"/>
                    <a:pt x="71" y="291"/>
                  </a:cubicBezTo>
                  <a:cubicBezTo>
                    <a:pt x="71" y="291"/>
                    <a:pt x="71" y="290"/>
                    <a:pt x="71" y="290"/>
                  </a:cubicBezTo>
                  <a:cubicBezTo>
                    <a:pt x="72" y="289"/>
                    <a:pt x="72" y="289"/>
                    <a:pt x="73" y="289"/>
                  </a:cubicBezTo>
                  <a:cubicBezTo>
                    <a:pt x="74" y="291"/>
                    <a:pt x="76" y="292"/>
                    <a:pt x="78" y="294"/>
                  </a:cubicBezTo>
                  <a:cubicBezTo>
                    <a:pt x="79" y="294"/>
                    <a:pt x="79" y="294"/>
                    <a:pt x="78" y="295"/>
                  </a:cubicBezTo>
                  <a:cubicBezTo>
                    <a:pt x="78" y="295"/>
                    <a:pt x="78" y="295"/>
                    <a:pt x="78" y="295"/>
                  </a:cubicBezTo>
                  <a:cubicBezTo>
                    <a:pt x="78" y="295"/>
                    <a:pt x="77" y="295"/>
                    <a:pt x="77" y="295"/>
                  </a:cubicBezTo>
                  <a:close/>
                  <a:moveTo>
                    <a:pt x="503" y="99"/>
                  </a:moveTo>
                  <a:cubicBezTo>
                    <a:pt x="502" y="99"/>
                    <a:pt x="502" y="99"/>
                    <a:pt x="502" y="99"/>
                  </a:cubicBezTo>
                  <a:cubicBezTo>
                    <a:pt x="502" y="96"/>
                    <a:pt x="501" y="94"/>
                    <a:pt x="501" y="92"/>
                  </a:cubicBezTo>
                  <a:cubicBezTo>
                    <a:pt x="501" y="91"/>
                    <a:pt x="501" y="91"/>
                    <a:pt x="501" y="91"/>
                  </a:cubicBezTo>
                  <a:cubicBezTo>
                    <a:pt x="502" y="91"/>
                    <a:pt x="502" y="91"/>
                    <a:pt x="502" y="91"/>
                  </a:cubicBezTo>
                  <a:cubicBezTo>
                    <a:pt x="503" y="94"/>
                    <a:pt x="503" y="96"/>
                    <a:pt x="504" y="98"/>
                  </a:cubicBezTo>
                  <a:cubicBezTo>
                    <a:pt x="504" y="99"/>
                    <a:pt x="504" y="99"/>
                    <a:pt x="503" y="99"/>
                  </a:cubicBezTo>
                  <a:cubicBezTo>
                    <a:pt x="503" y="99"/>
                    <a:pt x="503" y="99"/>
                    <a:pt x="503" y="99"/>
                  </a:cubicBezTo>
                  <a:close/>
                  <a:moveTo>
                    <a:pt x="66" y="286"/>
                  </a:moveTo>
                  <a:cubicBezTo>
                    <a:pt x="64" y="285"/>
                    <a:pt x="62" y="284"/>
                    <a:pt x="60" y="282"/>
                  </a:cubicBezTo>
                  <a:cubicBezTo>
                    <a:pt x="60" y="282"/>
                    <a:pt x="60" y="281"/>
                    <a:pt x="60" y="281"/>
                  </a:cubicBezTo>
                  <a:cubicBezTo>
                    <a:pt x="61" y="280"/>
                    <a:pt x="61" y="280"/>
                    <a:pt x="61" y="281"/>
                  </a:cubicBezTo>
                  <a:cubicBezTo>
                    <a:pt x="63" y="282"/>
                    <a:pt x="65" y="284"/>
                    <a:pt x="67" y="285"/>
                  </a:cubicBezTo>
                  <a:cubicBezTo>
                    <a:pt x="67" y="285"/>
                    <a:pt x="67" y="286"/>
                    <a:pt x="67" y="286"/>
                  </a:cubicBezTo>
                  <a:cubicBezTo>
                    <a:pt x="67" y="286"/>
                    <a:pt x="67" y="287"/>
                    <a:pt x="67" y="287"/>
                  </a:cubicBezTo>
                  <a:cubicBezTo>
                    <a:pt x="67" y="287"/>
                    <a:pt x="66" y="287"/>
                    <a:pt x="66" y="286"/>
                  </a:cubicBezTo>
                  <a:close/>
                  <a:moveTo>
                    <a:pt x="500" y="85"/>
                  </a:moveTo>
                  <a:cubicBezTo>
                    <a:pt x="500" y="86"/>
                    <a:pt x="499" y="85"/>
                    <a:pt x="499" y="85"/>
                  </a:cubicBezTo>
                  <a:cubicBezTo>
                    <a:pt x="499" y="83"/>
                    <a:pt x="498" y="80"/>
                    <a:pt x="497" y="78"/>
                  </a:cubicBezTo>
                  <a:cubicBezTo>
                    <a:pt x="497" y="78"/>
                    <a:pt x="498" y="77"/>
                    <a:pt x="498" y="77"/>
                  </a:cubicBezTo>
                  <a:cubicBezTo>
                    <a:pt x="498" y="77"/>
                    <a:pt x="499" y="77"/>
                    <a:pt x="499" y="78"/>
                  </a:cubicBezTo>
                  <a:cubicBezTo>
                    <a:pt x="500" y="80"/>
                    <a:pt x="500" y="82"/>
                    <a:pt x="501" y="84"/>
                  </a:cubicBezTo>
                  <a:cubicBezTo>
                    <a:pt x="501" y="85"/>
                    <a:pt x="501" y="85"/>
                    <a:pt x="500" y="85"/>
                  </a:cubicBezTo>
                  <a:cubicBezTo>
                    <a:pt x="500" y="85"/>
                    <a:pt x="500" y="85"/>
                    <a:pt x="500" y="85"/>
                  </a:cubicBezTo>
                  <a:close/>
                  <a:moveTo>
                    <a:pt x="55" y="278"/>
                  </a:moveTo>
                  <a:cubicBezTo>
                    <a:pt x="53" y="276"/>
                    <a:pt x="51" y="274"/>
                    <a:pt x="50" y="273"/>
                  </a:cubicBezTo>
                  <a:cubicBezTo>
                    <a:pt x="49" y="273"/>
                    <a:pt x="49" y="272"/>
                    <a:pt x="49" y="272"/>
                  </a:cubicBezTo>
                  <a:cubicBezTo>
                    <a:pt x="50" y="271"/>
                    <a:pt x="50" y="271"/>
                    <a:pt x="51" y="272"/>
                  </a:cubicBezTo>
                  <a:cubicBezTo>
                    <a:pt x="52" y="273"/>
                    <a:pt x="54" y="275"/>
                    <a:pt x="56" y="276"/>
                  </a:cubicBezTo>
                  <a:cubicBezTo>
                    <a:pt x="56" y="277"/>
                    <a:pt x="56" y="277"/>
                    <a:pt x="56" y="277"/>
                  </a:cubicBezTo>
                  <a:cubicBezTo>
                    <a:pt x="56" y="278"/>
                    <a:pt x="56" y="278"/>
                    <a:pt x="56" y="278"/>
                  </a:cubicBezTo>
                  <a:cubicBezTo>
                    <a:pt x="56" y="278"/>
                    <a:pt x="55" y="278"/>
                    <a:pt x="55" y="278"/>
                  </a:cubicBezTo>
                  <a:close/>
                  <a:moveTo>
                    <a:pt x="496" y="72"/>
                  </a:moveTo>
                  <a:cubicBezTo>
                    <a:pt x="496" y="72"/>
                    <a:pt x="496" y="72"/>
                    <a:pt x="495" y="71"/>
                  </a:cubicBezTo>
                  <a:cubicBezTo>
                    <a:pt x="495" y="69"/>
                    <a:pt x="494" y="67"/>
                    <a:pt x="493" y="65"/>
                  </a:cubicBezTo>
                  <a:cubicBezTo>
                    <a:pt x="493" y="64"/>
                    <a:pt x="493" y="64"/>
                    <a:pt x="494" y="64"/>
                  </a:cubicBezTo>
                  <a:cubicBezTo>
                    <a:pt x="494" y="63"/>
                    <a:pt x="495" y="64"/>
                    <a:pt x="495" y="64"/>
                  </a:cubicBezTo>
                  <a:cubicBezTo>
                    <a:pt x="496" y="66"/>
                    <a:pt x="496" y="69"/>
                    <a:pt x="497" y="71"/>
                  </a:cubicBezTo>
                  <a:cubicBezTo>
                    <a:pt x="497" y="71"/>
                    <a:pt x="497" y="72"/>
                    <a:pt x="497" y="72"/>
                  </a:cubicBezTo>
                  <a:cubicBezTo>
                    <a:pt x="497" y="72"/>
                    <a:pt x="496" y="72"/>
                    <a:pt x="496" y="72"/>
                  </a:cubicBezTo>
                  <a:close/>
                  <a:moveTo>
                    <a:pt x="44" y="268"/>
                  </a:moveTo>
                  <a:cubicBezTo>
                    <a:pt x="43" y="267"/>
                    <a:pt x="42" y="266"/>
                    <a:pt x="40" y="265"/>
                  </a:cubicBezTo>
                  <a:cubicBezTo>
                    <a:pt x="40" y="264"/>
                    <a:pt x="40" y="264"/>
                    <a:pt x="39" y="263"/>
                  </a:cubicBezTo>
                  <a:cubicBezTo>
                    <a:pt x="39" y="263"/>
                    <a:pt x="39" y="263"/>
                    <a:pt x="39" y="262"/>
                  </a:cubicBezTo>
                  <a:cubicBezTo>
                    <a:pt x="39" y="262"/>
                    <a:pt x="40" y="262"/>
                    <a:pt x="40" y="262"/>
                  </a:cubicBezTo>
                  <a:cubicBezTo>
                    <a:pt x="41" y="263"/>
                    <a:pt x="41" y="263"/>
                    <a:pt x="42" y="263"/>
                  </a:cubicBezTo>
                  <a:cubicBezTo>
                    <a:pt x="43" y="265"/>
                    <a:pt x="44" y="266"/>
                    <a:pt x="45" y="267"/>
                  </a:cubicBezTo>
                  <a:cubicBezTo>
                    <a:pt x="46" y="267"/>
                    <a:pt x="46" y="268"/>
                    <a:pt x="46" y="268"/>
                  </a:cubicBezTo>
                  <a:cubicBezTo>
                    <a:pt x="45" y="268"/>
                    <a:pt x="45" y="268"/>
                    <a:pt x="45" y="268"/>
                  </a:cubicBezTo>
                  <a:cubicBezTo>
                    <a:pt x="45" y="269"/>
                    <a:pt x="45" y="268"/>
                    <a:pt x="44" y="268"/>
                  </a:cubicBezTo>
                  <a:close/>
                  <a:moveTo>
                    <a:pt x="492" y="59"/>
                  </a:moveTo>
                  <a:cubicBezTo>
                    <a:pt x="491" y="59"/>
                    <a:pt x="491" y="59"/>
                    <a:pt x="490" y="58"/>
                  </a:cubicBezTo>
                  <a:cubicBezTo>
                    <a:pt x="490" y="57"/>
                    <a:pt x="490" y="56"/>
                    <a:pt x="489" y="55"/>
                  </a:cubicBezTo>
                  <a:cubicBezTo>
                    <a:pt x="489" y="54"/>
                    <a:pt x="488" y="53"/>
                    <a:pt x="488" y="52"/>
                  </a:cubicBezTo>
                  <a:cubicBezTo>
                    <a:pt x="487" y="51"/>
                    <a:pt x="488" y="51"/>
                    <a:pt x="488" y="51"/>
                  </a:cubicBezTo>
                  <a:cubicBezTo>
                    <a:pt x="488" y="50"/>
                    <a:pt x="489" y="51"/>
                    <a:pt x="489" y="51"/>
                  </a:cubicBezTo>
                  <a:cubicBezTo>
                    <a:pt x="490" y="52"/>
                    <a:pt x="490" y="53"/>
                    <a:pt x="491" y="55"/>
                  </a:cubicBezTo>
                  <a:cubicBezTo>
                    <a:pt x="491" y="56"/>
                    <a:pt x="492" y="57"/>
                    <a:pt x="492" y="57"/>
                  </a:cubicBezTo>
                  <a:cubicBezTo>
                    <a:pt x="492" y="58"/>
                    <a:pt x="492" y="58"/>
                    <a:pt x="492" y="59"/>
                  </a:cubicBezTo>
                  <a:cubicBezTo>
                    <a:pt x="492" y="59"/>
                    <a:pt x="492" y="59"/>
                    <a:pt x="492" y="59"/>
                  </a:cubicBezTo>
                  <a:close/>
                  <a:moveTo>
                    <a:pt x="34" y="259"/>
                  </a:moveTo>
                  <a:cubicBezTo>
                    <a:pt x="32" y="257"/>
                    <a:pt x="31" y="255"/>
                    <a:pt x="29" y="254"/>
                  </a:cubicBezTo>
                  <a:cubicBezTo>
                    <a:pt x="29" y="253"/>
                    <a:pt x="29" y="253"/>
                    <a:pt x="29" y="252"/>
                  </a:cubicBezTo>
                  <a:cubicBezTo>
                    <a:pt x="29" y="252"/>
                    <a:pt x="30" y="252"/>
                    <a:pt x="30" y="252"/>
                  </a:cubicBezTo>
                  <a:cubicBezTo>
                    <a:pt x="32" y="254"/>
                    <a:pt x="33" y="256"/>
                    <a:pt x="35" y="257"/>
                  </a:cubicBezTo>
                  <a:cubicBezTo>
                    <a:pt x="35" y="258"/>
                    <a:pt x="36" y="258"/>
                    <a:pt x="35" y="259"/>
                  </a:cubicBezTo>
                  <a:cubicBezTo>
                    <a:pt x="35" y="259"/>
                    <a:pt x="35" y="259"/>
                    <a:pt x="35" y="259"/>
                  </a:cubicBezTo>
                  <a:cubicBezTo>
                    <a:pt x="35" y="259"/>
                    <a:pt x="34" y="259"/>
                    <a:pt x="34" y="259"/>
                  </a:cubicBezTo>
                  <a:close/>
                  <a:moveTo>
                    <a:pt x="143" y="200"/>
                  </a:moveTo>
                  <a:cubicBezTo>
                    <a:pt x="143" y="200"/>
                    <a:pt x="142" y="200"/>
                    <a:pt x="142" y="199"/>
                  </a:cubicBezTo>
                  <a:cubicBezTo>
                    <a:pt x="142" y="199"/>
                    <a:pt x="142" y="198"/>
                    <a:pt x="143" y="198"/>
                  </a:cubicBezTo>
                  <a:cubicBezTo>
                    <a:pt x="145" y="197"/>
                    <a:pt x="147" y="196"/>
                    <a:pt x="149" y="195"/>
                  </a:cubicBezTo>
                  <a:cubicBezTo>
                    <a:pt x="149" y="195"/>
                    <a:pt x="149" y="195"/>
                    <a:pt x="149" y="195"/>
                  </a:cubicBezTo>
                  <a:cubicBezTo>
                    <a:pt x="149" y="195"/>
                    <a:pt x="149" y="195"/>
                    <a:pt x="149" y="195"/>
                  </a:cubicBezTo>
                  <a:cubicBezTo>
                    <a:pt x="149" y="195"/>
                    <a:pt x="150" y="195"/>
                    <a:pt x="150" y="196"/>
                  </a:cubicBezTo>
                  <a:cubicBezTo>
                    <a:pt x="150" y="196"/>
                    <a:pt x="150" y="197"/>
                    <a:pt x="150" y="197"/>
                  </a:cubicBezTo>
                  <a:cubicBezTo>
                    <a:pt x="149" y="197"/>
                    <a:pt x="149" y="197"/>
                    <a:pt x="149" y="197"/>
                  </a:cubicBezTo>
                  <a:cubicBezTo>
                    <a:pt x="147" y="198"/>
                    <a:pt x="145" y="199"/>
                    <a:pt x="143" y="200"/>
                  </a:cubicBezTo>
                  <a:close/>
                  <a:moveTo>
                    <a:pt x="155" y="193"/>
                  </a:moveTo>
                  <a:cubicBezTo>
                    <a:pt x="155" y="193"/>
                    <a:pt x="155" y="193"/>
                    <a:pt x="155" y="192"/>
                  </a:cubicBezTo>
                  <a:cubicBezTo>
                    <a:pt x="158" y="191"/>
                    <a:pt x="160" y="190"/>
                    <a:pt x="162" y="189"/>
                  </a:cubicBezTo>
                  <a:cubicBezTo>
                    <a:pt x="162" y="189"/>
                    <a:pt x="163" y="189"/>
                    <a:pt x="163" y="190"/>
                  </a:cubicBezTo>
                  <a:cubicBezTo>
                    <a:pt x="163" y="190"/>
                    <a:pt x="163" y="190"/>
                    <a:pt x="163" y="191"/>
                  </a:cubicBezTo>
                  <a:cubicBezTo>
                    <a:pt x="160" y="192"/>
                    <a:pt x="158" y="193"/>
                    <a:pt x="156" y="194"/>
                  </a:cubicBezTo>
                  <a:cubicBezTo>
                    <a:pt x="156" y="194"/>
                    <a:pt x="156" y="194"/>
                    <a:pt x="156" y="194"/>
                  </a:cubicBezTo>
                  <a:cubicBezTo>
                    <a:pt x="156" y="194"/>
                    <a:pt x="155" y="194"/>
                    <a:pt x="155" y="193"/>
                  </a:cubicBezTo>
                  <a:close/>
                  <a:moveTo>
                    <a:pt x="137" y="202"/>
                  </a:moveTo>
                  <a:cubicBezTo>
                    <a:pt x="135" y="203"/>
                    <a:pt x="132" y="204"/>
                    <a:pt x="130" y="205"/>
                  </a:cubicBezTo>
                  <a:cubicBezTo>
                    <a:pt x="130" y="205"/>
                    <a:pt x="129" y="205"/>
                    <a:pt x="129" y="204"/>
                  </a:cubicBezTo>
                  <a:cubicBezTo>
                    <a:pt x="129" y="204"/>
                    <a:pt x="129" y="203"/>
                    <a:pt x="129" y="203"/>
                  </a:cubicBezTo>
                  <a:cubicBezTo>
                    <a:pt x="132" y="202"/>
                    <a:pt x="134" y="201"/>
                    <a:pt x="136" y="201"/>
                  </a:cubicBezTo>
                  <a:cubicBezTo>
                    <a:pt x="137" y="200"/>
                    <a:pt x="137" y="201"/>
                    <a:pt x="137" y="201"/>
                  </a:cubicBezTo>
                  <a:cubicBezTo>
                    <a:pt x="137" y="202"/>
                    <a:pt x="137" y="202"/>
                    <a:pt x="137" y="202"/>
                  </a:cubicBezTo>
                  <a:cubicBezTo>
                    <a:pt x="137" y="202"/>
                    <a:pt x="137" y="202"/>
                    <a:pt x="137" y="202"/>
                  </a:cubicBezTo>
                  <a:close/>
                  <a:moveTo>
                    <a:pt x="168" y="187"/>
                  </a:moveTo>
                  <a:cubicBezTo>
                    <a:pt x="167" y="187"/>
                    <a:pt x="167" y="186"/>
                    <a:pt x="168" y="186"/>
                  </a:cubicBezTo>
                  <a:cubicBezTo>
                    <a:pt x="170" y="185"/>
                    <a:pt x="172" y="184"/>
                    <a:pt x="174" y="182"/>
                  </a:cubicBezTo>
                  <a:cubicBezTo>
                    <a:pt x="174" y="182"/>
                    <a:pt x="175" y="182"/>
                    <a:pt x="175" y="183"/>
                  </a:cubicBezTo>
                  <a:cubicBezTo>
                    <a:pt x="175" y="183"/>
                    <a:pt x="175" y="184"/>
                    <a:pt x="175" y="184"/>
                  </a:cubicBezTo>
                  <a:cubicBezTo>
                    <a:pt x="173" y="185"/>
                    <a:pt x="171" y="186"/>
                    <a:pt x="169" y="187"/>
                  </a:cubicBezTo>
                  <a:cubicBezTo>
                    <a:pt x="169" y="187"/>
                    <a:pt x="169" y="187"/>
                    <a:pt x="169" y="187"/>
                  </a:cubicBezTo>
                  <a:cubicBezTo>
                    <a:pt x="168" y="188"/>
                    <a:pt x="168" y="187"/>
                    <a:pt x="168" y="187"/>
                  </a:cubicBezTo>
                  <a:close/>
                  <a:moveTo>
                    <a:pt x="123" y="207"/>
                  </a:moveTo>
                  <a:cubicBezTo>
                    <a:pt x="121" y="208"/>
                    <a:pt x="119" y="208"/>
                    <a:pt x="117" y="209"/>
                  </a:cubicBezTo>
                  <a:cubicBezTo>
                    <a:pt x="116" y="209"/>
                    <a:pt x="116" y="209"/>
                    <a:pt x="115" y="208"/>
                  </a:cubicBezTo>
                  <a:cubicBezTo>
                    <a:pt x="115" y="208"/>
                    <a:pt x="116" y="208"/>
                    <a:pt x="116" y="207"/>
                  </a:cubicBezTo>
                  <a:cubicBezTo>
                    <a:pt x="118" y="207"/>
                    <a:pt x="121" y="206"/>
                    <a:pt x="123" y="205"/>
                  </a:cubicBezTo>
                  <a:cubicBezTo>
                    <a:pt x="123" y="205"/>
                    <a:pt x="124" y="205"/>
                    <a:pt x="124" y="206"/>
                  </a:cubicBezTo>
                  <a:cubicBezTo>
                    <a:pt x="124" y="206"/>
                    <a:pt x="124" y="207"/>
                    <a:pt x="123" y="207"/>
                  </a:cubicBezTo>
                  <a:cubicBezTo>
                    <a:pt x="123" y="207"/>
                    <a:pt x="123" y="207"/>
                    <a:pt x="123" y="207"/>
                  </a:cubicBezTo>
                  <a:close/>
                  <a:moveTo>
                    <a:pt x="484" y="46"/>
                  </a:moveTo>
                  <a:cubicBezTo>
                    <a:pt x="484" y="45"/>
                    <a:pt x="484" y="44"/>
                    <a:pt x="483" y="44"/>
                  </a:cubicBezTo>
                  <a:cubicBezTo>
                    <a:pt x="483" y="42"/>
                    <a:pt x="482" y="41"/>
                    <a:pt x="481" y="39"/>
                  </a:cubicBezTo>
                  <a:cubicBezTo>
                    <a:pt x="481" y="39"/>
                    <a:pt x="481" y="38"/>
                    <a:pt x="481" y="38"/>
                  </a:cubicBezTo>
                  <a:cubicBezTo>
                    <a:pt x="482" y="38"/>
                    <a:pt x="482" y="38"/>
                    <a:pt x="482" y="39"/>
                  </a:cubicBezTo>
                  <a:cubicBezTo>
                    <a:pt x="483" y="40"/>
                    <a:pt x="484" y="41"/>
                    <a:pt x="485" y="43"/>
                  </a:cubicBezTo>
                  <a:cubicBezTo>
                    <a:pt x="485" y="43"/>
                    <a:pt x="486" y="44"/>
                    <a:pt x="486" y="45"/>
                  </a:cubicBezTo>
                  <a:cubicBezTo>
                    <a:pt x="486" y="45"/>
                    <a:pt x="486" y="46"/>
                    <a:pt x="486" y="46"/>
                  </a:cubicBezTo>
                  <a:cubicBezTo>
                    <a:pt x="486" y="46"/>
                    <a:pt x="486" y="46"/>
                    <a:pt x="486" y="46"/>
                  </a:cubicBezTo>
                  <a:cubicBezTo>
                    <a:pt x="485" y="46"/>
                    <a:pt x="485" y="46"/>
                    <a:pt x="484" y="46"/>
                  </a:cubicBezTo>
                  <a:close/>
                  <a:moveTo>
                    <a:pt x="180" y="180"/>
                  </a:moveTo>
                  <a:cubicBezTo>
                    <a:pt x="179" y="179"/>
                    <a:pt x="180" y="179"/>
                    <a:pt x="180" y="179"/>
                  </a:cubicBezTo>
                  <a:cubicBezTo>
                    <a:pt x="182" y="177"/>
                    <a:pt x="184" y="176"/>
                    <a:pt x="186" y="175"/>
                  </a:cubicBezTo>
                  <a:cubicBezTo>
                    <a:pt x="186" y="175"/>
                    <a:pt x="187" y="175"/>
                    <a:pt x="187" y="175"/>
                  </a:cubicBezTo>
                  <a:cubicBezTo>
                    <a:pt x="187" y="176"/>
                    <a:pt x="187" y="176"/>
                    <a:pt x="187" y="176"/>
                  </a:cubicBezTo>
                  <a:cubicBezTo>
                    <a:pt x="185" y="178"/>
                    <a:pt x="183" y="179"/>
                    <a:pt x="181" y="180"/>
                  </a:cubicBezTo>
                  <a:cubicBezTo>
                    <a:pt x="181" y="180"/>
                    <a:pt x="181" y="180"/>
                    <a:pt x="181" y="180"/>
                  </a:cubicBezTo>
                  <a:cubicBezTo>
                    <a:pt x="180" y="180"/>
                    <a:pt x="180" y="180"/>
                    <a:pt x="180" y="180"/>
                  </a:cubicBezTo>
                  <a:close/>
                  <a:moveTo>
                    <a:pt x="24" y="249"/>
                  </a:moveTo>
                  <a:cubicBezTo>
                    <a:pt x="22" y="247"/>
                    <a:pt x="21" y="245"/>
                    <a:pt x="19" y="244"/>
                  </a:cubicBezTo>
                  <a:cubicBezTo>
                    <a:pt x="19" y="243"/>
                    <a:pt x="19" y="243"/>
                    <a:pt x="19" y="242"/>
                  </a:cubicBezTo>
                  <a:cubicBezTo>
                    <a:pt x="19" y="242"/>
                    <a:pt x="20" y="242"/>
                    <a:pt x="20" y="242"/>
                  </a:cubicBezTo>
                  <a:cubicBezTo>
                    <a:pt x="22" y="244"/>
                    <a:pt x="23" y="246"/>
                    <a:pt x="25" y="247"/>
                  </a:cubicBezTo>
                  <a:cubicBezTo>
                    <a:pt x="25" y="248"/>
                    <a:pt x="25" y="248"/>
                    <a:pt x="25" y="249"/>
                  </a:cubicBezTo>
                  <a:cubicBezTo>
                    <a:pt x="25" y="249"/>
                    <a:pt x="25" y="249"/>
                    <a:pt x="25" y="249"/>
                  </a:cubicBezTo>
                  <a:cubicBezTo>
                    <a:pt x="25" y="249"/>
                    <a:pt x="24" y="249"/>
                    <a:pt x="24" y="249"/>
                  </a:cubicBezTo>
                  <a:close/>
                  <a:moveTo>
                    <a:pt x="110" y="211"/>
                  </a:moveTo>
                  <a:cubicBezTo>
                    <a:pt x="107" y="212"/>
                    <a:pt x="105" y="212"/>
                    <a:pt x="103" y="213"/>
                  </a:cubicBezTo>
                  <a:cubicBezTo>
                    <a:pt x="102" y="213"/>
                    <a:pt x="102" y="212"/>
                    <a:pt x="102" y="212"/>
                  </a:cubicBezTo>
                  <a:cubicBezTo>
                    <a:pt x="102" y="212"/>
                    <a:pt x="102" y="211"/>
                    <a:pt x="102" y="211"/>
                  </a:cubicBezTo>
                  <a:cubicBezTo>
                    <a:pt x="105" y="210"/>
                    <a:pt x="107" y="210"/>
                    <a:pt x="109" y="209"/>
                  </a:cubicBezTo>
                  <a:cubicBezTo>
                    <a:pt x="110" y="209"/>
                    <a:pt x="110" y="209"/>
                    <a:pt x="110" y="210"/>
                  </a:cubicBezTo>
                  <a:cubicBezTo>
                    <a:pt x="110" y="210"/>
                    <a:pt x="110" y="211"/>
                    <a:pt x="110" y="211"/>
                  </a:cubicBezTo>
                  <a:cubicBezTo>
                    <a:pt x="110" y="211"/>
                    <a:pt x="110" y="211"/>
                    <a:pt x="110" y="211"/>
                  </a:cubicBezTo>
                  <a:close/>
                  <a:moveTo>
                    <a:pt x="192" y="172"/>
                  </a:moveTo>
                  <a:cubicBezTo>
                    <a:pt x="191" y="172"/>
                    <a:pt x="191" y="171"/>
                    <a:pt x="192" y="171"/>
                  </a:cubicBezTo>
                  <a:cubicBezTo>
                    <a:pt x="194" y="170"/>
                    <a:pt x="196" y="168"/>
                    <a:pt x="197" y="167"/>
                  </a:cubicBezTo>
                  <a:cubicBezTo>
                    <a:pt x="198" y="167"/>
                    <a:pt x="198" y="167"/>
                    <a:pt x="199" y="167"/>
                  </a:cubicBezTo>
                  <a:cubicBezTo>
                    <a:pt x="199" y="167"/>
                    <a:pt x="199" y="168"/>
                    <a:pt x="199" y="168"/>
                  </a:cubicBezTo>
                  <a:cubicBezTo>
                    <a:pt x="197" y="170"/>
                    <a:pt x="195" y="171"/>
                    <a:pt x="193" y="172"/>
                  </a:cubicBezTo>
                  <a:cubicBezTo>
                    <a:pt x="193" y="172"/>
                    <a:pt x="193" y="172"/>
                    <a:pt x="193" y="172"/>
                  </a:cubicBezTo>
                  <a:cubicBezTo>
                    <a:pt x="192" y="173"/>
                    <a:pt x="192" y="173"/>
                    <a:pt x="192" y="172"/>
                  </a:cubicBezTo>
                  <a:close/>
                  <a:moveTo>
                    <a:pt x="96" y="214"/>
                  </a:moveTo>
                  <a:cubicBezTo>
                    <a:pt x="94" y="215"/>
                    <a:pt x="91" y="215"/>
                    <a:pt x="89" y="215"/>
                  </a:cubicBezTo>
                  <a:cubicBezTo>
                    <a:pt x="89" y="216"/>
                    <a:pt x="88" y="215"/>
                    <a:pt x="88" y="215"/>
                  </a:cubicBezTo>
                  <a:cubicBezTo>
                    <a:pt x="88" y="214"/>
                    <a:pt x="88" y="214"/>
                    <a:pt x="89" y="214"/>
                  </a:cubicBezTo>
                  <a:cubicBezTo>
                    <a:pt x="91" y="213"/>
                    <a:pt x="93" y="213"/>
                    <a:pt x="96" y="212"/>
                  </a:cubicBezTo>
                  <a:cubicBezTo>
                    <a:pt x="96" y="212"/>
                    <a:pt x="97" y="213"/>
                    <a:pt x="97" y="213"/>
                  </a:cubicBezTo>
                  <a:cubicBezTo>
                    <a:pt x="97" y="214"/>
                    <a:pt x="97" y="214"/>
                    <a:pt x="96" y="214"/>
                  </a:cubicBezTo>
                  <a:cubicBezTo>
                    <a:pt x="96" y="214"/>
                    <a:pt x="96" y="214"/>
                    <a:pt x="96" y="214"/>
                  </a:cubicBezTo>
                  <a:close/>
                  <a:moveTo>
                    <a:pt x="203" y="164"/>
                  </a:moveTo>
                  <a:cubicBezTo>
                    <a:pt x="203" y="163"/>
                    <a:pt x="203" y="163"/>
                    <a:pt x="203" y="163"/>
                  </a:cubicBezTo>
                  <a:cubicBezTo>
                    <a:pt x="205" y="161"/>
                    <a:pt x="207" y="160"/>
                    <a:pt x="209" y="158"/>
                  </a:cubicBezTo>
                  <a:cubicBezTo>
                    <a:pt x="209" y="158"/>
                    <a:pt x="210" y="158"/>
                    <a:pt x="210" y="158"/>
                  </a:cubicBezTo>
                  <a:cubicBezTo>
                    <a:pt x="210" y="159"/>
                    <a:pt x="210" y="159"/>
                    <a:pt x="210" y="160"/>
                  </a:cubicBezTo>
                  <a:cubicBezTo>
                    <a:pt x="208" y="161"/>
                    <a:pt x="206" y="163"/>
                    <a:pt x="204" y="164"/>
                  </a:cubicBezTo>
                  <a:cubicBezTo>
                    <a:pt x="204" y="164"/>
                    <a:pt x="204" y="164"/>
                    <a:pt x="204" y="164"/>
                  </a:cubicBezTo>
                  <a:cubicBezTo>
                    <a:pt x="204" y="164"/>
                    <a:pt x="203" y="164"/>
                    <a:pt x="203" y="164"/>
                  </a:cubicBezTo>
                  <a:close/>
                  <a:moveTo>
                    <a:pt x="82" y="217"/>
                  </a:moveTo>
                  <a:cubicBezTo>
                    <a:pt x="80" y="217"/>
                    <a:pt x="77" y="217"/>
                    <a:pt x="75" y="218"/>
                  </a:cubicBezTo>
                  <a:cubicBezTo>
                    <a:pt x="75" y="218"/>
                    <a:pt x="74" y="217"/>
                    <a:pt x="74" y="217"/>
                  </a:cubicBezTo>
                  <a:cubicBezTo>
                    <a:pt x="74" y="216"/>
                    <a:pt x="74" y="216"/>
                    <a:pt x="75" y="216"/>
                  </a:cubicBezTo>
                  <a:cubicBezTo>
                    <a:pt x="77" y="216"/>
                    <a:pt x="79" y="215"/>
                    <a:pt x="82" y="215"/>
                  </a:cubicBezTo>
                  <a:cubicBezTo>
                    <a:pt x="82" y="215"/>
                    <a:pt x="83" y="215"/>
                    <a:pt x="83" y="216"/>
                  </a:cubicBezTo>
                  <a:cubicBezTo>
                    <a:pt x="83" y="216"/>
                    <a:pt x="83" y="216"/>
                    <a:pt x="82" y="217"/>
                  </a:cubicBezTo>
                  <a:cubicBezTo>
                    <a:pt x="82" y="217"/>
                    <a:pt x="82" y="217"/>
                    <a:pt x="82" y="217"/>
                  </a:cubicBezTo>
                  <a:close/>
                  <a:moveTo>
                    <a:pt x="214" y="155"/>
                  </a:moveTo>
                  <a:cubicBezTo>
                    <a:pt x="214" y="155"/>
                    <a:pt x="214" y="154"/>
                    <a:pt x="214" y="154"/>
                  </a:cubicBezTo>
                  <a:cubicBezTo>
                    <a:pt x="216" y="152"/>
                    <a:pt x="218" y="151"/>
                    <a:pt x="219" y="149"/>
                  </a:cubicBezTo>
                  <a:cubicBezTo>
                    <a:pt x="220" y="149"/>
                    <a:pt x="220" y="149"/>
                    <a:pt x="221" y="149"/>
                  </a:cubicBezTo>
                  <a:cubicBezTo>
                    <a:pt x="221" y="149"/>
                    <a:pt x="221" y="150"/>
                    <a:pt x="220" y="150"/>
                  </a:cubicBezTo>
                  <a:cubicBezTo>
                    <a:pt x="219" y="152"/>
                    <a:pt x="217" y="154"/>
                    <a:pt x="215" y="155"/>
                  </a:cubicBezTo>
                  <a:cubicBezTo>
                    <a:pt x="215" y="155"/>
                    <a:pt x="215" y="155"/>
                    <a:pt x="215" y="155"/>
                  </a:cubicBezTo>
                  <a:cubicBezTo>
                    <a:pt x="215" y="155"/>
                    <a:pt x="214" y="155"/>
                    <a:pt x="214" y="155"/>
                  </a:cubicBezTo>
                  <a:close/>
                  <a:moveTo>
                    <a:pt x="68" y="218"/>
                  </a:moveTo>
                  <a:cubicBezTo>
                    <a:pt x="66" y="218"/>
                    <a:pt x="63" y="219"/>
                    <a:pt x="61" y="219"/>
                  </a:cubicBezTo>
                  <a:cubicBezTo>
                    <a:pt x="60" y="219"/>
                    <a:pt x="60" y="218"/>
                    <a:pt x="60" y="218"/>
                  </a:cubicBezTo>
                  <a:cubicBezTo>
                    <a:pt x="60" y="217"/>
                    <a:pt x="60" y="217"/>
                    <a:pt x="61" y="217"/>
                  </a:cubicBezTo>
                  <a:cubicBezTo>
                    <a:pt x="63" y="217"/>
                    <a:pt x="65" y="217"/>
                    <a:pt x="68" y="217"/>
                  </a:cubicBezTo>
                  <a:cubicBezTo>
                    <a:pt x="68" y="216"/>
                    <a:pt x="69" y="217"/>
                    <a:pt x="69" y="217"/>
                  </a:cubicBezTo>
                  <a:cubicBezTo>
                    <a:pt x="69" y="218"/>
                    <a:pt x="69" y="218"/>
                    <a:pt x="68" y="218"/>
                  </a:cubicBezTo>
                  <a:cubicBezTo>
                    <a:pt x="68" y="218"/>
                    <a:pt x="68" y="218"/>
                    <a:pt x="68" y="218"/>
                  </a:cubicBezTo>
                  <a:close/>
                  <a:moveTo>
                    <a:pt x="477" y="34"/>
                  </a:moveTo>
                  <a:cubicBezTo>
                    <a:pt x="476" y="32"/>
                    <a:pt x="474" y="30"/>
                    <a:pt x="473" y="28"/>
                  </a:cubicBezTo>
                  <a:cubicBezTo>
                    <a:pt x="472" y="28"/>
                    <a:pt x="473" y="27"/>
                    <a:pt x="473" y="27"/>
                  </a:cubicBezTo>
                  <a:cubicBezTo>
                    <a:pt x="473" y="27"/>
                    <a:pt x="474" y="27"/>
                    <a:pt x="474" y="27"/>
                  </a:cubicBezTo>
                  <a:cubicBezTo>
                    <a:pt x="476" y="29"/>
                    <a:pt x="477" y="31"/>
                    <a:pt x="478" y="33"/>
                  </a:cubicBezTo>
                  <a:cubicBezTo>
                    <a:pt x="479" y="33"/>
                    <a:pt x="479" y="34"/>
                    <a:pt x="478" y="34"/>
                  </a:cubicBezTo>
                  <a:cubicBezTo>
                    <a:pt x="478" y="34"/>
                    <a:pt x="478" y="34"/>
                    <a:pt x="478" y="34"/>
                  </a:cubicBezTo>
                  <a:cubicBezTo>
                    <a:pt x="478" y="34"/>
                    <a:pt x="477" y="34"/>
                    <a:pt x="477" y="34"/>
                  </a:cubicBezTo>
                  <a:close/>
                  <a:moveTo>
                    <a:pt x="224" y="146"/>
                  </a:moveTo>
                  <a:cubicBezTo>
                    <a:pt x="224" y="145"/>
                    <a:pt x="224" y="145"/>
                    <a:pt x="224" y="144"/>
                  </a:cubicBezTo>
                  <a:cubicBezTo>
                    <a:pt x="226" y="143"/>
                    <a:pt x="228" y="141"/>
                    <a:pt x="230" y="139"/>
                  </a:cubicBezTo>
                  <a:cubicBezTo>
                    <a:pt x="230" y="139"/>
                    <a:pt x="230" y="139"/>
                    <a:pt x="231" y="139"/>
                  </a:cubicBezTo>
                  <a:cubicBezTo>
                    <a:pt x="231" y="140"/>
                    <a:pt x="231" y="140"/>
                    <a:pt x="231" y="141"/>
                  </a:cubicBezTo>
                  <a:cubicBezTo>
                    <a:pt x="229" y="142"/>
                    <a:pt x="227" y="144"/>
                    <a:pt x="226" y="146"/>
                  </a:cubicBezTo>
                  <a:cubicBezTo>
                    <a:pt x="226" y="146"/>
                    <a:pt x="226" y="146"/>
                    <a:pt x="225" y="146"/>
                  </a:cubicBezTo>
                  <a:cubicBezTo>
                    <a:pt x="225" y="146"/>
                    <a:pt x="225" y="146"/>
                    <a:pt x="224" y="146"/>
                  </a:cubicBezTo>
                  <a:close/>
                  <a:moveTo>
                    <a:pt x="14" y="238"/>
                  </a:moveTo>
                  <a:cubicBezTo>
                    <a:pt x="13" y="237"/>
                    <a:pt x="11" y="235"/>
                    <a:pt x="9" y="233"/>
                  </a:cubicBezTo>
                  <a:cubicBezTo>
                    <a:pt x="9" y="233"/>
                    <a:pt x="9" y="232"/>
                    <a:pt x="9" y="232"/>
                  </a:cubicBezTo>
                  <a:cubicBezTo>
                    <a:pt x="10" y="232"/>
                    <a:pt x="10" y="232"/>
                    <a:pt x="11" y="232"/>
                  </a:cubicBezTo>
                  <a:cubicBezTo>
                    <a:pt x="12" y="234"/>
                    <a:pt x="14" y="236"/>
                    <a:pt x="15" y="237"/>
                  </a:cubicBezTo>
                  <a:cubicBezTo>
                    <a:pt x="16" y="238"/>
                    <a:pt x="16" y="238"/>
                    <a:pt x="15" y="238"/>
                  </a:cubicBezTo>
                  <a:cubicBezTo>
                    <a:pt x="15" y="239"/>
                    <a:pt x="15" y="239"/>
                    <a:pt x="15" y="239"/>
                  </a:cubicBezTo>
                  <a:cubicBezTo>
                    <a:pt x="15" y="239"/>
                    <a:pt x="14" y="239"/>
                    <a:pt x="14" y="238"/>
                  </a:cubicBezTo>
                  <a:close/>
                  <a:moveTo>
                    <a:pt x="54" y="219"/>
                  </a:moveTo>
                  <a:cubicBezTo>
                    <a:pt x="51" y="219"/>
                    <a:pt x="49" y="219"/>
                    <a:pt x="47" y="219"/>
                  </a:cubicBezTo>
                  <a:cubicBezTo>
                    <a:pt x="46" y="219"/>
                    <a:pt x="46" y="219"/>
                    <a:pt x="46" y="218"/>
                  </a:cubicBezTo>
                  <a:cubicBezTo>
                    <a:pt x="46" y="218"/>
                    <a:pt x="46" y="217"/>
                    <a:pt x="47" y="217"/>
                  </a:cubicBezTo>
                  <a:cubicBezTo>
                    <a:pt x="49" y="217"/>
                    <a:pt x="51" y="217"/>
                    <a:pt x="54" y="217"/>
                  </a:cubicBezTo>
                  <a:cubicBezTo>
                    <a:pt x="54" y="217"/>
                    <a:pt x="55" y="218"/>
                    <a:pt x="55" y="218"/>
                  </a:cubicBezTo>
                  <a:cubicBezTo>
                    <a:pt x="55" y="219"/>
                    <a:pt x="54" y="219"/>
                    <a:pt x="54" y="219"/>
                  </a:cubicBezTo>
                  <a:cubicBezTo>
                    <a:pt x="54" y="219"/>
                    <a:pt x="54" y="219"/>
                    <a:pt x="54" y="219"/>
                  </a:cubicBezTo>
                  <a:close/>
                  <a:moveTo>
                    <a:pt x="235" y="136"/>
                  </a:moveTo>
                  <a:cubicBezTo>
                    <a:pt x="234" y="135"/>
                    <a:pt x="234" y="135"/>
                    <a:pt x="235" y="134"/>
                  </a:cubicBezTo>
                  <a:cubicBezTo>
                    <a:pt x="236" y="133"/>
                    <a:pt x="238" y="131"/>
                    <a:pt x="239" y="129"/>
                  </a:cubicBezTo>
                  <a:cubicBezTo>
                    <a:pt x="240" y="129"/>
                    <a:pt x="240" y="129"/>
                    <a:pt x="241" y="129"/>
                  </a:cubicBezTo>
                  <a:cubicBezTo>
                    <a:pt x="241" y="130"/>
                    <a:pt x="241" y="130"/>
                    <a:pt x="241" y="131"/>
                  </a:cubicBezTo>
                  <a:cubicBezTo>
                    <a:pt x="239" y="132"/>
                    <a:pt x="237" y="134"/>
                    <a:pt x="236" y="136"/>
                  </a:cubicBezTo>
                  <a:cubicBezTo>
                    <a:pt x="236" y="136"/>
                    <a:pt x="236" y="136"/>
                    <a:pt x="236" y="136"/>
                  </a:cubicBezTo>
                  <a:cubicBezTo>
                    <a:pt x="235" y="136"/>
                    <a:pt x="235" y="136"/>
                    <a:pt x="235" y="136"/>
                  </a:cubicBezTo>
                  <a:close/>
                  <a:moveTo>
                    <a:pt x="40" y="219"/>
                  </a:moveTo>
                  <a:cubicBezTo>
                    <a:pt x="37" y="219"/>
                    <a:pt x="35" y="219"/>
                    <a:pt x="33" y="219"/>
                  </a:cubicBezTo>
                  <a:cubicBezTo>
                    <a:pt x="32" y="219"/>
                    <a:pt x="32" y="219"/>
                    <a:pt x="32" y="218"/>
                  </a:cubicBezTo>
                  <a:cubicBezTo>
                    <a:pt x="32" y="218"/>
                    <a:pt x="32" y="217"/>
                    <a:pt x="33" y="217"/>
                  </a:cubicBezTo>
                  <a:cubicBezTo>
                    <a:pt x="35" y="217"/>
                    <a:pt x="37" y="217"/>
                    <a:pt x="40" y="217"/>
                  </a:cubicBezTo>
                  <a:cubicBezTo>
                    <a:pt x="40" y="217"/>
                    <a:pt x="41" y="218"/>
                    <a:pt x="41" y="218"/>
                  </a:cubicBezTo>
                  <a:cubicBezTo>
                    <a:pt x="41" y="219"/>
                    <a:pt x="40" y="219"/>
                    <a:pt x="40" y="219"/>
                  </a:cubicBezTo>
                  <a:cubicBezTo>
                    <a:pt x="40" y="219"/>
                    <a:pt x="40" y="219"/>
                    <a:pt x="40" y="219"/>
                  </a:cubicBezTo>
                  <a:close/>
                  <a:moveTo>
                    <a:pt x="244" y="126"/>
                  </a:moveTo>
                  <a:cubicBezTo>
                    <a:pt x="244" y="125"/>
                    <a:pt x="244" y="125"/>
                    <a:pt x="244" y="124"/>
                  </a:cubicBezTo>
                  <a:cubicBezTo>
                    <a:pt x="246" y="123"/>
                    <a:pt x="247" y="121"/>
                    <a:pt x="249" y="119"/>
                  </a:cubicBezTo>
                  <a:cubicBezTo>
                    <a:pt x="249" y="119"/>
                    <a:pt x="250" y="119"/>
                    <a:pt x="250" y="119"/>
                  </a:cubicBezTo>
                  <a:cubicBezTo>
                    <a:pt x="251" y="119"/>
                    <a:pt x="251" y="120"/>
                    <a:pt x="250" y="120"/>
                  </a:cubicBezTo>
                  <a:cubicBezTo>
                    <a:pt x="249" y="122"/>
                    <a:pt x="247" y="124"/>
                    <a:pt x="246" y="125"/>
                  </a:cubicBezTo>
                  <a:cubicBezTo>
                    <a:pt x="245" y="126"/>
                    <a:pt x="245" y="126"/>
                    <a:pt x="245" y="126"/>
                  </a:cubicBezTo>
                  <a:cubicBezTo>
                    <a:pt x="245" y="126"/>
                    <a:pt x="245" y="126"/>
                    <a:pt x="244" y="126"/>
                  </a:cubicBezTo>
                  <a:close/>
                  <a:moveTo>
                    <a:pt x="468" y="23"/>
                  </a:moveTo>
                  <a:cubicBezTo>
                    <a:pt x="467" y="22"/>
                    <a:pt x="467" y="21"/>
                    <a:pt x="466" y="21"/>
                  </a:cubicBezTo>
                  <a:cubicBezTo>
                    <a:pt x="465" y="20"/>
                    <a:pt x="464" y="19"/>
                    <a:pt x="463" y="18"/>
                  </a:cubicBezTo>
                  <a:cubicBezTo>
                    <a:pt x="463" y="18"/>
                    <a:pt x="463" y="17"/>
                    <a:pt x="463" y="17"/>
                  </a:cubicBezTo>
                  <a:cubicBezTo>
                    <a:pt x="463" y="16"/>
                    <a:pt x="464" y="16"/>
                    <a:pt x="464" y="17"/>
                  </a:cubicBezTo>
                  <a:cubicBezTo>
                    <a:pt x="465" y="18"/>
                    <a:pt x="466" y="18"/>
                    <a:pt x="467" y="19"/>
                  </a:cubicBezTo>
                  <a:cubicBezTo>
                    <a:pt x="468" y="20"/>
                    <a:pt x="469" y="21"/>
                    <a:pt x="469" y="22"/>
                  </a:cubicBezTo>
                  <a:cubicBezTo>
                    <a:pt x="470" y="22"/>
                    <a:pt x="470" y="23"/>
                    <a:pt x="469" y="23"/>
                  </a:cubicBezTo>
                  <a:cubicBezTo>
                    <a:pt x="469" y="23"/>
                    <a:pt x="469" y="23"/>
                    <a:pt x="469" y="23"/>
                  </a:cubicBezTo>
                  <a:cubicBezTo>
                    <a:pt x="469" y="23"/>
                    <a:pt x="468" y="23"/>
                    <a:pt x="468" y="23"/>
                  </a:cubicBezTo>
                  <a:close/>
                  <a:moveTo>
                    <a:pt x="5" y="228"/>
                  </a:moveTo>
                  <a:cubicBezTo>
                    <a:pt x="3" y="226"/>
                    <a:pt x="2" y="224"/>
                    <a:pt x="0" y="222"/>
                  </a:cubicBezTo>
                  <a:cubicBezTo>
                    <a:pt x="0" y="222"/>
                    <a:pt x="0" y="222"/>
                    <a:pt x="0" y="221"/>
                  </a:cubicBezTo>
                  <a:cubicBezTo>
                    <a:pt x="1" y="221"/>
                    <a:pt x="1" y="221"/>
                    <a:pt x="2" y="221"/>
                  </a:cubicBezTo>
                  <a:cubicBezTo>
                    <a:pt x="3" y="223"/>
                    <a:pt x="5" y="225"/>
                    <a:pt x="6" y="227"/>
                  </a:cubicBezTo>
                  <a:cubicBezTo>
                    <a:pt x="6" y="227"/>
                    <a:pt x="6" y="228"/>
                    <a:pt x="6" y="228"/>
                  </a:cubicBezTo>
                  <a:cubicBezTo>
                    <a:pt x="6" y="228"/>
                    <a:pt x="6" y="228"/>
                    <a:pt x="6" y="228"/>
                  </a:cubicBezTo>
                  <a:cubicBezTo>
                    <a:pt x="5" y="228"/>
                    <a:pt x="5" y="228"/>
                    <a:pt x="5" y="228"/>
                  </a:cubicBezTo>
                  <a:close/>
                  <a:moveTo>
                    <a:pt x="26" y="219"/>
                  </a:moveTo>
                  <a:cubicBezTo>
                    <a:pt x="23" y="218"/>
                    <a:pt x="21" y="218"/>
                    <a:pt x="18" y="218"/>
                  </a:cubicBezTo>
                  <a:cubicBezTo>
                    <a:pt x="18" y="218"/>
                    <a:pt x="18" y="217"/>
                    <a:pt x="18" y="217"/>
                  </a:cubicBezTo>
                  <a:cubicBezTo>
                    <a:pt x="18" y="216"/>
                    <a:pt x="18" y="216"/>
                    <a:pt x="19" y="216"/>
                  </a:cubicBezTo>
                  <a:cubicBezTo>
                    <a:pt x="21" y="216"/>
                    <a:pt x="23" y="217"/>
                    <a:pt x="26" y="217"/>
                  </a:cubicBezTo>
                  <a:cubicBezTo>
                    <a:pt x="26" y="217"/>
                    <a:pt x="26" y="217"/>
                    <a:pt x="26" y="218"/>
                  </a:cubicBezTo>
                  <a:cubicBezTo>
                    <a:pt x="26" y="218"/>
                    <a:pt x="26" y="218"/>
                    <a:pt x="26" y="218"/>
                  </a:cubicBezTo>
                  <a:cubicBezTo>
                    <a:pt x="26" y="219"/>
                    <a:pt x="26" y="219"/>
                    <a:pt x="26" y="219"/>
                  </a:cubicBezTo>
                  <a:close/>
                  <a:moveTo>
                    <a:pt x="254" y="115"/>
                  </a:moveTo>
                  <a:cubicBezTo>
                    <a:pt x="253" y="115"/>
                    <a:pt x="253" y="114"/>
                    <a:pt x="254" y="114"/>
                  </a:cubicBezTo>
                  <a:cubicBezTo>
                    <a:pt x="255" y="112"/>
                    <a:pt x="257" y="110"/>
                    <a:pt x="258" y="109"/>
                  </a:cubicBezTo>
                  <a:cubicBezTo>
                    <a:pt x="259" y="108"/>
                    <a:pt x="259" y="108"/>
                    <a:pt x="260" y="108"/>
                  </a:cubicBezTo>
                  <a:cubicBezTo>
                    <a:pt x="260" y="109"/>
                    <a:pt x="260" y="109"/>
                    <a:pt x="260" y="110"/>
                  </a:cubicBezTo>
                  <a:cubicBezTo>
                    <a:pt x="258" y="111"/>
                    <a:pt x="257" y="113"/>
                    <a:pt x="255" y="115"/>
                  </a:cubicBezTo>
                  <a:cubicBezTo>
                    <a:pt x="255" y="115"/>
                    <a:pt x="255" y="115"/>
                    <a:pt x="255" y="115"/>
                  </a:cubicBezTo>
                  <a:cubicBezTo>
                    <a:pt x="254" y="115"/>
                    <a:pt x="254" y="115"/>
                    <a:pt x="254" y="115"/>
                  </a:cubicBezTo>
                  <a:close/>
                  <a:moveTo>
                    <a:pt x="11" y="217"/>
                  </a:moveTo>
                  <a:cubicBezTo>
                    <a:pt x="9" y="217"/>
                    <a:pt x="7" y="217"/>
                    <a:pt x="4" y="216"/>
                  </a:cubicBezTo>
                  <a:cubicBezTo>
                    <a:pt x="4" y="216"/>
                    <a:pt x="4" y="216"/>
                    <a:pt x="4" y="215"/>
                  </a:cubicBezTo>
                  <a:cubicBezTo>
                    <a:pt x="4" y="215"/>
                    <a:pt x="4" y="214"/>
                    <a:pt x="5" y="214"/>
                  </a:cubicBezTo>
                  <a:cubicBezTo>
                    <a:pt x="7" y="215"/>
                    <a:pt x="9" y="215"/>
                    <a:pt x="12" y="215"/>
                  </a:cubicBezTo>
                  <a:cubicBezTo>
                    <a:pt x="12" y="215"/>
                    <a:pt x="12" y="216"/>
                    <a:pt x="12" y="216"/>
                  </a:cubicBezTo>
                  <a:cubicBezTo>
                    <a:pt x="12" y="217"/>
                    <a:pt x="12" y="217"/>
                    <a:pt x="12" y="217"/>
                  </a:cubicBezTo>
                  <a:cubicBezTo>
                    <a:pt x="12" y="217"/>
                    <a:pt x="12" y="217"/>
                    <a:pt x="11" y="217"/>
                  </a:cubicBezTo>
                  <a:close/>
                  <a:moveTo>
                    <a:pt x="263" y="104"/>
                  </a:moveTo>
                  <a:cubicBezTo>
                    <a:pt x="263" y="104"/>
                    <a:pt x="263" y="104"/>
                    <a:pt x="263" y="103"/>
                  </a:cubicBezTo>
                  <a:cubicBezTo>
                    <a:pt x="263" y="103"/>
                    <a:pt x="263" y="103"/>
                    <a:pt x="263" y="103"/>
                  </a:cubicBezTo>
                  <a:cubicBezTo>
                    <a:pt x="265" y="101"/>
                    <a:pt x="266" y="100"/>
                    <a:pt x="268" y="98"/>
                  </a:cubicBezTo>
                  <a:cubicBezTo>
                    <a:pt x="268" y="98"/>
                    <a:pt x="268" y="97"/>
                    <a:pt x="269" y="98"/>
                  </a:cubicBezTo>
                  <a:cubicBezTo>
                    <a:pt x="269" y="98"/>
                    <a:pt x="269" y="99"/>
                    <a:pt x="269" y="99"/>
                  </a:cubicBezTo>
                  <a:cubicBezTo>
                    <a:pt x="267" y="101"/>
                    <a:pt x="266" y="103"/>
                    <a:pt x="264" y="104"/>
                  </a:cubicBezTo>
                  <a:cubicBezTo>
                    <a:pt x="264" y="104"/>
                    <a:pt x="264" y="104"/>
                    <a:pt x="264" y="104"/>
                  </a:cubicBezTo>
                  <a:cubicBezTo>
                    <a:pt x="264" y="104"/>
                    <a:pt x="264" y="105"/>
                    <a:pt x="264" y="105"/>
                  </a:cubicBezTo>
                  <a:cubicBezTo>
                    <a:pt x="264" y="105"/>
                    <a:pt x="263" y="105"/>
                    <a:pt x="263" y="104"/>
                  </a:cubicBezTo>
                  <a:close/>
                  <a:moveTo>
                    <a:pt x="458" y="14"/>
                  </a:moveTo>
                  <a:cubicBezTo>
                    <a:pt x="456" y="12"/>
                    <a:pt x="454" y="11"/>
                    <a:pt x="452" y="10"/>
                  </a:cubicBezTo>
                  <a:cubicBezTo>
                    <a:pt x="451" y="10"/>
                    <a:pt x="451" y="9"/>
                    <a:pt x="451" y="9"/>
                  </a:cubicBezTo>
                  <a:cubicBezTo>
                    <a:pt x="452" y="8"/>
                    <a:pt x="452" y="8"/>
                    <a:pt x="453" y="8"/>
                  </a:cubicBezTo>
                  <a:cubicBezTo>
                    <a:pt x="455" y="10"/>
                    <a:pt x="457" y="11"/>
                    <a:pt x="459" y="12"/>
                  </a:cubicBezTo>
                  <a:cubicBezTo>
                    <a:pt x="459" y="13"/>
                    <a:pt x="459" y="13"/>
                    <a:pt x="459" y="13"/>
                  </a:cubicBezTo>
                  <a:cubicBezTo>
                    <a:pt x="459" y="14"/>
                    <a:pt x="459" y="14"/>
                    <a:pt x="459" y="14"/>
                  </a:cubicBezTo>
                  <a:cubicBezTo>
                    <a:pt x="458" y="14"/>
                    <a:pt x="458" y="14"/>
                    <a:pt x="458" y="14"/>
                  </a:cubicBezTo>
                  <a:close/>
                  <a:moveTo>
                    <a:pt x="272" y="94"/>
                  </a:moveTo>
                  <a:cubicBezTo>
                    <a:pt x="272" y="94"/>
                    <a:pt x="272" y="93"/>
                    <a:pt x="272" y="93"/>
                  </a:cubicBezTo>
                  <a:cubicBezTo>
                    <a:pt x="274" y="91"/>
                    <a:pt x="276" y="89"/>
                    <a:pt x="277" y="87"/>
                  </a:cubicBezTo>
                  <a:cubicBezTo>
                    <a:pt x="277" y="87"/>
                    <a:pt x="278" y="87"/>
                    <a:pt x="278" y="87"/>
                  </a:cubicBezTo>
                  <a:cubicBezTo>
                    <a:pt x="279" y="88"/>
                    <a:pt x="279" y="88"/>
                    <a:pt x="278" y="89"/>
                  </a:cubicBezTo>
                  <a:cubicBezTo>
                    <a:pt x="277" y="90"/>
                    <a:pt x="275" y="92"/>
                    <a:pt x="274" y="94"/>
                  </a:cubicBezTo>
                  <a:cubicBezTo>
                    <a:pt x="273" y="94"/>
                    <a:pt x="273" y="94"/>
                    <a:pt x="273" y="94"/>
                  </a:cubicBezTo>
                  <a:cubicBezTo>
                    <a:pt x="273" y="94"/>
                    <a:pt x="273" y="94"/>
                    <a:pt x="272" y="94"/>
                  </a:cubicBezTo>
                  <a:close/>
                  <a:moveTo>
                    <a:pt x="282" y="83"/>
                  </a:moveTo>
                  <a:cubicBezTo>
                    <a:pt x="281" y="83"/>
                    <a:pt x="281" y="82"/>
                    <a:pt x="282" y="82"/>
                  </a:cubicBezTo>
                  <a:cubicBezTo>
                    <a:pt x="282" y="81"/>
                    <a:pt x="283" y="81"/>
                    <a:pt x="284" y="80"/>
                  </a:cubicBezTo>
                  <a:cubicBezTo>
                    <a:pt x="285" y="79"/>
                    <a:pt x="286" y="78"/>
                    <a:pt x="286" y="77"/>
                  </a:cubicBezTo>
                  <a:cubicBezTo>
                    <a:pt x="287" y="77"/>
                    <a:pt x="287" y="77"/>
                    <a:pt x="288" y="77"/>
                  </a:cubicBezTo>
                  <a:cubicBezTo>
                    <a:pt x="288" y="77"/>
                    <a:pt x="288" y="78"/>
                    <a:pt x="288" y="78"/>
                  </a:cubicBezTo>
                  <a:cubicBezTo>
                    <a:pt x="287" y="79"/>
                    <a:pt x="286" y="80"/>
                    <a:pt x="285" y="81"/>
                  </a:cubicBezTo>
                  <a:cubicBezTo>
                    <a:pt x="284" y="82"/>
                    <a:pt x="284" y="83"/>
                    <a:pt x="283" y="83"/>
                  </a:cubicBezTo>
                  <a:cubicBezTo>
                    <a:pt x="283" y="83"/>
                    <a:pt x="283" y="83"/>
                    <a:pt x="283" y="84"/>
                  </a:cubicBezTo>
                  <a:cubicBezTo>
                    <a:pt x="282" y="84"/>
                    <a:pt x="282" y="84"/>
                    <a:pt x="282" y="83"/>
                  </a:cubicBezTo>
                  <a:close/>
                  <a:moveTo>
                    <a:pt x="446" y="7"/>
                  </a:moveTo>
                  <a:cubicBezTo>
                    <a:pt x="446" y="7"/>
                    <a:pt x="446" y="7"/>
                    <a:pt x="446" y="7"/>
                  </a:cubicBezTo>
                  <a:cubicBezTo>
                    <a:pt x="443" y="6"/>
                    <a:pt x="441" y="5"/>
                    <a:pt x="439" y="4"/>
                  </a:cubicBezTo>
                  <a:cubicBezTo>
                    <a:pt x="439" y="4"/>
                    <a:pt x="438" y="4"/>
                    <a:pt x="438" y="3"/>
                  </a:cubicBezTo>
                  <a:cubicBezTo>
                    <a:pt x="439" y="3"/>
                    <a:pt x="439" y="3"/>
                    <a:pt x="440" y="3"/>
                  </a:cubicBezTo>
                  <a:cubicBezTo>
                    <a:pt x="442" y="3"/>
                    <a:pt x="444" y="4"/>
                    <a:pt x="446" y="5"/>
                  </a:cubicBezTo>
                  <a:cubicBezTo>
                    <a:pt x="446" y="5"/>
                    <a:pt x="446" y="5"/>
                    <a:pt x="446" y="5"/>
                  </a:cubicBezTo>
                  <a:cubicBezTo>
                    <a:pt x="447" y="5"/>
                    <a:pt x="447" y="6"/>
                    <a:pt x="447" y="6"/>
                  </a:cubicBezTo>
                  <a:cubicBezTo>
                    <a:pt x="447" y="7"/>
                    <a:pt x="447" y="7"/>
                    <a:pt x="446" y="7"/>
                  </a:cubicBezTo>
                  <a:cubicBezTo>
                    <a:pt x="446" y="7"/>
                    <a:pt x="446" y="7"/>
                    <a:pt x="446" y="7"/>
                  </a:cubicBezTo>
                  <a:close/>
                  <a:moveTo>
                    <a:pt x="291" y="73"/>
                  </a:moveTo>
                  <a:cubicBezTo>
                    <a:pt x="291" y="73"/>
                    <a:pt x="291" y="72"/>
                    <a:pt x="291" y="72"/>
                  </a:cubicBezTo>
                  <a:cubicBezTo>
                    <a:pt x="293" y="70"/>
                    <a:pt x="295" y="68"/>
                    <a:pt x="296" y="67"/>
                  </a:cubicBezTo>
                  <a:cubicBezTo>
                    <a:pt x="297" y="66"/>
                    <a:pt x="297" y="66"/>
                    <a:pt x="298" y="67"/>
                  </a:cubicBezTo>
                  <a:cubicBezTo>
                    <a:pt x="298" y="67"/>
                    <a:pt x="298" y="68"/>
                    <a:pt x="298" y="68"/>
                  </a:cubicBezTo>
                  <a:cubicBezTo>
                    <a:pt x="296" y="70"/>
                    <a:pt x="294" y="71"/>
                    <a:pt x="293" y="73"/>
                  </a:cubicBezTo>
                  <a:cubicBezTo>
                    <a:pt x="293" y="73"/>
                    <a:pt x="292" y="73"/>
                    <a:pt x="292" y="73"/>
                  </a:cubicBezTo>
                  <a:cubicBezTo>
                    <a:pt x="292" y="73"/>
                    <a:pt x="292" y="73"/>
                    <a:pt x="291" y="73"/>
                  </a:cubicBezTo>
                  <a:close/>
                  <a:moveTo>
                    <a:pt x="301" y="63"/>
                  </a:moveTo>
                  <a:cubicBezTo>
                    <a:pt x="301" y="63"/>
                    <a:pt x="301" y="62"/>
                    <a:pt x="302" y="62"/>
                  </a:cubicBezTo>
                  <a:cubicBezTo>
                    <a:pt x="303" y="60"/>
                    <a:pt x="305" y="59"/>
                    <a:pt x="307" y="57"/>
                  </a:cubicBezTo>
                  <a:cubicBezTo>
                    <a:pt x="307" y="57"/>
                    <a:pt x="308" y="57"/>
                    <a:pt x="308" y="57"/>
                  </a:cubicBezTo>
                  <a:cubicBezTo>
                    <a:pt x="308" y="58"/>
                    <a:pt x="308" y="58"/>
                    <a:pt x="308" y="58"/>
                  </a:cubicBezTo>
                  <a:cubicBezTo>
                    <a:pt x="306" y="60"/>
                    <a:pt x="304" y="62"/>
                    <a:pt x="303" y="63"/>
                  </a:cubicBezTo>
                  <a:cubicBezTo>
                    <a:pt x="303" y="63"/>
                    <a:pt x="303" y="63"/>
                    <a:pt x="302" y="63"/>
                  </a:cubicBezTo>
                  <a:cubicBezTo>
                    <a:pt x="302" y="64"/>
                    <a:pt x="302" y="63"/>
                    <a:pt x="301" y="63"/>
                  </a:cubicBezTo>
                  <a:close/>
                  <a:moveTo>
                    <a:pt x="432" y="3"/>
                  </a:moveTo>
                  <a:cubicBezTo>
                    <a:pt x="430" y="2"/>
                    <a:pt x="428" y="2"/>
                    <a:pt x="425" y="2"/>
                  </a:cubicBezTo>
                  <a:cubicBezTo>
                    <a:pt x="425" y="2"/>
                    <a:pt x="425" y="1"/>
                    <a:pt x="425" y="1"/>
                  </a:cubicBezTo>
                  <a:cubicBezTo>
                    <a:pt x="425" y="0"/>
                    <a:pt x="425" y="0"/>
                    <a:pt x="426" y="0"/>
                  </a:cubicBezTo>
                  <a:cubicBezTo>
                    <a:pt x="428" y="0"/>
                    <a:pt x="430" y="1"/>
                    <a:pt x="433" y="1"/>
                  </a:cubicBezTo>
                  <a:cubicBezTo>
                    <a:pt x="433" y="1"/>
                    <a:pt x="433" y="2"/>
                    <a:pt x="433" y="2"/>
                  </a:cubicBezTo>
                  <a:cubicBezTo>
                    <a:pt x="433" y="2"/>
                    <a:pt x="433" y="3"/>
                    <a:pt x="433" y="3"/>
                  </a:cubicBezTo>
                  <a:cubicBezTo>
                    <a:pt x="433" y="3"/>
                    <a:pt x="433" y="3"/>
                    <a:pt x="432" y="3"/>
                  </a:cubicBezTo>
                  <a:close/>
                  <a:moveTo>
                    <a:pt x="312" y="54"/>
                  </a:moveTo>
                  <a:cubicBezTo>
                    <a:pt x="312" y="53"/>
                    <a:pt x="312" y="53"/>
                    <a:pt x="312" y="53"/>
                  </a:cubicBezTo>
                  <a:cubicBezTo>
                    <a:pt x="314" y="51"/>
                    <a:pt x="316" y="50"/>
                    <a:pt x="318" y="48"/>
                  </a:cubicBezTo>
                  <a:cubicBezTo>
                    <a:pt x="318" y="48"/>
                    <a:pt x="319" y="48"/>
                    <a:pt x="319" y="48"/>
                  </a:cubicBezTo>
                  <a:cubicBezTo>
                    <a:pt x="319" y="49"/>
                    <a:pt x="319" y="49"/>
                    <a:pt x="319" y="49"/>
                  </a:cubicBezTo>
                  <a:cubicBezTo>
                    <a:pt x="317" y="51"/>
                    <a:pt x="315" y="52"/>
                    <a:pt x="313" y="54"/>
                  </a:cubicBezTo>
                  <a:cubicBezTo>
                    <a:pt x="313" y="54"/>
                    <a:pt x="313" y="54"/>
                    <a:pt x="313" y="54"/>
                  </a:cubicBezTo>
                  <a:cubicBezTo>
                    <a:pt x="313" y="54"/>
                    <a:pt x="312" y="54"/>
                    <a:pt x="312" y="54"/>
                  </a:cubicBezTo>
                  <a:close/>
                  <a:moveTo>
                    <a:pt x="323" y="45"/>
                  </a:moveTo>
                  <a:cubicBezTo>
                    <a:pt x="323" y="45"/>
                    <a:pt x="323" y="44"/>
                    <a:pt x="323" y="44"/>
                  </a:cubicBezTo>
                  <a:cubicBezTo>
                    <a:pt x="325" y="42"/>
                    <a:pt x="327" y="41"/>
                    <a:pt x="329" y="39"/>
                  </a:cubicBezTo>
                  <a:cubicBezTo>
                    <a:pt x="329" y="39"/>
                    <a:pt x="330" y="39"/>
                    <a:pt x="330" y="40"/>
                  </a:cubicBezTo>
                  <a:cubicBezTo>
                    <a:pt x="330" y="40"/>
                    <a:pt x="330" y="41"/>
                    <a:pt x="330" y="41"/>
                  </a:cubicBezTo>
                  <a:cubicBezTo>
                    <a:pt x="328" y="42"/>
                    <a:pt x="326" y="44"/>
                    <a:pt x="324" y="45"/>
                  </a:cubicBezTo>
                  <a:cubicBezTo>
                    <a:pt x="324" y="45"/>
                    <a:pt x="324" y="45"/>
                    <a:pt x="324" y="45"/>
                  </a:cubicBezTo>
                  <a:cubicBezTo>
                    <a:pt x="324" y="45"/>
                    <a:pt x="323" y="45"/>
                    <a:pt x="323" y="45"/>
                  </a:cubicBezTo>
                  <a:close/>
                  <a:moveTo>
                    <a:pt x="418" y="2"/>
                  </a:moveTo>
                  <a:cubicBezTo>
                    <a:pt x="416" y="2"/>
                    <a:pt x="414" y="2"/>
                    <a:pt x="412" y="2"/>
                  </a:cubicBezTo>
                  <a:cubicBezTo>
                    <a:pt x="411" y="2"/>
                    <a:pt x="411" y="2"/>
                    <a:pt x="411" y="1"/>
                  </a:cubicBezTo>
                  <a:cubicBezTo>
                    <a:pt x="410" y="1"/>
                    <a:pt x="411" y="1"/>
                    <a:pt x="411" y="0"/>
                  </a:cubicBezTo>
                  <a:cubicBezTo>
                    <a:pt x="414" y="0"/>
                    <a:pt x="416" y="0"/>
                    <a:pt x="418" y="0"/>
                  </a:cubicBezTo>
                  <a:cubicBezTo>
                    <a:pt x="419" y="0"/>
                    <a:pt x="419" y="0"/>
                    <a:pt x="419" y="1"/>
                  </a:cubicBezTo>
                  <a:cubicBezTo>
                    <a:pt x="419" y="1"/>
                    <a:pt x="419" y="1"/>
                    <a:pt x="419" y="2"/>
                  </a:cubicBezTo>
                  <a:cubicBezTo>
                    <a:pt x="419" y="2"/>
                    <a:pt x="419" y="2"/>
                    <a:pt x="418" y="2"/>
                  </a:cubicBezTo>
                  <a:close/>
                  <a:moveTo>
                    <a:pt x="334" y="37"/>
                  </a:moveTo>
                  <a:cubicBezTo>
                    <a:pt x="334" y="36"/>
                    <a:pt x="334" y="36"/>
                    <a:pt x="335" y="35"/>
                  </a:cubicBezTo>
                  <a:cubicBezTo>
                    <a:pt x="337" y="34"/>
                    <a:pt x="338" y="33"/>
                    <a:pt x="340" y="31"/>
                  </a:cubicBezTo>
                  <a:cubicBezTo>
                    <a:pt x="341" y="31"/>
                    <a:pt x="341" y="31"/>
                    <a:pt x="342" y="32"/>
                  </a:cubicBezTo>
                  <a:cubicBezTo>
                    <a:pt x="342" y="32"/>
                    <a:pt x="342" y="33"/>
                    <a:pt x="341" y="33"/>
                  </a:cubicBezTo>
                  <a:cubicBezTo>
                    <a:pt x="339" y="34"/>
                    <a:pt x="338" y="35"/>
                    <a:pt x="336" y="37"/>
                  </a:cubicBezTo>
                  <a:cubicBezTo>
                    <a:pt x="336" y="37"/>
                    <a:pt x="336" y="37"/>
                    <a:pt x="335" y="37"/>
                  </a:cubicBezTo>
                  <a:cubicBezTo>
                    <a:pt x="335" y="37"/>
                    <a:pt x="335" y="37"/>
                    <a:pt x="334" y="37"/>
                  </a:cubicBezTo>
                  <a:close/>
                  <a:moveTo>
                    <a:pt x="346" y="29"/>
                  </a:moveTo>
                  <a:cubicBezTo>
                    <a:pt x="346" y="28"/>
                    <a:pt x="346" y="28"/>
                    <a:pt x="346" y="27"/>
                  </a:cubicBezTo>
                  <a:cubicBezTo>
                    <a:pt x="348" y="26"/>
                    <a:pt x="350" y="25"/>
                    <a:pt x="352" y="24"/>
                  </a:cubicBezTo>
                  <a:cubicBezTo>
                    <a:pt x="353" y="23"/>
                    <a:pt x="353" y="24"/>
                    <a:pt x="354" y="24"/>
                  </a:cubicBezTo>
                  <a:cubicBezTo>
                    <a:pt x="354" y="24"/>
                    <a:pt x="354" y="25"/>
                    <a:pt x="353" y="25"/>
                  </a:cubicBezTo>
                  <a:cubicBezTo>
                    <a:pt x="351" y="26"/>
                    <a:pt x="349" y="28"/>
                    <a:pt x="347" y="29"/>
                  </a:cubicBezTo>
                  <a:cubicBezTo>
                    <a:pt x="347" y="29"/>
                    <a:pt x="347" y="29"/>
                    <a:pt x="347" y="29"/>
                  </a:cubicBezTo>
                  <a:cubicBezTo>
                    <a:pt x="347" y="29"/>
                    <a:pt x="346" y="29"/>
                    <a:pt x="346" y="29"/>
                  </a:cubicBezTo>
                  <a:close/>
                  <a:moveTo>
                    <a:pt x="405" y="3"/>
                  </a:moveTo>
                  <a:cubicBezTo>
                    <a:pt x="404" y="3"/>
                    <a:pt x="403" y="4"/>
                    <a:pt x="403" y="4"/>
                  </a:cubicBezTo>
                  <a:cubicBezTo>
                    <a:pt x="401" y="4"/>
                    <a:pt x="399" y="4"/>
                    <a:pt x="398" y="5"/>
                  </a:cubicBezTo>
                  <a:cubicBezTo>
                    <a:pt x="397" y="5"/>
                    <a:pt x="397" y="5"/>
                    <a:pt x="397" y="4"/>
                  </a:cubicBezTo>
                  <a:cubicBezTo>
                    <a:pt x="397" y="4"/>
                    <a:pt x="397" y="3"/>
                    <a:pt x="397" y="3"/>
                  </a:cubicBezTo>
                  <a:cubicBezTo>
                    <a:pt x="399" y="3"/>
                    <a:pt x="401" y="2"/>
                    <a:pt x="402" y="2"/>
                  </a:cubicBezTo>
                  <a:cubicBezTo>
                    <a:pt x="403" y="2"/>
                    <a:pt x="404" y="2"/>
                    <a:pt x="404" y="2"/>
                  </a:cubicBezTo>
                  <a:cubicBezTo>
                    <a:pt x="405" y="1"/>
                    <a:pt x="405" y="2"/>
                    <a:pt x="405" y="2"/>
                  </a:cubicBezTo>
                  <a:cubicBezTo>
                    <a:pt x="405" y="3"/>
                    <a:pt x="405" y="3"/>
                    <a:pt x="405" y="3"/>
                  </a:cubicBezTo>
                  <a:cubicBezTo>
                    <a:pt x="405" y="3"/>
                    <a:pt x="405" y="3"/>
                    <a:pt x="405" y="3"/>
                  </a:cubicBezTo>
                  <a:close/>
                  <a:moveTo>
                    <a:pt x="358" y="21"/>
                  </a:moveTo>
                  <a:cubicBezTo>
                    <a:pt x="358" y="21"/>
                    <a:pt x="358" y="20"/>
                    <a:pt x="358" y="20"/>
                  </a:cubicBezTo>
                  <a:cubicBezTo>
                    <a:pt x="359" y="20"/>
                    <a:pt x="359" y="20"/>
                    <a:pt x="359" y="20"/>
                  </a:cubicBezTo>
                  <a:cubicBezTo>
                    <a:pt x="361" y="19"/>
                    <a:pt x="363" y="18"/>
                    <a:pt x="365" y="17"/>
                  </a:cubicBezTo>
                  <a:cubicBezTo>
                    <a:pt x="365" y="16"/>
                    <a:pt x="366" y="17"/>
                    <a:pt x="366" y="17"/>
                  </a:cubicBezTo>
                  <a:cubicBezTo>
                    <a:pt x="366" y="18"/>
                    <a:pt x="366" y="18"/>
                    <a:pt x="365" y="18"/>
                  </a:cubicBezTo>
                  <a:cubicBezTo>
                    <a:pt x="364" y="19"/>
                    <a:pt x="362" y="20"/>
                    <a:pt x="360" y="21"/>
                  </a:cubicBezTo>
                  <a:cubicBezTo>
                    <a:pt x="359" y="22"/>
                    <a:pt x="359" y="22"/>
                    <a:pt x="359" y="22"/>
                  </a:cubicBezTo>
                  <a:cubicBezTo>
                    <a:pt x="359" y="22"/>
                    <a:pt x="359" y="22"/>
                    <a:pt x="359" y="22"/>
                  </a:cubicBezTo>
                  <a:cubicBezTo>
                    <a:pt x="359" y="22"/>
                    <a:pt x="358" y="22"/>
                    <a:pt x="358" y="21"/>
                  </a:cubicBezTo>
                  <a:close/>
                  <a:moveTo>
                    <a:pt x="391" y="7"/>
                  </a:moveTo>
                  <a:cubicBezTo>
                    <a:pt x="389" y="8"/>
                    <a:pt x="387" y="9"/>
                    <a:pt x="385" y="9"/>
                  </a:cubicBezTo>
                  <a:cubicBezTo>
                    <a:pt x="384" y="10"/>
                    <a:pt x="384" y="9"/>
                    <a:pt x="383" y="9"/>
                  </a:cubicBezTo>
                  <a:cubicBezTo>
                    <a:pt x="383" y="8"/>
                    <a:pt x="383" y="8"/>
                    <a:pt x="384" y="8"/>
                  </a:cubicBezTo>
                  <a:cubicBezTo>
                    <a:pt x="386" y="7"/>
                    <a:pt x="388" y="6"/>
                    <a:pt x="391" y="5"/>
                  </a:cubicBezTo>
                  <a:cubicBezTo>
                    <a:pt x="391" y="5"/>
                    <a:pt x="392" y="5"/>
                    <a:pt x="392" y="6"/>
                  </a:cubicBezTo>
                  <a:cubicBezTo>
                    <a:pt x="392" y="6"/>
                    <a:pt x="392" y="7"/>
                    <a:pt x="391" y="7"/>
                  </a:cubicBezTo>
                  <a:cubicBezTo>
                    <a:pt x="391" y="7"/>
                    <a:pt x="391" y="7"/>
                    <a:pt x="391" y="7"/>
                  </a:cubicBezTo>
                  <a:close/>
                  <a:moveTo>
                    <a:pt x="371" y="15"/>
                  </a:moveTo>
                  <a:cubicBezTo>
                    <a:pt x="370" y="14"/>
                    <a:pt x="371" y="14"/>
                    <a:pt x="371" y="13"/>
                  </a:cubicBezTo>
                  <a:cubicBezTo>
                    <a:pt x="373" y="12"/>
                    <a:pt x="375" y="11"/>
                    <a:pt x="377" y="10"/>
                  </a:cubicBezTo>
                  <a:cubicBezTo>
                    <a:pt x="377" y="10"/>
                    <a:pt x="377" y="10"/>
                    <a:pt x="377" y="10"/>
                  </a:cubicBezTo>
                  <a:cubicBezTo>
                    <a:pt x="378" y="10"/>
                    <a:pt x="378" y="10"/>
                    <a:pt x="379" y="11"/>
                  </a:cubicBezTo>
                  <a:cubicBezTo>
                    <a:pt x="379" y="11"/>
                    <a:pt x="379" y="12"/>
                    <a:pt x="378" y="12"/>
                  </a:cubicBezTo>
                  <a:cubicBezTo>
                    <a:pt x="376" y="13"/>
                    <a:pt x="374" y="14"/>
                    <a:pt x="372" y="15"/>
                  </a:cubicBezTo>
                  <a:cubicBezTo>
                    <a:pt x="372" y="15"/>
                    <a:pt x="372" y="15"/>
                    <a:pt x="372" y="15"/>
                  </a:cubicBezTo>
                  <a:cubicBezTo>
                    <a:pt x="371" y="15"/>
                    <a:pt x="371" y="15"/>
                    <a:pt x="371" y="1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latin typeface="Agency FB" panose="020B0503020202020204" pitchFamily="34" charset="0"/>
              </a:endParaRPr>
            </a:p>
          </p:txBody>
        </p:sp>
        <p:sp>
          <p:nvSpPr>
            <p:cNvPr id="17" name="Rectangle 18"/>
            <p:cNvSpPr/>
            <p:nvPr/>
          </p:nvSpPr>
          <p:spPr bwMode="auto">
            <a:xfrm>
              <a:off x="6807432" y="2049877"/>
              <a:ext cx="359073" cy="615553"/>
            </a:xfrm>
            <a:prstGeom prst="rect">
              <a:avLst/>
            </a:prstGeom>
            <a:noFill/>
            <a:ln>
              <a:noFill/>
            </a:ln>
          </p:spPr>
          <p:txBody>
            <a:bodyPr wrap="none" lIns="0" tIns="0" rIns="0" bIns="0" anchor="ctr">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smtClean="0">
                  <a:ln>
                    <a:noFill/>
                  </a:ln>
                  <a:solidFill>
                    <a:srgbClr val="FFFEFE"/>
                  </a:solidFill>
                  <a:effectLst/>
                  <a:uLnTx/>
                  <a:uFillTx/>
                  <a:latin typeface="Agency FB" panose="020B0503020202020204" pitchFamily="34" charset="0"/>
                  <a:ea typeface="微软雅黑" panose="020B0503020204020204" pitchFamily="34" charset="-122"/>
                  <a:cs typeface="+mn-ea"/>
                  <a:sym typeface="+mn-lt"/>
                </a:rPr>
                <a:t>01</a:t>
              </a:r>
              <a:endParaRPr kumimoji="0" lang="en-US" sz="4000" b="1" i="0" u="none" strike="noStrike" kern="1200" cap="none" spc="0" normalizeH="0" baseline="0" noProof="0" dirty="0">
                <a:ln>
                  <a:noFill/>
                </a:ln>
                <a:solidFill>
                  <a:srgbClr val="FFFEFE"/>
                </a:solidFill>
                <a:effectLst/>
                <a:uLnTx/>
                <a:uFillTx/>
                <a:latin typeface="Agency FB" panose="020B0503020202020204" pitchFamily="34" charset="0"/>
                <a:ea typeface="微软雅黑" panose="020B0503020204020204" pitchFamily="34" charset="-122"/>
                <a:cs typeface="+mn-ea"/>
                <a:sym typeface="+mn-lt"/>
              </a:endParaRPr>
            </a:p>
          </p:txBody>
        </p:sp>
      </p:grpSp>
      <p:grpSp>
        <p:nvGrpSpPr>
          <p:cNvPr id="22" name="组合 21"/>
          <p:cNvGrpSpPr/>
          <p:nvPr/>
        </p:nvGrpSpPr>
        <p:grpSpPr>
          <a:xfrm>
            <a:off x="4591669" y="2577272"/>
            <a:ext cx="2370138" cy="1700213"/>
            <a:chOff x="4577817" y="2175487"/>
            <a:chExt cx="2370138" cy="1700213"/>
          </a:xfrm>
        </p:grpSpPr>
        <p:sp>
          <p:nvSpPr>
            <p:cNvPr id="23" name="Freeform 22"/>
            <p:cNvSpPr/>
            <p:nvPr/>
          </p:nvSpPr>
          <p:spPr bwMode="auto">
            <a:xfrm>
              <a:off x="4577817" y="2175487"/>
              <a:ext cx="2370138" cy="1700213"/>
            </a:xfrm>
            <a:custGeom>
              <a:avLst/>
              <a:gdLst>
                <a:gd name="T0" fmla="*/ 630 w 630"/>
                <a:gd name="T1" fmla="*/ 254 h 452"/>
                <a:gd name="T2" fmla="*/ 566 w 630"/>
                <a:gd name="T3" fmla="*/ 325 h 452"/>
                <a:gd name="T4" fmla="*/ 427 w 630"/>
                <a:gd name="T5" fmla="*/ 416 h 452"/>
                <a:gd name="T6" fmla="*/ 242 w 630"/>
                <a:gd name="T7" fmla="*/ 444 h 452"/>
                <a:gd name="T8" fmla="*/ 78 w 630"/>
                <a:gd name="T9" fmla="*/ 364 h 452"/>
                <a:gd name="T10" fmla="*/ 72 w 630"/>
                <a:gd name="T11" fmla="*/ 357 h 452"/>
                <a:gd name="T12" fmla="*/ 14 w 630"/>
                <a:gd name="T13" fmla="*/ 253 h 452"/>
                <a:gd name="T14" fmla="*/ 3 w 630"/>
                <a:gd name="T15" fmla="*/ 143 h 452"/>
                <a:gd name="T16" fmla="*/ 29 w 630"/>
                <a:gd name="T17" fmla="*/ 55 h 452"/>
                <a:gd name="T18" fmla="*/ 77 w 630"/>
                <a:gd name="T19" fmla="*/ 8 h 452"/>
                <a:gd name="T20" fmla="*/ 132 w 630"/>
                <a:gd name="T21" fmla="*/ 4 h 452"/>
                <a:gd name="T22" fmla="*/ 184 w 630"/>
                <a:gd name="T23" fmla="*/ 26 h 452"/>
                <a:gd name="T24" fmla="*/ 232 w 630"/>
                <a:gd name="T25" fmla="*/ 58 h 452"/>
                <a:gd name="T26" fmla="*/ 275 w 630"/>
                <a:gd name="T27" fmla="*/ 99 h 452"/>
                <a:gd name="T28" fmla="*/ 279 w 630"/>
                <a:gd name="T29" fmla="*/ 102 h 452"/>
                <a:gd name="T30" fmla="*/ 348 w 630"/>
                <a:gd name="T31" fmla="*/ 177 h 452"/>
                <a:gd name="T32" fmla="*/ 446 w 630"/>
                <a:gd name="T33" fmla="*/ 240 h 452"/>
                <a:gd name="T34" fmla="*/ 556 w 630"/>
                <a:gd name="T35" fmla="*/ 262 h 452"/>
                <a:gd name="T36" fmla="*/ 630 w 630"/>
                <a:gd name="T37" fmla="*/ 254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0" h="452">
                  <a:moveTo>
                    <a:pt x="630" y="254"/>
                  </a:moveTo>
                  <a:cubicBezTo>
                    <a:pt x="621" y="266"/>
                    <a:pt x="600" y="293"/>
                    <a:pt x="566" y="325"/>
                  </a:cubicBezTo>
                  <a:cubicBezTo>
                    <a:pt x="532" y="356"/>
                    <a:pt x="485" y="392"/>
                    <a:pt x="427" y="416"/>
                  </a:cubicBezTo>
                  <a:cubicBezTo>
                    <a:pt x="371" y="440"/>
                    <a:pt x="304" y="452"/>
                    <a:pt x="242" y="444"/>
                  </a:cubicBezTo>
                  <a:cubicBezTo>
                    <a:pt x="179" y="436"/>
                    <a:pt x="120" y="407"/>
                    <a:pt x="78" y="364"/>
                  </a:cubicBezTo>
                  <a:cubicBezTo>
                    <a:pt x="76" y="362"/>
                    <a:pt x="74" y="359"/>
                    <a:pt x="72" y="357"/>
                  </a:cubicBezTo>
                  <a:cubicBezTo>
                    <a:pt x="45" y="328"/>
                    <a:pt x="26" y="291"/>
                    <a:pt x="14" y="253"/>
                  </a:cubicBezTo>
                  <a:cubicBezTo>
                    <a:pt x="3" y="216"/>
                    <a:pt x="0" y="177"/>
                    <a:pt x="3" y="143"/>
                  </a:cubicBezTo>
                  <a:cubicBezTo>
                    <a:pt x="6" y="108"/>
                    <a:pt x="16" y="78"/>
                    <a:pt x="29" y="55"/>
                  </a:cubicBezTo>
                  <a:cubicBezTo>
                    <a:pt x="42" y="32"/>
                    <a:pt x="58" y="16"/>
                    <a:pt x="77" y="8"/>
                  </a:cubicBezTo>
                  <a:cubicBezTo>
                    <a:pt x="95" y="0"/>
                    <a:pt x="114" y="0"/>
                    <a:pt x="132" y="4"/>
                  </a:cubicBezTo>
                  <a:cubicBezTo>
                    <a:pt x="150" y="8"/>
                    <a:pt x="167" y="16"/>
                    <a:pt x="184" y="26"/>
                  </a:cubicBezTo>
                  <a:cubicBezTo>
                    <a:pt x="201" y="35"/>
                    <a:pt x="217" y="46"/>
                    <a:pt x="232" y="58"/>
                  </a:cubicBezTo>
                  <a:cubicBezTo>
                    <a:pt x="247" y="70"/>
                    <a:pt x="262" y="84"/>
                    <a:pt x="275" y="99"/>
                  </a:cubicBezTo>
                  <a:cubicBezTo>
                    <a:pt x="277" y="100"/>
                    <a:pt x="278" y="101"/>
                    <a:pt x="279" y="102"/>
                  </a:cubicBezTo>
                  <a:cubicBezTo>
                    <a:pt x="299" y="125"/>
                    <a:pt x="321" y="152"/>
                    <a:pt x="348" y="177"/>
                  </a:cubicBezTo>
                  <a:cubicBezTo>
                    <a:pt x="375" y="203"/>
                    <a:pt x="409" y="225"/>
                    <a:pt x="446" y="240"/>
                  </a:cubicBezTo>
                  <a:cubicBezTo>
                    <a:pt x="482" y="255"/>
                    <a:pt x="522" y="262"/>
                    <a:pt x="556" y="262"/>
                  </a:cubicBezTo>
                  <a:cubicBezTo>
                    <a:pt x="590" y="262"/>
                    <a:pt x="619" y="256"/>
                    <a:pt x="630" y="254"/>
                  </a:cubicBezTo>
                  <a:close/>
                </a:path>
              </a:pathLst>
            </a:custGeom>
            <a:solidFill>
              <a:srgbClr val="A5D9F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latin typeface="Agency FB" panose="020B0503020202020204" pitchFamily="34" charset="0"/>
              </a:endParaRPr>
            </a:p>
          </p:txBody>
        </p:sp>
        <p:sp>
          <p:nvSpPr>
            <p:cNvPr id="24" name="Freeform 24"/>
            <p:cNvSpPr>
              <a:spLocks noEditPoints="1"/>
            </p:cNvSpPr>
            <p:nvPr/>
          </p:nvSpPr>
          <p:spPr bwMode="auto">
            <a:xfrm>
              <a:off x="4600042" y="2199300"/>
              <a:ext cx="2279650" cy="1638300"/>
            </a:xfrm>
            <a:custGeom>
              <a:avLst/>
              <a:gdLst>
                <a:gd name="T0" fmla="*/ 172 w 606"/>
                <a:gd name="T1" fmla="*/ 417 h 436"/>
                <a:gd name="T2" fmla="*/ 178 w 606"/>
                <a:gd name="T3" fmla="*/ 419 h 436"/>
                <a:gd name="T4" fmla="*/ 126 w 606"/>
                <a:gd name="T5" fmla="*/ 395 h 436"/>
                <a:gd name="T6" fmla="*/ 104 w 606"/>
                <a:gd name="T7" fmla="*/ 379 h 436"/>
                <a:gd name="T8" fmla="*/ 98 w 606"/>
                <a:gd name="T9" fmla="*/ 376 h 436"/>
                <a:gd name="T10" fmla="*/ 237 w 606"/>
                <a:gd name="T11" fmla="*/ 433 h 436"/>
                <a:gd name="T12" fmla="*/ 85 w 606"/>
                <a:gd name="T13" fmla="*/ 365 h 436"/>
                <a:gd name="T14" fmla="*/ 67 w 606"/>
                <a:gd name="T15" fmla="*/ 345 h 436"/>
                <a:gd name="T16" fmla="*/ 261 w 606"/>
                <a:gd name="T17" fmla="*/ 436 h 436"/>
                <a:gd name="T18" fmla="*/ 288 w 606"/>
                <a:gd name="T19" fmla="*/ 435 h 436"/>
                <a:gd name="T20" fmla="*/ 51 w 606"/>
                <a:gd name="T21" fmla="*/ 327 h 436"/>
                <a:gd name="T22" fmla="*/ 312 w 606"/>
                <a:gd name="T23" fmla="*/ 435 h 436"/>
                <a:gd name="T24" fmla="*/ 337 w 606"/>
                <a:gd name="T25" fmla="*/ 429 h 436"/>
                <a:gd name="T26" fmla="*/ 345 w 606"/>
                <a:gd name="T27" fmla="*/ 429 h 436"/>
                <a:gd name="T28" fmla="*/ 28 w 606"/>
                <a:gd name="T29" fmla="*/ 282 h 436"/>
                <a:gd name="T30" fmla="*/ 16 w 606"/>
                <a:gd name="T31" fmla="*/ 259 h 436"/>
                <a:gd name="T32" fmla="*/ 378 w 606"/>
                <a:gd name="T33" fmla="*/ 421 h 436"/>
                <a:gd name="T34" fmla="*/ 394 w 606"/>
                <a:gd name="T35" fmla="*/ 414 h 436"/>
                <a:gd name="T36" fmla="*/ 9 w 606"/>
                <a:gd name="T37" fmla="*/ 236 h 436"/>
                <a:gd name="T38" fmla="*/ 6 w 606"/>
                <a:gd name="T39" fmla="*/ 210 h 436"/>
                <a:gd name="T40" fmla="*/ 2 w 606"/>
                <a:gd name="T41" fmla="*/ 202 h 436"/>
                <a:gd name="T42" fmla="*/ 442 w 606"/>
                <a:gd name="T43" fmla="*/ 396 h 436"/>
                <a:gd name="T44" fmla="*/ 1 w 606"/>
                <a:gd name="T45" fmla="*/ 175 h 436"/>
                <a:gd name="T46" fmla="*/ 1 w 606"/>
                <a:gd name="T47" fmla="*/ 169 h 436"/>
                <a:gd name="T48" fmla="*/ 493 w 606"/>
                <a:gd name="T49" fmla="*/ 367 h 436"/>
                <a:gd name="T50" fmla="*/ 499 w 606"/>
                <a:gd name="T51" fmla="*/ 361 h 436"/>
                <a:gd name="T52" fmla="*/ 2 w 606"/>
                <a:gd name="T53" fmla="*/ 135 h 436"/>
                <a:gd name="T54" fmla="*/ 7 w 606"/>
                <a:gd name="T55" fmla="*/ 109 h 436"/>
                <a:gd name="T56" fmla="*/ 7 w 606"/>
                <a:gd name="T57" fmla="*/ 101 h 436"/>
                <a:gd name="T58" fmla="*/ 540 w 606"/>
                <a:gd name="T59" fmla="*/ 332 h 436"/>
                <a:gd name="T60" fmla="*/ 556 w 606"/>
                <a:gd name="T61" fmla="*/ 315 h 436"/>
                <a:gd name="T62" fmla="*/ 21 w 606"/>
                <a:gd name="T63" fmla="*/ 66 h 436"/>
                <a:gd name="T64" fmla="*/ 427 w 606"/>
                <a:gd name="T65" fmla="*/ 235 h 436"/>
                <a:gd name="T66" fmla="*/ 413 w 606"/>
                <a:gd name="T67" fmla="*/ 226 h 436"/>
                <a:gd name="T68" fmla="*/ 404 w 606"/>
                <a:gd name="T69" fmla="*/ 224 h 436"/>
                <a:gd name="T70" fmla="*/ 458 w 606"/>
                <a:gd name="T71" fmla="*/ 247 h 436"/>
                <a:gd name="T72" fmla="*/ 389 w 606"/>
                <a:gd name="T73" fmla="*/ 215 h 436"/>
                <a:gd name="T74" fmla="*/ 577 w 606"/>
                <a:gd name="T75" fmla="*/ 297 h 436"/>
                <a:gd name="T76" fmla="*/ 368 w 606"/>
                <a:gd name="T77" fmla="*/ 199 h 436"/>
                <a:gd name="T78" fmla="*/ 362 w 606"/>
                <a:gd name="T79" fmla="*/ 196 h 436"/>
                <a:gd name="T80" fmla="*/ 516 w 606"/>
                <a:gd name="T81" fmla="*/ 260 h 436"/>
                <a:gd name="T82" fmla="*/ 525 w 606"/>
                <a:gd name="T83" fmla="*/ 259 h 436"/>
                <a:gd name="T84" fmla="*/ 34 w 606"/>
                <a:gd name="T85" fmla="*/ 40 h 436"/>
                <a:gd name="T86" fmla="*/ 595 w 606"/>
                <a:gd name="T87" fmla="*/ 277 h 436"/>
                <a:gd name="T88" fmla="*/ 324 w 606"/>
                <a:gd name="T89" fmla="*/ 162 h 436"/>
                <a:gd name="T90" fmla="*/ 558 w 606"/>
                <a:gd name="T91" fmla="*/ 262 h 436"/>
                <a:gd name="T92" fmla="*/ 47 w 606"/>
                <a:gd name="T93" fmla="*/ 23 h 436"/>
                <a:gd name="T94" fmla="*/ 600 w 606"/>
                <a:gd name="T95" fmla="*/ 272 h 436"/>
                <a:gd name="T96" fmla="*/ 295 w 606"/>
                <a:gd name="T97" fmla="*/ 129 h 436"/>
                <a:gd name="T98" fmla="*/ 290 w 606"/>
                <a:gd name="T99" fmla="*/ 125 h 436"/>
                <a:gd name="T100" fmla="*/ 65 w 606"/>
                <a:gd name="T101" fmla="*/ 10 h 436"/>
                <a:gd name="T102" fmla="*/ 268 w 606"/>
                <a:gd name="T103" fmla="*/ 100 h 436"/>
                <a:gd name="T104" fmla="*/ 72 w 606"/>
                <a:gd name="T105" fmla="*/ 6 h 436"/>
                <a:gd name="T106" fmla="*/ 257 w 606"/>
                <a:gd name="T107" fmla="*/ 87 h 436"/>
                <a:gd name="T108" fmla="*/ 97 w 606"/>
                <a:gd name="T109" fmla="*/ 0 h 436"/>
                <a:gd name="T110" fmla="*/ 218 w 606"/>
                <a:gd name="T111" fmla="*/ 54 h 436"/>
                <a:gd name="T112" fmla="*/ 114 w 606"/>
                <a:gd name="T113" fmla="*/ 2 h 436"/>
                <a:gd name="T114" fmla="*/ 183 w 606"/>
                <a:gd name="T115" fmla="*/ 30 h 436"/>
                <a:gd name="T116" fmla="*/ 124 w 606"/>
                <a:gd name="T117" fmla="*/ 4 h 436"/>
                <a:gd name="T118" fmla="*/ 138 w 606"/>
                <a:gd name="T119" fmla="*/ 8 h 436"/>
                <a:gd name="T120" fmla="*/ 155 w 606"/>
                <a:gd name="T121"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6" h="436">
                  <a:moveTo>
                    <a:pt x="155" y="411"/>
                  </a:moveTo>
                  <a:cubicBezTo>
                    <a:pt x="155" y="411"/>
                    <a:pt x="155" y="411"/>
                    <a:pt x="155" y="411"/>
                  </a:cubicBezTo>
                  <a:cubicBezTo>
                    <a:pt x="152" y="410"/>
                    <a:pt x="150" y="409"/>
                    <a:pt x="147" y="407"/>
                  </a:cubicBezTo>
                  <a:cubicBezTo>
                    <a:pt x="147" y="407"/>
                    <a:pt x="147" y="407"/>
                    <a:pt x="147" y="406"/>
                  </a:cubicBezTo>
                  <a:cubicBezTo>
                    <a:pt x="147" y="406"/>
                    <a:pt x="148" y="405"/>
                    <a:pt x="148" y="406"/>
                  </a:cubicBezTo>
                  <a:cubicBezTo>
                    <a:pt x="151" y="407"/>
                    <a:pt x="153" y="408"/>
                    <a:pt x="156" y="409"/>
                  </a:cubicBezTo>
                  <a:cubicBezTo>
                    <a:pt x="156" y="409"/>
                    <a:pt x="157" y="410"/>
                    <a:pt x="156" y="411"/>
                  </a:cubicBezTo>
                  <a:cubicBezTo>
                    <a:pt x="156" y="411"/>
                    <a:pt x="156" y="411"/>
                    <a:pt x="155" y="411"/>
                  </a:cubicBezTo>
                  <a:close/>
                  <a:moveTo>
                    <a:pt x="163" y="414"/>
                  </a:moveTo>
                  <a:cubicBezTo>
                    <a:pt x="162" y="414"/>
                    <a:pt x="162" y="414"/>
                    <a:pt x="162" y="413"/>
                  </a:cubicBezTo>
                  <a:cubicBezTo>
                    <a:pt x="162" y="412"/>
                    <a:pt x="163" y="412"/>
                    <a:pt x="164" y="412"/>
                  </a:cubicBezTo>
                  <a:cubicBezTo>
                    <a:pt x="166" y="414"/>
                    <a:pt x="169" y="415"/>
                    <a:pt x="171" y="416"/>
                  </a:cubicBezTo>
                  <a:cubicBezTo>
                    <a:pt x="172" y="416"/>
                    <a:pt x="172" y="416"/>
                    <a:pt x="172" y="417"/>
                  </a:cubicBezTo>
                  <a:cubicBezTo>
                    <a:pt x="172" y="417"/>
                    <a:pt x="171" y="418"/>
                    <a:pt x="171" y="418"/>
                  </a:cubicBezTo>
                  <a:cubicBezTo>
                    <a:pt x="168" y="417"/>
                    <a:pt x="165" y="415"/>
                    <a:pt x="163" y="414"/>
                  </a:cubicBezTo>
                  <a:cubicBezTo>
                    <a:pt x="163" y="414"/>
                    <a:pt x="163" y="414"/>
                    <a:pt x="163" y="414"/>
                  </a:cubicBezTo>
                  <a:close/>
                  <a:moveTo>
                    <a:pt x="140" y="404"/>
                  </a:moveTo>
                  <a:cubicBezTo>
                    <a:pt x="140" y="404"/>
                    <a:pt x="140" y="404"/>
                    <a:pt x="140" y="404"/>
                  </a:cubicBezTo>
                  <a:cubicBezTo>
                    <a:pt x="137" y="402"/>
                    <a:pt x="135" y="401"/>
                    <a:pt x="132" y="400"/>
                  </a:cubicBezTo>
                  <a:cubicBezTo>
                    <a:pt x="132" y="399"/>
                    <a:pt x="132" y="399"/>
                    <a:pt x="132" y="398"/>
                  </a:cubicBezTo>
                  <a:cubicBezTo>
                    <a:pt x="132" y="398"/>
                    <a:pt x="133" y="397"/>
                    <a:pt x="133" y="398"/>
                  </a:cubicBezTo>
                  <a:cubicBezTo>
                    <a:pt x="136" y="399"/>
                    <a:pt x="138" y="400"/>
                    <a:pt x="141" y="402"/>
                  </a:cubicBezTo>
                  <a:cubicBezTo>
                    <a:pt x="141" y="402"/>
                    <a:pt x="141" y="403"/>
                    <a:pt x="141" y="403"/>
                  </a:cubicBezTo>
                  <a:cubicBezTo>
                    <a:pt x="141" y="404"/>
                    <a:pt x="140" y="404"/>
                    <a:pt x="140" y="404"/>
                  </a:cubicBezTo>
                  <a:close/>
                  <a:moveTo>
                    <a:pt x="178" y="420"/>
                  </a:moveTo>
                  <a:cubicBezTo>
                    <a:pt x="178" y="420"/>
                    <a:pt x="178" y="420"/>
                    <a:pt x="178" y="419"/>
                  </a:cubicBezTo>
                  <a:cubicBezTo>
                    <a:pt x="178" y="419"/>
                    <a:pt x="179" y="418"/>
                    <a:pt x="179" y="418"/>
                  </a:cubicBezTo>
                  <a:cubicBezTo>
                    <a:pt x="182" y="419"/>
                    <a:pt x="185" y="420"/>
                    <a:pt x="187" y="421"/>
                  </a:cubicBezTo>
                  <a:cubicBezTo>
                    <a:pt x="188" y="421"/>
                    <a:pt x="188" y="422"/>
                    <a:pt x="188" y="422"/>
                  </a:cubicBezTo>
                  <a:cubicBezTo>
                    <a:pt x="188" y="423"/>
                    <a:pt x="187" y="423"/>
                    <a:pt x="187" y="423"/>
                  </a:cubicBezTo>
                  <a:cubicBezTo>
                    <a:pt x="184" y="422"/>
                    <a:pt x="181" y="421"/>
                    <a:pt x="179" y="420"/>
                  </a:cubicBezTo>
                  <a:cubicBezTo>
                    <a:pt x="179" y="420"/>
                    <a:pt x="179" y="420"/>
                    <a:pt x="178" y="420"/>
                  </a:cubicBezTo>
                  <a:close/>
                  <a:moveTo>
                    <a:pt x="125" y="395"/>
                  </a:moveTo>
                  <a:cubicBezTo>
                    <a:pt x="125" y="395"/>
                    <a:pt x="125" y="395"/>
                    <a:pt x="125" y="395"/>
                  </a:cubicBezTo>
                  <a:cubicBezTo>
                    <a:pt x="123" y="394"/>
                    <a:pt x="120" y="392"/>
                    <a:pt x="118" y="391"/>
                  </a:cubicBezTo>
                  <a:cubicBezTo>
                    <a:pt x="117" y="390"/>
                    <a:pt x="117" y="390"/>
                    <a:pt x="118" y="389"/>
                  </a:cubicBezTo>
                  <a:cubicBezTo>
                    <a:pt x="118" y="389"/>
                    <a:pt x="119" y="389"/>
                    <a:pt x="119" y="389"/>
                  </a:cubicBezTo>
                  <a:cubicBezTo>
                    <a:pt x="121" y="390"/>
                    <a:pt x="124" y="392"/>
                    <a:pt x="126" y="393"/>
                  </a:cubicBezTo>
                  <a:cubicBezTo>
                    <a:pt x="127" y="394"/>
                    <a:pt x="127" y="394"/>
                    <a:pt x="126" y="395"/>
                  </a:cubicBezTo>
                  <a:cubicBezTo>
                    <a:pt x="126" y="395"/>
                    <a:pt x="126" y="396"/>
                    <a:pt x="125" y="395"/>
                  </a:cubicBezTo>
                  <a:close/>
                  <a:moveTo>
                    <a:pt x="195" y="425"/>
                  </a:moveTo>
                  <a:cubicBezTo>
                    <a:pt x="194" y="425"/>
                    <a:pt x="194" y="425"/>
                    <a:pt x="194" y="424"/>
                  </a:cubicBezTo>
                  <a:cubicBezTo>
                    <a:pt x="194" y="424"/>
                    <a:pt x="195" y="423"/>
                    <a:pt x="195" y="423"/>
                  </a:cubicBezTo>
                  <a:cubicBezTo>
                    <a:pt x="198" y="424"/>
                    <a:pt x="201" y="425"/>
                    <a:pt x="203" y="426"/>
                  </a:cubicBezTo>
                  <a:cubicBezTo>
                    <a:pt x="204" y="426"/>
                    <a:pt x="204" y="426"/>
                    <a:pt x="204" y="427"/>
                  </a:cubicBezTo>
                  <a:cubicBezTo>
                    <a:pt x="204" y="427"/>
                    <a:pt x="203" y="428"/>
                    <a:pt x="203" y="428"/>
                  </a:cubicBezTo>
                  <a:cubicBezTo>
                    <a:pt x="200" y="427"/>
                    <a:pt x="197" y="426"/>
                    <a:pt x="195" y="425"/>
                  </a:cubicBezTo>
                  <a:cubicBezTo>
                    <a:pt x="195" y="425"/>
                    <a:pt x="195" y="425"/>
                    <a:pt x="195" y="425"/>
                  </a:cubicBezTo>
                  <a:close/>
                  <a:moveTo>
                    <a:pt x="111" y="386"/>
                  </a:moveTo>
                  <a:cubicBezTo>
                    <a:pt x="111" y="386"/>
                    <a:pt x="111" y="386"/>
                    <a:pt x="111" y="386"/>
                  </a:cubicBezTo>
                  <a:cubicBezTo>
                    <a:pt x="109" y="384"/>
                    <a:pt x="106" y="383"/>
                    <a:pt x="104" y="381"/>
                  </a:cubicBezTo>
                  <a:cubicBezTo>
                    <a:pt x="104" y="381"/>
                    <a:pt x="103" y="380"/>
                    <a:pt x="104" y="379"/>
                  </a:cubicBezTo>
                  <a:cubicBezTo>
                    <a:pt x="104" y="379"/>
                    <a:pt x="105" y="379"/>
                    <a:pt x="105" y="379"/>
                  </a:cubicBezTo>
                  <a:cubicBezTo>
                    <a:pt x="108" y="381"/>
                    <a:pt x="110" y="383"/>
                    <a:pt x="112" y="384"/>
                  </a:cubicBezTo>
                  <a:cubicBezTo>
                    <a:pt x="113" y="385"/>
                    <a:pt x="113" y="385"/>
                    <a:pt x="112" y="386"/>
                  </a:cubicBezTo>
                  <a:cubicBezTo>
                    <a:pt x="112" y="386"/>
                    <a:pt x="111" y="386"/>
                    <a:pt x="111" y="386"/>
                  </a:cubicBezTo>
                  <a:close/>
                  <a:moveTo>
                    <a:pt x="211" y="430"/>
                  </a:moveTo>
                  <a:cubicBezTo>
                    <a:pt x="211" y="429"/>
                    <a:pt x="210" y="429"/>
                    <a:pt x="210" y="428"/>
                  </a:cubicBezTo>
                  <a:cubicBezTo>
                    <a:pt x="210" y="428"/>
                    <a:pt x="211" y="427"/>
                    <a:pt x="212" y="428"/>
                  </a:cubicBezTo>
                  <a:cubicBezTo>
                    <a:pt x="214" y="428"/>
                    <a:pt x="217" y="429"/>
                    <a:pt x="220" y="429"/>
                  </a:cubicBezTo>
                  <a:cubicBezTo>
                    <a:pt x="220" y="429"/>
                    <a:pt x="221" y="430"/>
                    <a:pt x="221" y="430"/>
                  </a:cubicBezTo>
                  <a:cubicBezTo>
                    <a:pt x="221" y="431"/>
                    <a:pt x="220" y="431"/>
                    <a:pt x="219" y="431"/>
                  </a:cubicBezTo>
                  <a:cubicBezTo>
                    <a:pt x="217" y="431"/>
                    <a:pt x="214" y="430"/>
                    <a:pt x="211" y="430"/>
                  </a:cubicBezTo>
                  <a:cubicBezTo>
                    <a:pt x="211" y="430"/>
                    <a:pt x="211" y="430"/>
                    <a:pt x="211" y="430"/>
                  </a:cubicBezTo>
                  <a:close/>
                  <a:moveTo>
                    <a:pt x="98" y="376"/>
                  </a:moveTo>
                  <a:cubicBezTo>
                    <a:pt x="97" y="376"/>
                    <a:pt x="97" y="376"/>
                    <a:pt x="97" y="376"/>
                  </a:cubicBezTo>
                  <a:cubicBezTo>
                    <a:pt x="95" y="374"/>
                    <a:pt x="93" y="372"/>
                    <a:pt x="91" y="370"/>
                  </a:cubicBezTo>
                  <a:cubicBezTo>
                    <a:pt x="90" y="370"/>
                    <a:pt x="90" y="369"/>
                    <a:pt x="91" y="369"/>
                  </a:cubicBezTo>
                  <a:cubicBezTo>
                    <a:pt x="91" y="368"/>
                    <a:pt x="92" y="368"/>
                    <a:pt x="92" y="369"/>
                  </a:cubicBezTo>
                  <a:cubicBezTo>
                    <a:pt x="94" y="371"/>
                    <a:pt x="96" y="372"/>
                    <a:pt x="99" y="374"/>
                  </a:cubicBezTo>
                  <a:cubicBezTo>
                    <a:pt x="99" y="374"/>
                    <a:pt x="99" y="375"/>
                    <a:pt x="99" y="376"/>
                  </a:cubicBezTo>
                  <a:cubicBezTo>
                    <a:pt x="99" y="376"/>
                    <a:pt x="98" y="376"/>
                    <a:pt x="98" y="376"/>
                  </a:cubicBezTo>
                  <a:close/>
                  <a:moveTo>
                    <a:pt x="228" y="433"/>
                  </a:moveTo>
                  <a:cubicBezTo>
                    <a:pt x="227" y="432"/>
                    <a:pt x="227" y="432"/>
                    <a:pt x="227" y="431"/>
                  </a:cubicBezTo>
                  <a:cubicBezTo>
                    <a:pt x="227" y="431"/>
                    <a:pt x="228" y="431"/>
                    <a:pt x="228" y="431"/>
                  </a:cubicBezTo>
                  <a:cubicBezTo>
                    <a:pt x="231" y="431"/>
                    <a:pt x="234" y="431"/>
                    <a:pt x="236" y="432"/>
                  </a:cubicBezTo>
                  <a:cubicBezTo>
                    <a:pt x="236" y="432"/>
                    <a:pt x="236" y="432"/>
                    <a:pt x="236" y="432"/>
                  </a:cubicBezTo>
                  <a:cubicBezTo>
                    <a:pt x="237" y="432"/>
                    <a:pt x="237" y="432"/>
                    <a:pt x="237" y="433"/>
                  </a:cubicBezTo>
                  <a:cubicBezTo>
                    <a:pt x="237" y="434"/>
                    <a:pt x="237" y="434"/>
                    <a:pt x="236" y="434"/>
                  </a:cubicBezTo>
                  <a:cubicBezTo>
                    <a:pt x="236" y="433"/>
                    <a:pt x="236" y="433"/>
                    <a:pt x="236" y="433"/>
                  </a:cubicBezTo>
                  <a:cubicBezTo>
                    <a:pt x="236" y="434"/>
                    <a:pt x="236" y="434"/>
                    <a:pt x="236" y="434"/>
                  </a:cubicBezTo>
                  <a:cubicBezTo>
                    <a:pt x="233" y="434"/>
                    <a:pt x="231" y="433"/>
                    <a:pt x="228" y="433"/>
                  </a:cubicBezTo>
                  <a:cubicBezTo>
                    <a:pt x="228" y="433"/>
                    <a:pt x="228" y="433"/>
                    <a:pt x="228" y="433"/>
                  </a:cubicBezTo>
                  <a:close/>
                  <a:moveTo>
                    <a:pt x="85" y="365"/>
                  </a:moveTo>
                  <a:cubicBezTo>
                    <a:pt x="85" y="365"/>
                    <a:pt x="85" y="365"/>
                    <a:pt x="85" y="365"/>
                  </a:cubicBezTo>
                  <a:cubicBezTo>
                    <a:pt x="82" y="363"/>
                    <a:pt x="80" y="361"/>
                    <a:pt x="78" y="359"/>
                  </a:cubicBezTo>
                  <a:cubicBezTo>
                    <a:pt x="78" y="358"/>
                    <a:pt x="78" y="358"/>
                    <a:pt x="78" y="357"/>
                  </a:cubicBezTo>
                  <a:cubicBezTo>
                    <a:pt x="79" y="357"/>
                    <a:pt x="79" y="357"/>
                    <a:pt x="80" y="357"/>
                  </a:cubicBezTo>
                  <a:cubicBezTo>
                    <a:pt x="82" y="359"/>
                    <a:pt x="84" y="361"/>
                    <a:pt x="86" y="363"/>
                  </a:cubicBezTo>
                  <a:cubicBezTo>
                    <a:pt x="86" y="364"/>
                    <a:pt x="86" y="364"/>
                    <a:pt x="86" y="365"/>
                  </a:cubicBezTo>
                  <a:cubicBezTo>
                    <a:pt x="86" y="365"/>
                    <a:pt x="85" y="365"/>
                    <a:pt x="85" y="365"/>
                  </a:cubicBezTo>
                  <a:close/>
                  <a:moveTo>
                    <a:pt x="244" y="435"/>
                  </a:moveTo>
                  <a:cubicBezTo>
                    <a:pt x="244" y="435"/>
                    <a:pt x="244" y="434"/>
                    <a:pt x="244" y="434"/>
                  </a:cubicBezTo>
                  <a:cubicBezTo>
                    <a:pt x="244" y="433"/>
                    <a:pt x="244" y="433"/>
                    <a:pt x="245" y="433"/>
                  </a:cubicBezTo>
                  <a:cubicBezTo>
                    <a:pt x="248" y="433"/>
                    <a:pt x="250" y="433"/>
                    <a:pt x="253" y="434"/>
                  </a:cubicBezTo>
                  <a:cubicBezTo>
                    <a:pt x="254" y="434"/>
                    <a:pt x="254" y="434"/>
                    <a:pt x="254" y="435"/>
                  </a:cubicBezTo>
                  <a:cubicBezTo>
                    <a:pt x="254" y="435"/>
                    <a:pt x="254" y="436"/>
                    <a:pt x="253" y="436"/>
                  </a:cubicBezTo>
                  <a:cubicBezTo>
                    <a:pt x="250" y="435"/>
                    <a:pt x="247" y="435"/>
                    <a:pt x="245" y="435"/>
                  </a:cubicBezTo>
                  <a:cubicBezTo>
                    <a:pt x="244" y="435"/>
                    <a:pt x="244" y="435"/>
                    <a:pt x="244" y="435"/>
                  </a:cubicBezTo>
                  <a:close/>
                  <a:moveTo>
                    <a:pt x="73" y="353"/>
                  </a:moveTo>
                  <a:cubicBezTo>
                    <a:pt x="73" y="353"/>
                    <a:pt x="73" y="353"/>
                    <a:pt x="72" y="353"/>
                  </a:cubicBezTo>
                  <a:cubicBezTo>
                    <a:pt x="71" y="351"/>
                    <a:pt x="70" y="350"/>
                    <a:pt x="69" y="349"/>
                  </a:cubicBezTo>
                  <a:cubicBezTo>
                    <a:pt x="68" y="348"/>
                    <a:pt x="67" y="347"/>
                    <a:pt x="67" y="347"/>
                  </a:cubicBezTo>
                  <a:cubicBezTo>
                    <a:pt x="66" y="346"/>
                    <a:pt x="66" y="345"/>
                    <a:pt x="67" y="345"/>
                  </a:cubicBezTo>
                  <a:cubicBezTo>
                    <a:pt x="67" y="345"/>
                    <a:pt x="68" y="345"/>
                    <a:pt x="68" y="345"/>
                  </a:cubicBezTo>
                  <a:cubicBezTo>
                    <a:pt x="69" y="346"/>
                    <a:pt x="70" y="347"/>
                    <a:pt x="70" y="347"/>
                  </a:cubicBezTo>
                  <a:cubicBezTo>
                    <a:pt x="71" y="349"/>
                    <a:pt x="73" y="350"/>
                    <a:pt x="74" y="351"/>
                  </a:cubicBezTo>
                  <a:cubicBezTo>
                    <a:pt x="74" y="352"/>
                    <a:pt x="74" y="352"/>
                    <a:pt x="74" y="353"/>
                  </a:cubicBezTo>
                  <a:cubicBezTo>
                    <a:pt x="74" y="353"/>
                    <a:pt x="73" y="353"/>
                    <a:pt x="73" y="353"/>
                  </a:cubicBezTo>
                  <a:close/>
                  <a:moveTo>
                    <a:pt x="261" y="436"/>
                  </a:moveTo>
                  <a:cubicBezTo>
                    <a:pt x="261" y="436"/>
                    <a:pt x="260" y="435"/>
                    <a:pt x="260" y="435"/>
                  </a:cubicBezTo>
                  <a:cubicBezTo>
                    <a:pt x="261" y="434"/>
                    <a:pt x="261" y="434"/>
                    <a:pt x="262" y="434"/>
                  </a:cubicBezTo>
                  <a:cubicBezTo>
                    <a:pt x="264" y="434"/>
                    <a:pt x="267" y="434"/>
                    <a:pt x="270" y="434"/>
                  </a:cubicBezTo>
                  <a:cubicBezTo>
                    <a:pt x="271" y="434"/>
                    <a:pt x="271" y="435"/>
                    <a:pt x="271" y="435"/>
                  </a:cubicBezTo>
                  <a:cubicBezTo>
                    <a:pt x="271" y="436"/>
                    <a:pt x="271" y="436"/>
                    <a:pt x="270" y="436"/>
                  </a:cubicBezTo>
                  <a:cubicBezTo>
                    <a:pt x="267" y="436"/>
                    <a:pt x="264" y="436"/>
                    <a:pt x="261" y="436"/>
                  </a:cubicBezTo>
                  <a:cubicBezTo>
                    <a:pt x="261" y="436"/>
                    <a:pt x="261" y="436"/>
                    <a:pt x="261" y="436"/>
                  </a:cubicBezTo>
                  <a:close/>
                  <a:moveTo>
                    <a:pt x="62" y="340"/>
                  </a:moveTo>
                  <a:cubicBezTo>
                    <a:pt x="61" y="340"/>
                    <a:pt x="61" y="340"/>
                    <a:pt x="61" y="340"/>
                  </a:cubicBezTo>
                  <a:cubicBezTo>
                    <a:pt x="59" y="338"/>
                    <a:pt x="58" y="336"/>
                    <a:pt x="56" y="334"/>
                  </a:cubicBezTo>
                  <a:cubicBezTo>
                    <a:pt x="56" y="333"/>
                    <a:pt x="56" y="332"/>
                    <a:pt x="56" y="332"/>
                  </a:cubicBezTo>
                  <a:cubicBezTo>
                    <a:pt x="57" y="332"/>
                    <a:pt x="57" y="332"/>
                    <a:pt x="58" y="332"/>
                  </a:cubicBezTo>
                  <a:cubicBezTo>
                    <a:pt x="59" y="334"/>
                    <a:pt x="61" y="337"/>
                    <a:pt x="63" y="339"/>
                  </a:cubicBezTo>
                  <a:cubicBezTo>
                    <a:pt x="63" y="339"/>
                    <a:pt x="63" y="340"/>
                    <a:pt x="63" y="340"/>
                  </a:cubicBezTo>
                  <a:cubicBezTo>
                    <a:pt x="62" y="341"/>
                    <a:pt x="62" y="341"/>
                    <a:pt x="62" y="340"/>
                  </a:cubicBezTo>
                  <a:close/>
                  <a:moveTo>
                    <a:pt x="278" y="436"/>
                  </a:moveTo>
                  <a:cubicBezTo>
                    <a:pt x="278" y="436"/>
                    <a:pt x="277" y="436"/>
                    <a:pt x="277" y="435"/>
                  </a:cubicBezTo>
                  <a:cubicBezTo>
                    <a:pt x="277" y="435"/>
                    <a:pt x="278" y="434"/>
                    <a:pt x="278" y="434"/>
                  </a:cubicBezTo>
                  <a:cubicBezTo>
                    <a:pt x="281" y="434"/>
                    <a:pt x="284" y="434"/>
                    <a:pt x="287" y="434"/>
                  </a:cubicBezTo>
                  <a:cubicBezTo>
                    <a:pt x="287" y="434"/>
                    <a:pt x="288" y="435"/>
                    <a:pt x="288" y="435"/>
                  </a:cubicBezTo>
                  <a:cubicBezTo>
                    <a:pt x="288" y="436"/>
                    <a:pt x="287" y="436"/>
                    <a:pt x="287" y="436"/>
                  </a:cubicBezTo>
                  <a:cubicBezTo>
                    <a:pt x="284" y="436"/>
                    <a:pt x="281" y="436"/>
                    <a:pt x="278" y="436"/>
                  </a:cubicBezTo>
                  <a:cubicBezTo>
                    <a:pt x="278" y="436"/>
                    <a:pt x="278" y="436"/>
                    <a:pt x="278" y="436"/>
                  </a:cubicBezTo>
                  <a:close/>
                  <a:moveTo>
                    <a:pt x="295" y="436"/>
                  </a:moveTo>
                  <a:cubicBezTo>
                    <a:pt x="295" y="436"/>
                    <a:pt x="294" y="435"/>
                    <a:pt x="294" y="435"/>
                  </a:cubicBezTo>
                  <a:cubicBezTo>
                    <a:pt x="294" y="434"/>
                    <a:pt x="295" y="434"/>
                    <a:pt x="295" y="434"/>
                  </a:cubicBezTo>
                  <a:cubicBezTo>
                    <a:pt x="298" y="434"/>
                    <a:pt x="301" y="433"/>
                    <a:pt x="304" y="433"/>
                  </a:cubicBezTo>
                  <a:cubicBezTo>
                    <a:pt x="304" y="433"/>
                    <a:pt x="305" y="434"/>
                    <a:pt x="305" y="434"/>
                  </a:cubicBezTo>
                  <a:cubicBezTo>
                    <a:pt x="305" y="435"/>
                    <a:pt x="304" y="435"/>
                    <a:pt x="304" y="435"/>
                  </a:cubicBezTo>
                  <a:cubicBezTo>
                    <a:pt x="301" y="436"/>
                    <a:pt x="298" y="436"/>
                    <a:pt x="295" y="436"/>
                  </a:cubicBezTo>
                  <a:cubicBezTo>
                    <a:pt x="295" y="436"/>
                    <a:pt x="295" y="436"/>
                    <a:pt x="295" y="436"/>
                  </a:cubicBezTo>
                  <a:close/>
                  <a:moveTo>
                    <a:pt x="51" y="327"/>
                  </a:moveTo>
                  <a:cubicBezTo>
                    <a:pt x="51" y="327"/>
                    <a:pt x="51" y="327"/>
                    <a:pt x="51" y="327"/>
                  </a:cubicBezTo>
                  <a:cubicBezTo>
                    <a:pt x="49" y="324"/>
                    <a:pt x="48" y="322"/>
                    <a:pt x="46" y="320"/>
                  </a:cubicBezTo>
                  <a:cubicBezTo>
                    <a:pt x="46" y="319"/>
                    <a:pt x="46" y="319"/>
                    <a:pt x="46" y="318"/>
                  </a:cubicBezTo>
                  <a:cubicBezTo>
                    <a:pt x="47" y="318"/>
                    <a:pt x="48" y="318"/>
                    <a:pt x="48" y="319"/>
                  </a:cubicBezTo>
                  <a:cubicBezTo>
                    <a:pt x="49" y="321"/>
                    <a:pt x="51" y="323"/>
                    <a:pt x="53" y="325"/>
                  </a:cubicBezTo>
                  <a:cubicBezTo>
                    <a:pt x="53" y="326"/>
                    <a:pt x="53" y="327"/>
                    <a:pt x="52" y="327"/>
                  </a:cubicBezTo>
                  <a:cubicBezTo>
                    <a:pt x="52" y="327"/>
                    <a:pt x="52" y="327"/>
                    <a:pt x="51" y="327"/>
                  </a:cubicBezTo>
                  <a:close/>
                  <a:moveTo>
                    <a:pt x="312" y="434"/>
                  </a:moveTo>
                  <a:cubicBezTo>
                    <a:pt x="311" y="434"/>
                    <a:pt x="311" y="434"/>
                    <a:pt x="311" y="434"/>
                  </a:cubicBezTo>
                  <a:cubicBezTo>
                    <a:pt x="311" y="433"/>
                    <a:pt x="311" y="433"/>
                    <a:pt x="312" y="432"/>
                  </a:cubicBezTo>
                  <a:cubicBezTo>
                    <a:pt x="315" y="432"/>
                    <a:pt x="318" y="432"/>
                    <a:pt x="320" y="431"/>
                  </a:cubicBezTo>
                  <a:cubicBezTo>
                    <a:pt x="321" y="431"/>
                    <a:pt x="321" y="432"/>
                    <a:pt x="322" y="432"/>
                  </a:cubicBezTo>
                  <a:cubicBezTo>
                    <a:pt x="322" y="433"/>
                    <a:pt x="321" y="433"/>
                    <a:pt x="321" y="434"/>
                  </a:cubicBezTo>
                  <a:cubicBezTo>
                    <a:pt x="318" y="434"/>
                    <a:pt x="315" y="434"/>
                    <a:pt x="312" y="435"/>
                  </a:cubicBezTo>
                  <a:cubicBezTo>
                    <a:pt x="312" y="435"/>
                    <a:pt x="312" y="435"/>
                    <a:pt x="312" y="434"/>
                  </a:cubicBezTo>
                  <a:close/>
                  <a:moveTo>
                    <a:pt x="42" y="313"/>
                  </a:moveTo>
                  <a:cubicBezTo>
                    <a:pt x="42" y="313"/>
                    <a:pt x="42" y="313"/>
                    <a:pt x="42" y="313"/>
                  </a:cubicBezTo>
                  <a:cubicBezTo>
                    <a:pt x="40" y="310"/>
                    <a:pt x="39" y="308"/>
                    <a:pt x="37" y="305"/>
                  </a:cubicBezTo>
                  <a:cubicBezTo>
                    <a:pt x="37" y="305"/>
                    <a:pt x="37" y="304"/>
                    <a:pt x="38" y="304"/>
                  </a:cubicBezTo>
                  <a:cubicBezTo>
                    <a:pt x="38" y="304"/>
                    <a:pt x="39" y="304"/>
                    <a:pt x="39" y="304"/>
                  </a:cubicBezTo>
                  <a:cubicBezTo>
                    <a:pt x="40" y="307"/>
                    <a:pt x="42" y="309"/>
                    <a:pt x="43" y="311"/>
                  </a:cubicBezTo>
                  <a:cubicBezTo>
                    <a:pt x="44" y="312"/>
                    <a:pt x="43" y="313"/>
                    <a:pt x="43" y="313"/>
                  </a:cubicBezTo>
                  <a:cubicBezTo>
                    <a:pt x="43" y="313"/>
                    <a:pt x="42" y="313"/>
                    <a:pt x="42" y="313"/>
                  </a:cubicBezTo>
                  <a:close/>
                  <a:moveTo>
                    <a:pt x="328" y="432"/>
                  </a:moveTo>
                  <a:cubicBezTo>
                    <a:pt x="328" y="432"/>
                    <a:pt x="328" y="432"/>
                    <a:pt x="328" y="431"/>
                  </a:cubicBezTo>
                  <a:cubicBezTo>
                    <a:pt x="328" y="431"/>
                    <a:pt x="328" y="430"/>
                    <a:pt x="329" y="430"/>
                  </a:cubicBezTo>
                  <a:cubicBezTo>
                    <a:pt x="331" y="430"/>
                    <a:pt x="334" y="429"/>
                    <a:pt x="337" y="429"/>
                  </a:cubicBezTo>
                  <a:cubicBezTo>
                    <a:pt x="338" y="429"/>
                    <a:pt x="338" y="429"/>
                    <a:pt x="338" y="430"/>
                  </a:cubicBezTo>
                  <a:cubicBezTo>
                    <a:pt x="338" y="430"/>
                    <a:pt x="338" y="431"/>
                    <a:pt x="337" y="431"/>
                  </a:cubicBezTo>
                  <a:cubicBezTo>
                    <a:pt x="335" y="431"/>
                    <a:pt x="332" y="432"/>
                    <a:pt x="329" y="432"/>
                  </a:cubicBezTo>
                  <a:cubicBezTo>
                    <a:pt x="329" y="432"/>
                    <a:pt x="329" y="432"/>
                    <a:pt x="328" y="432"/>
                  </a:cubicBezTo>
                  <a:close/>
                  <a:moveTo>
                    <a:pt x="34" y="298"/>
                  </a:moveTo>
                  <a:cubicBezTo>
                    <a:pt x="33" y="298"/>
                    <a:pt x="33" y="298"/>
                    <a:pt x="33" y="298"/>
                  </a:cubicBezTo>
                  <a:cubicBezTo>
                    <a:pt x="32" y="295"/>
                    <a:pt x="30" y="293"/>
                    <a:pt x="29" y="290"/>
                  </a:cubicBezTo>
                  <a:cubicBezTo>
                    <a:pt x="29" y="290"/>
                    <a:pt x="29" y="289"/>
                    <a:pt x="30" y="289"/>
                  </a:cubicBezTo>
                  <a:cubicBezTo>
                    <a:pt x="30" y="289"/>
                    <a:pt x="31" y="289"/>
                    <a:pt x="31" y="289"/>
                  </a:cubicBezTo>
                  <a:cubicBezTo>
                    <a:pt x="32" y="292"/>
                    <a:pt x="34" y="294"/>
                    <a:pt x="35" y="297"/>
                  </a:cubicBezTo>
                  <a:cubicBezTo>
                    <a:pt x="35" y="297"/>
                    <a:pt x="35" y="298"/>
                    <a:pt x="34" y="298"/>
                  </a:cubicBezTo>
                  <a:cubicBezTo>
                    <a:pt x="34" y="299"/>
                    <a:pt x="34" y="299"/>
                    <a:pt x="34" y="298"/>
                  </a:cubicBezTo>
                  <a:close/>
                  <a:moveTo>
                    <a:pt x="345" y="429"/>
                  </a:moveTo>
                  <a:cubicBezTo>
                    <a:pt x="345" y="429"/>
                    <a:pt x="345" y="429"/>
                    <a:pt x="344" y="429"/>
                  </a:cubicBezTo>
                  <a:cubicBezTo>
                    <a:pt x="344" y="428"/>
                    <a:pt x="345" y="427"/>
                    <a:pt x="345" y="427"/>
                  </a:cubicBezTo>
                  <a:cubicBezTo>
                    <a:pt x="348" y="427"/>
                    <a:pt x="351" y="426"/>
                    <a:pt x="354" y="425"/>
                  </a:cubicBezTo>
                  <a:cubicBezTo>
                    <a:pt x="354" y="425"/>
                    <a:pt x="355" y="426"/>
                    <a:pt x="355" y="426"/>
                  </a:cubicBezTo>
                  <a:cubicBezTo>
                    <a:pt x="355" y="427"/>
                    <a:pt x="355" y="427"/>
                    <a:pt x="354" y="428"/>
                  </a:cubicBezTo>
                  <a:cubicBezTo>
                    <a:pt x="351" y="428"/>
                    <a:pt x="348" y="429"/>
                    <a:pt x="346" y="429"/>
                  </a:cubicBezTo>
                  <a:cubicBezTo>
                    <a:pt x="345" y="429"/>
                    <a:pt x="345" y="429"/>
                    <a:pt x="345" y="429"/>
                  </a:cubicBezTo>
                  <a:close/>
                  <a:moveTo>
                    <a:pt x="26" y="283"/>
                  </a:moveTo>
                  <a:cubicBezTo>
                    <a:pt x="26" y="283"/>
                    <a:pt x="26" y="283"/>
                    <a:pt x="26" y="283"/>
                  </a:cubicBezTo>
                  <a:cubicBezTo>
                    <a:pt x="24" y="280"/>
                    <a:pt x="23" y="278"/>
                    <a:pt x="22" y="275"/>
                  </a:cubicBezTo>
                  <a:cubicBezTo>
                    <a:pt x="22" y="274"/>
                    <a:pt x="22" y="274"/>
                    <a:pt x="23" y="274"/>
                  </a:cubicBezTo>
                  <a:cubicBezTo>
                    <a:pt x="23" y="273"/>
                    <a:pt x="24" y="274"/>
                    <a:pt x="24" y="274"/>
                  </a:cubicBezTo>
                  <a:cubicBezTo>
                    <a:pt x="25" y="277"/>
                    <a:pt x="26" y="279"/>
                    <a:pt x="28" y="282"/>
                  </a:cubicBezTo>
                  <a:cubicBezTo>
                    <a:pt x="28" y="282"/>
                    <a:pt x="28" y="283"/>
                    <a:pt x="27" y="283"/>
                  </a:cubicBezTo>
                  <a:cubicBezTo>
                    <a:pt x="27" y="283"/>
                    <a:pt x="26" y="283"/>
                    <a:pt x="26" y="283"/>
                  </a:cubicBezTo>
                  <a:close/>
                  <a:moveTo>
                    <a:pt x="362" y="426"/>
                  </a:moveTo>
                  <a:cubicBezTo>
                    <a:pt x="361" y="425"/>
                    <a:pt x="361" y="425"/>
                    <a:pt x="361" y="425"/>
                  </a:cubicBezTo>
                  <a:cubicBezTo>
                    <a:pt x="361" y="424"/>
                    <a:pt x="361" y="424"/>
                    <a:pt x="362" y="424"/>
                  </a:cubicBezTo>
                  <a:cubicBezTo>
                    <a:pt x="364" y="423"/>
                    <a:pt x="367" y="422"/>
                    <a:pt x="370" y="421"/>
                  </a:cubicBezTo>
                  <a:cubicBezTo>
                    <a:pt x="370" y="421"/>
                    <a:pt x="371" y="422"/>
                    <a:pt x="371" y="422"/>
                  </a:cubicBezTo>
                  <a:cubicBezTo>
                    <a:pt x="371" y="423"/>
                    <a:pt x="371" y="423"/>
                    <a:pt x="370" y="423"/>
                  </a:cubicBezTo>
                  <a:cubicBezTo>
                    <a:pt x="368" y="424"/>
                    <a:pt x="365" y="425"/>
                    <a:pt x="362" y="426"/>
                  </a:cubicBezTo>
                  <a:cubicBezTo>
                    <a:pt x="362" y="426"/>
                    <a:pt x="362" y="426"/>
                    <a:pt x="362" y="426"/>
                  </a:cubicBezTo>
                  <a:close/>
                  <a:moveTo>
                    <a:pt x="20" y="268"/>
                  </a:moveTo>
                  <a:cubicBezTo>
                    <a:pt x="19" y="268"/>
                    <a:pt x="19" y="267"/>
                    <a:pt x="19" y="267"/>
                  </a:cubicBezTo>
                  <a:cubicBezTo>
                    <a:pt x="18" y="264"/>
                    <a:pt x="17" y="262"/>
                    <a:pt x="16" y="259"/>
                  </a:cubicBezTo>
                  <a:cubicBezTo>
                    <a:pt x="16" y="259"/>
                    <a:pt x="16" y="258"/>
                    <a:pt x="17" y="258"/>
                  </a:cubicBezTo>
                  <a:cubicBezTo>
                    <a:pt x="17" y="258"/>
                    <a:pt x="18" y="258"/>
                    <a:pt x="18" y="258"/>
                  </a:cubicBezTo>
                  <a:cubicBezTo>
                    <a:pt x="19" y="261"/>
                    <a:pt x="20" y="264"/>
                    <a:pt x="21" y="266"/>
                  </a:cubicBezTo>
                  <a:cubicBezTo>
                    <a:pt x="21" y="267"/>
                    <a:pt x="21" y="268"/>
                    <a:pt x="20" y="268"/>
                  </a:cubicBezTo>
                  <a:cubicBezTo>
                    <a:pt x="20" y="268"/>
                    <a:pt x="20" y="268"/>
                    <a:pt x="20" y="268"/>
                  </a:cubicBezTo>
                  <a:close/>
                  <a:moveTo>
                    <a:pt x="378" y="421"/>
                  </a:moveTo>
                  <a:cubicBezTo>
                    <a:pt x="378" y="421"/>
                    <a:pt x="377" y="421"/>
                    <a:pt x="377" y="420"/>
                  </a:cubicBezTo>
                  <a:cubicBezTo>
                    <a:pt x="377" y="420"/>
                    <a:pt x="377" y="419"/>
                    <a:pt x="378" y="419"/>
                  </a:cubicBezTo>
                  <a:cubicBezTo>
                    <a:pt x="381" y="418"/>
                    <a:pt x="383" y="417"/>
                    <a:pt x="386" y="417"/>
                  </a:cubicBezTo>
                  <a:cubicBezTo>
                    <a:pt x="387" y="416"/>
                    <a:pt x="387" y="417"/>
                    <a:pt x="387" y="417"/>
                  </a:cubicBezTo>
                  <a:cubicBezTo>
                    <a:pt x="387" y="418"/>
                    <a:pt x="387" y="418"/>
                    <a:pt x="387" y="419"/>
                  </a:cubicBezTo>
                  <a:cubicBezTo>
                    <a:pt x="384" y="419"/>
                    <a:pt x="381" y="420"/>
                    <a:pt x="379" y="421"/>
                  </a:cubicBezTo>
                  <a:cubicBezTo>
                    <a:pt x="378" y="421"/>
                    <a:pt x="378" y="421"/>
                    <a:pt x="378" y="421"/>
                  </a:cubicBezTo>
                  <a:close/>
                  <a:moveTo>
                    <a:pt x="14" y="252"/>
                  </a:moveTo>
                  <a:cubicBezTo>
                    <a:pt x="14" y="252"/>
                    <a:pt x="14" y="251"/>
                    <a:pt x="13" y="251"/>
                  </a:cubicBezTo>
                  <a:cubicBezTo>
                    <a:pt x="13" y="250"/>
                    <a:pt x="13" y="248"/>
                    <a:pt x="12" y="246"/>
                  </a:cubicBezTo>
                  <a:cubicBezTo>
                    <a:pt x="12" y="245"/>
                    <a:pt x="11" y="244"/>
                    <a:pt x="11" y="243"/>
                  </a:cubicBezTo>
                  <a:cubicBezTo>
                    <a:pt x="11" y="242"/>
                    <a:pt x="11" y="242"/>
                    <a:pt x="12" y="242"/>
                  </a:cubicBezTo>
                  <a:cubicBezTo>
                    <a:pt x="12" y="242"/>
                    <a:pt x="13" y="242"/>
                    <a:pt x="13" y="242"/>
                  </a:cubicBezTo>
                  <a:cubicBezTo>
                    <a:pt x="13" y="244"/>
                    <a:pt x="14" y="245"/>
                    <a:pt x="14" y="246"/>
                  </a:cubicBezTo>
                  <a:cubicBezTo>
                    <a:pt x="15" y="247"/>
                    <a:pt x="15" y="249"/>
                    <a:pt x="15" y="250"/>
                  </a:cubicBezTo>
                  <a:cubicBezTo>
                    <a:pt x="16" y="251"/>
                    <a:pt x="15" y="252"/>
                    <a:pt x="15" y="252"/>
                  </a:cubicBezTo>
                  <a:cubicBezTo>
                    <a:pt x="15" y="252"/>
                    <a:pt x="14" y="252"/>
                    <a:pt x="14" y="252"/>
                  </a:cubicBezTo>
                  <a:close/>
                  <a:moveTo>
                    <a:pt x="394" y="416"/>
                  </a:moveTo>
                  <a:cubicBezTo>
                    <a:pt x="394" y="416"/>
                    <a:pt x="393" y="416"/>
                    <a:pt x="393" y="415"/>
                  </a:cubicBezTo>
                  <a:cubicBezTo>
                    <a:pt x="393" y="415"/>
                    <a:pt x="393" y="414"/>
                    <a:pt x="394" y="414"/>
                  </a:cubicBezTo>
                  <a:cubicBezTo>
                    <a:pt x="397" y="413"/>
                    <a:pt x="399" y="412"/>
                    <a:pt x="402" y="411"/>
                  </a:cubicBezTo>
                  <a:cubicBezTo>
                    <a:pt x="402" y="411"/>
                    <a:pt x="403" y="411"/>
                    <a:pt x="403" y="412"/>
                  </a:cubicBezTo>
                  <a:cubicBezTo>
                    <a:pt x="403" y="412"/>
                    <a:pt x="403" y="413"/>
                    <a:pt x="403" y="413"/>
                  </a:cubicBezTo>
                  <a:cubicBezTo>
                    <a:pt x="400" y="414"/>
                    <a:pt x="397" y="415"/>
                    <a:pt x="395" y="416"/>
                  </a:cubicBezTo>
                  <a:cubicBezTo>
                    <a:pt x="394" y="416"/>
                    <a:pt x="394" y="416"/>
                    <a:pt x="394" y="416"/>
                  </a:cubicBezTo>
                  <a:close/>
                  <a:moveTo>
                    <a:pt x="9" y="236"/>
                  </a:moveTo>
                  <a:cubicBezTo>
                    <a:pt x="9" y="235"/>
                    <a:pt x="9" y="235"/>
                    <a:pt x="9" y="235"/>
                  </a:cubicBezTo>
                  <a:cubicBezTo>
                    <a:pt x="8" y="232"/>
                    <a:pt x="8" y="229"/>
                    <a:pt x="7" y="227"/>
                  </a:cubicBezTo>
                  <a:cubicBezTo>
                    <a:pt x="7" y="226"/>
                    <a:pt x="7" y="225"/>
                    <a:pt x="8" y="225"/>
                  </a:cubicBezTo>
                  <a:cubicBezTo>
                    <a:pt x="8" y="225"/>
                    <a:pt x="9" y="226"/>
                    <a:pt x="9" y="226"/>
                  </a:cubicBezTo>
                  <a:cubicBezTo>
                    <a:pt x="10" y="229"/>
                    <a:pt x="10" y="232"/>
                    <a:pt x="11" y="234"/>
                  </a:cubicBezTo>
                  <a:cubicBezTo>
                    <a:pt x="11" y="235"/>
                    <a:pt x="11" y="235"/>
                    <a:pt x="10" y="236"/>
                  </a:cubicBezTo>
                  <a:cubicBezTo>
                    <a:pt x="10" y="236"/>
                    <a:pt x="10" y="236"/>
                    <a:pt x="9" y="236"/>
                  </a:cubicBezTo>
                  <a:close/>
                  <a:moveTo>
                    <a:pt x="410" y="410"/>
                  </a:moveTo>
                  <a:cubicBezTo>
                    <a:pt x="409" y="410"/>
                    <a:pt x="409" y="410"/>
                    <a:pt x="409" y="409"/>
                  </a:cubicBezTo>
                  <a:cubicBezTo>
                    <a:pt x="409" y="409"/>
                    <a:pt x="409" y="408"/>
                    <a:pt x="410" y="408"/>
                  </a:cubicBezTo>
                  <a:cubicBezTo>
                    <a:pt x="412" y="407"/>
                    <a:pt x="415" y="406"/>
                    <a:pt x="418" y="405"/>
                  </a:cubicBezTo>
                  <a:cubicBezTo>
                    <a:pt x="418" y="405"/>
                    <a:pt x="419" y="405"/>
                    <a:pt x="419" y="405"/>
                  </a:cubicBezTo>
                  <a:cubicBezTo>
                    <a:pt x="419" y="406"/>
                    <a:pt x="419" y="407"/>
                    <a:pt x="418" y="407"/>
                  </a:cubicBezTo>
                  <a:cubicBezTo>
                    <a:pt x="416" y="408"/>
                    <a:pt x="413" y="409"/>
                    <a:pt x="411" y="410"/>
                  </a:cubicBezTo>
                  <a:cubicBezTo>
                    <a:pt x="410" y="410"/>
                    <a:pt x="410" y="410"/>
                    <a:pt x="410" y="410"/>
                  </a:cubicBezTo>
                  <a:close/>
                  <a:moveTo>
                    <a:pt x="6" y="219"/>
                  </a:moveTo>
                  <a:cubicBezTo>
                    <a:pt x="5" y="219"/>
                    <a:pt x="5" y="219"/>
                    <a:pt x="5" y="218"/>
                  </a:cubicBezTo>
                  <a:cubicBezTo>
                    <a:pt x="5" y="216"/>
                    <a:pt x="4" y="213"/>
                    <a:pt x="4" y="210"/>
                  </a:cubicBezTo>
                  <a:cubicBezTo>
                    <a:pt x="4" y="209"/>
                    <a:pt x="4" y="209"/>
                    <a:pt x="5" y="209"/>
                  </a:cubicBezTo>
                  <a:cubicBezTo>
                    <a:pt x="5" y="209"/>
                    <a:pt x="6" y="209"/>
                    <a:pt x="6" y="210"/>
                  </a:cubicBezTo>
                  <a:cubicBezTo>
                    <a:pt x="6" y="212"/>
                    <a:pt x="7" y="215"/>
                    <a:pt x="7" y="218"/>
                  </a:cubicBezTo>
                  <a:cubicBezTo>
                    <a:pt x="7" y="218"/>
                    <a:pt x="7" y="219"/>
                    <a:pt x="6" y="219"/>
                  </a:cubicBezTo>
                  <a:cubicBezTo>
                    <a:pt x="6" y="219"/>
                    <a:pt x="6" y="219"/>
                    <a:pt x="6" y="219"/>
                  </a:cubicBezTo>
                  <a:close/>
                  <a:moveTo>
                    <a:pt x="425" y="404"/>
                  </a:moveTo>
                  <a:cubicBezTo>
                    <a:pt x="425" y="403"/>
                    <a:pt x="425" y="403"/>
                    <a:pt x="425" y="403"/>
                  </a:cubicBezTo>
                  <a:cubicBezTo>
                    <a:pt x="425" y="402"/>
                    <a:pt x="425" y="402"/>
                    <a:pt x="425" y="402"/>
                  </a:cubicBezTo>
                  <a:cubicBezTo>
                    <a:pt x="428" y="401"/>
                    <a:pt x="430" y="399"/>
                    <a:pt x="433" y="398"/>
                  </a:cubicBezTo>
                  <a:cubicBezTo>
                    <a:pt x="434" y="398"/>
                    <a:pt x="434" y="398"/>
                    <a:pt x="434" y="399"/>
                  </a:cubicBezTo>
                  <a:cubicBezTo>
                    <a:pt x="435" y="399"/>
                    <a:pt x="434" y="400"/>
                    <a:pt x="434" y="400"/>
                  </a:cubicBezTo>
                  <a:cubicBezTo>
                    <a:pt x="431" y="401"/>
                    <a:pt x="429" y="402"/>
                    <a:pt x="426" y="404"/>
                  </a:cubicBezTo>
                  <a:cubicBezTo>
                    <a:pt x="426" y="404"/>
                    <a:pt x="426" y="404"/>
                    <a:pt x="425" y="404"/>
                  </a:cubicBezTo>
                  <a:close/>
                  <a:moveTo>
                    <a:pt x="3" y="202"/>
                  </a:moveTo>
                  <a:cubicBezTo>
                    <a:pt x="3" y="202"/>
                    <a:pt x="3" y="202"/>
                    <a:pt x="2" y="202"/>
                  </a:cubicBezTo>
                  <a:cubicBezTo>
                    <a:pt x="2" y="199"/>
                    <a:pt x="2" y="196"/>
                    <a:pt x="1" y="193"/>
                  </a:cubicBezTo>
                  <a:cubicBezTo>
                    <a:pt x="1" y="193"/>
                    <a:pt x="2" y="192"/>
                    <a:pt x="2" y="192"/>
                  </a:cubicBezTo>
                  <a:cubicBezTo>
                    <a:pt x="3" y="192"/>
                    <a:pt x="3" y="192"/>
                    <a:pt x="4" y="193"/>
                  </a:cubicBezTo>
                  <a:cubicBezTo>
                    <a:pt x="4" y="196"/>
                    <a:pt x="4" y="199"/>
                    <a:pt x="5" y="201"/>
                  </a:cubicBezTo>
                  <a:cubicBezTo>
                    <a:pt x="5" y="202"/>
                    <a:pt x="4" y="202"/>
                    <a:pt x="4" y="203"/>
                  </a:cubicBezTo>
                  <a:cubicBezTo>
                    <a:pt x="3" y="203"/>
                    <a:pt x="3" y="203"/>
                    <a:pt x="3" y="202"/>
                  </a:cubicBezTo>
                  <a:close/>
                  <a:moveTo>
                    <a:pt x="441" y="396"/>
                  </a:moveTo>
                  <a:cubicBezTo>
                    <a:pt x="440" y="396"/>
                    <a:pt x="440" y="396"/>
                    <a:pt x="440" y="396"/>
                  </a:cubicBezTo>
                  <a:cubicBezTo>
                    <a:pt x="440" y="395"/>
                    <a:pt x="440" y="395"/>
                    <a:pt x="441" y="395"/>
                  </a:cubicBezTo>
                  <a:cubicBezTo>
                    <a:pt x="443" y="393"/>
                    <a:pt x="446" y="392"/>
                    <a:pt x="448" y="391"/>
                  </a:cubicBezTo>
                  <a:cubicBezTo>
                    <a:pt x="449" y="391"/>
                    <a:pt x="449" y="391"/>
                    <a:pt x="450" y="391"/>
                  </a:cubicBezTo>
                  <a:cubicBezTo>
                    <a:pt x="450" y="392"/>
                    <a:pt x="450" y="392"/>
                    <a:pt x="449" y="393"/>
                  </a:cubicBezTo>
                  <a:cubicBezTo>
                    <a:pt x="447" y="394"/>
                    <a:pt x="444" y="395"/>
                    <a:pt x="442" y="396"/>
                  </a:cubicBezTo>
                  <a:cubicBezTo>
                    <a:pt x="441" y="397"/>
                    <a:pt x="441" y="397"/>
                    <a:pt x="441" y="396"/>
                  </a:cubicBezTo>
                  <a:close/>
                  <a:moveTo>
                    <a:pt x="456" y="389"/>
                  </a:moveTo>
                  <a:cubicBezTo>
                    <a:pt x="455" y="389"/>
                    <a:pt x="455" y="389"/>
                    <a:pt x="455" y="388"/>
                  </a:cubicBezTo>
                  <a:cubicBezTo>
                    <a:pt x="455" y="388"/>
                    <a:pt x="455" y="387"/>
                    <a:pt x="456" y="387"/>
                  </a:cubicBezTo>
                  <a:cubicBezTo>
                    <a:pt x="458" y="386"/>
                    <a:pt x="461" y="384"/>
                    <a:pt x="463" y="383"/>
                  </a:cubicBezTo>
                  <a:cubicBezTo>
                    <a:pt x="463" y="383"/>
                    <a:pt x="464" y="383"/>
                    <a:pt x="464" y="383"/>
                  </a:cubicBezTo>
                  <a:cubicBezTo>
                    <a:pt x="465" y="384"/>
                    <a:pt x="465" y="384"/>
                    <a:pt x="464" y="385"/>
                  </a:cubicBezTo>
                  <a:cubicBezTo>
                    <a:pt x="462" y="386"/>
                    <a:pt x="459" y="387"/>
                    <a:pt x="457" y="389"/>
                  </a:cubicBezTo>
                  <a:cubicBezTo>
                    <a:pt x="456" y="389"/>
                    <a:pt x="456" y="389"/>
                    <a:pt x="456" y="389"/>
                  </a:cubicBezTo>
                  <a:close/>
                  <a:moveTo>
                    <a:pt x="1" y="186"/>
                  </a:moveTo>
                  <a:cubicBezTo>
                    <a:pt x="1" y="185"/>
                    <a:pt x="1" y="185"/>
                    <a:pt x="1" y="185"/>
                  </a:cubicBezTo>
                  <a:cubicBezTo>
                    <a:pt x="0" y="182"/>
                    <a:pt x="0" y="179"/>
                    <a:pt x="0" y="176"/>
                  </a:cubicBezTo>
                  <a:cubicBezTo>
                    <a:pt x="0" y="176"/>
                    <a:pt x="1" y="175"/>
                    <a:pt x="1" y="175"/>
                  </a:cubicBezTo>
                  <a:cubicBezTo>
                    <a:pt x="2" y="175"/>
                    <a:pt x="2" y="176"/>
                    <a:pt x="2" y="176"/>
                  </a:cubicBezTo>
                  <a:cubicBezTo>
                    <a:pt x="2" y="179"/>
                    <a:pt x="3" y="182"/>
                    <a:pt x="3" y="185"/>
                  </a:cubicBezTo>
                  <a:cubicBezTo>
                    <a:pt x="3" y="185"/>
                    <a:pt x="2" y="186"/>
                    <a:pt x="2" y="186"/>
                  </a:cubicBezTo>
                  <a:cubicBezTo>
                    <a:pt x="2" y="186"/>
                    <a:pt x="1" y="186"/>
                    <a:pt x="1" y="186"/>
                  </a:cubicBezTo>
                  <a:close/>
                  <a:moveTo>
                    <a:pt x="470" y="381"/>
                  </a:moveTo>
                  <a:cubicBezTo>
                    <a:pt x="470" y="380"/>
                    <a:pt x="470" y="380"/>
                    <a:pt x="470" y="380"/>
                  </a:cubicBezTo>
                  <a:cubicBezTo>
                    <a:pt x="470" y="380"/>
                    <a:pt x="470" y="379"/>
                    <a:pt x="470" y="379"/>
                  </a:cubicBezTo>
                  <a:cubicBezTo>
                    <a:pt x="473" y="377"/>
                    <a:pt x="475" y="376"/>
                    <a:pt x="478" y="374"/>
                  </a:cubicBezTo>
                  <a:cubicBezTo>
                    <a:pt x="478" y="374"/>
                    <a:pt x="479" y="374"/>
                    <a:pt x="479" y="375"/>
                  </a:cubicBezTo>
                  <a:cubicBezTo>
                    <a:pt x="479" y="375"/>
                    <a:pt x="479" y="376"/>
                    <a:pt x="479" y="376"/>
                  </a:cubicBezTo>
                  <a:cubicBezTo>
                    <a:pt x="476" y="378"/>
                    <a:pt x="474" y="379"/>
                    <a:pt x="471" y="380"/>
                  </a:cubicBezTo>
                  <a:cubicBezTo>
                    <a:pt x="471" y="381"/>
                    <a:pt x="471" y="381"/>
                    <a:pt x="470" y="381"/>
                  </a:cubicBezTo>
                  <a:close/>
                  <a:moveTo>
                    <a:pt x="1" y="169"/>
                  </a:moveTo>
                  <a:cubicBezTo>
                    <a:pt x="0" y="169"/>
                    <a:pt x="0" y="168"/>
                    <a:pt x="0" y="168"/>
                  </a:cubicBezTo>
                  <a:cubicBezTo>
                    <a:pt x="0" y="165"/>
                    <a:pt x="0" y="162"/>
                    <a:pt x="0" y="159"/>
                  </a:cubicBezTo>
                  <a:cubicBezTo>
                    <a:pt x="0" y="159"/>
                    <a:pt x="0" y="158"/>
                    <a:pt x="1" y="158"/>
                  </a:cubicBezTo>
                  <a:cubicBezTo>
                    <a:pt x="2" y="158"/>
                    <a:pt x="2" y="159"/>
                    <a:pt x="2" y="159"/>
                  </a:cubicBezTo>
                  <a:cubicBezTo>
                    <a:pt x="2" y="162"/>
                    <a:pt x="2" y="165"/>
                    <a:pt x="2" y="168"/>
                  </a:cubicBezTo>
                  <a:cubicBezTo>
                    <a:pt x="2" y="168"/>
                    <a:pt x="2" y="169"/>
                    <a:pt x="1" y="169"/>
                  </a:cubicBezTo>
                  <a:cubicBezTo>
                    <a:pt x="1" y="169"/>
                    <a:pt x="1" y="169"/>
                    <a:pt x="1" y="169"/>
                  </a:cubicBezTo>
                  <a:close/>
                  <a:moveTo>
                    <a:pt x="485" y="372"/>
                  </a:moveTo>
                  <a:cubicBezTo>
                    <a:pt x="485" y="372"/>
                    <a:pt x="484" y="372"/>
                    <a:pt x="484" y="371"/>
                  </a:cubicBezTo>
                  <a:cubicBezTo>
                    <a:pt x="484" y="371"/>
                    <a:pt x="484" y="370"/>
                    <a:pt x="485" y="370"/>
                  </a:cubicBezTo>
                  <a:cubicBezTo>
                    <a:pt x="487" y="368"/>
                    <a:pt x="489" y="367"/>
                    <a:pt x="492" y="365"/>
                  </a:cubicBezTo>
                  <a:cubicBezTo>
                    <a:pt x="492" y="365"/>
                    <a:pt x="493" y="365"/>
                    <a:pt x="493" y="366"/>
                  </a:cubicBezTo>
                  <a:cubicBezTo>
                    <a:pt x="493" y="366"/>
                    <a:pt x="493" y="367"/>
                    <a:pt x="493" y="367"/>
                  </a:cubicBezTo>
                  <a:cubicBezTo>
                    <a:pt x="491" y="369"/>
                    <a:pt x="488" y="370"/>
                    <a:pt x="486" y="372"/>
                  </a:cubicBezTo>
                  <a:cubicBezTo>
                    <a:pt x="485" y="372"/>
                    <a:pt x="485" y="372"/>
                    <a:pt x="485" y="372"/>
                  </a:cubicBezTo>
                  <a:close/>
                  <a:moveTo>
                    <a:pt x="1" y="152"/>
                  </a:moveTo>
                  <a:cubicBezTo>
                    <a:pt x="0" y="152"/>
                    <a:pt x="0" y="151"/>
                    <a:pt x="0" y="151"/>
                  </a:cubicBezTo>
                  <a:cubicBezTo>
                    <a:pt x="0" y="148"/>
                    <a:pt x="0" y="145"/>
                    <a:pt x="1" y="142"/>
                  </a:cubicBezTo>
                  <a:cubicBezTo>
                    <a:pt x="1" y="142"/>
                    <a:pt x="1" y="141"/>
                    <a:pt x="2" y="141"/>
                  </a:cubicBezTo>
                  <a:cubicBezTo>
                    <a:pt x="2" y="142"/>
                    <a:pt x="3" y="142"/>
                    <a:pt x="3" y="143"/>
                  </a:cubicBezTo>
                  <a:cubicBezTo>
                    <a:pt x="2" y="145"/>
                    <a:pt x="2" y="148"/>
                    <a:pt x="2" y="151"/>
                  </a:cubicBezTo>
                  <a:cubicBezTo>
                    <a:pt x="2" y="152"/>
                    <a:pt x="2" y="152"/>
                    <a:pt x="1" y="152"/>
                  </a:cubicBezTo>
                  <a:cubicBezTo>
                    <a:pt x="1" y="152"/>
                    <a:pt x="1" y="152"/>
                    <a:pt x="1" y="152"/>
                  </a:cubicBezTo>
                  <a:close/>
                  <a:moveTo>
                    <a:pt x="499" y="362"/>
                  </a:moveTo>
                  <a:cubicBezTo>
                    <a:pt x="499" y="362"/>
                    <a:pt x="499" y="362"/>
                    <a:pt x="498" y="362"/>
                  </a:cubicBezTo>
                  <a:cubicBezTo>
                    <a:pt x="498" y="362"/>
                    <a:pt x="498" y="361"/>
                    <a:pt x="499" y="361"/>
                  </a:cubicBezTo>
                  <a:cubicBezTo>
                    <a:pt x="501" y="359"/>
                    <a:pt x="503" y="357"/>
                    <a:pt x="506" y="356"/>
                  </a:cubicBezTo>
                  <a:cubicBezTo>
                    <a:pt x="506" y="355"/>
                    <a:pt x="507" y="356"/>
                    <a:pt x="507" y="356"/>
                  </a:cubicBezTo>
                  <a:cubicBezTo>
                    <a:pt x="507" y="356"/>
                    <a:pt x="507" y="357"/>
                    <a:pt x="507" y="357"/>
                  </a:cubicBezTo>
                  <a:cubicBezTo>
                    <a:pt x="505" y="359"/>
                    <a:pt x="502" y="361"/>
                    <a:pt x="500" y="362"/>
                  </a:cubicBezTo>
                  <a:cubicBezTo>
                    <a:pt x="500" y="363"/>
                    <a:pt x="499" y="363"/>
                    <a:pt x="499" y="362"/>
                  </a:cubicBezTo>
                  <a:close/>
                  <a:moveTo>
                    <a:pt x="2" y="135"/>
                  </a:moveTo>
                  <a:cubicBezTo>
                    <a:pt x="2" y="135"/>
                    <a:pt x="1" y="134"/>
                    <a:pt x="1" y="134"/>
                  </a:cubicBezTo>
                  <a:cubicBezTo>
                    <a:pt x="2" y="131"/>
                    <a:pt x="2" y="128"/>
                    <a:pt x="2" y="126"/>
                  </a:cubicBezTo>
                  <a:cubicBezTo>
                    <a:pt x="2" y="125"/>
                    <a:pt x="3" y="125"/>
                    <a:pt x="3" y="125"/>
                  </a:cubicBezTo>
                  <a:cubicBezTo>
                    <a:pt x="4" y="125"/>
                    <a:pt x="4" y="125"/>
                    <a:pt x="4" y="126"/>
                  </a:cubicBezTo>
                  <a:cubicBezTo>
                    <a:pt x="4" y="129"/>
                    <a:pt x="4" y="131"/>
                    <a:pt x="3" y="134"/>
                  </a:cubicBezTo>
                  <a:cubicBezTo>
                    <a:pt x="3" y="135"/>
                    <a:pt x="3" y="135"/>
                    <a:pt x="2" y="135"/>
                  </a:cubicBezTo>
                  <a:cubicBezTo>
                    <a:pt x="2" y="135"/>
                    <a:pt x="2" y="135"/>
                    <a:pt x="2" y="135"/>
                  </a:cubicBezTo>
                  <a:close/>
                  <a:moveTo>
                    <a:pt x="513" y="353"/>
                  </a:moveTo>
                  <a:cubicBezTo>
                    <a:pt x="512" y="353"/>
                    <a:pt x="512" y="352"/>
                    <a:pt x="512" y="352"/>
                  </a:cubicBezTo>
                  <a:cubicBezTo>
                    <a:pt x="512" y="352"/>
                    <a:pt x="512" y="351"/>
                    <a:pt x="512" y="351"/>
                  </a:cubicBezTo>
                  <a:cubicBezTo>
                    <a:pt x="515" y="349"/>
                    <a:pt x="517" y="347"/>
                    <a:pt x="519" y="346"/>
                  </a:cubicBezTo>
                  <a:cubicBezTo>
                    <a:pt x="520" y="345"/>
                    <a:pt x="520" y="346"/>
                    <a:pt x="521" y="346"/>
                  </a:cubicBezTo>
                  <a:cubicBezTo>
                    <a:pt x="521" y="346"/>
                    <a:pt x="521" y="347"/>
                    <a:pt x="520" y="347"/>
                  </a:cubicBezTo>
                  <a:cubicBezTo>
                    <a:pt x="518" y="349"/>
                    <a:pt x="516" y="351"/>
                    <a:pt x="514" y="353"/>
                  </a:cubicBezTo>
                  <a:cubicBezTo>
                    <a:pt x="513" y="353"/>
                    <a:pt x="513" y="353"/>
                    <a:pt x="513" y="353"/>
                  </a:cubicBezTo>
                  <a:close/>
                  <a:moveTo>
                    <a:pt x="4" y="118"/>
                  </a:moveTo>
                  <a:cubicBezTo>
                    <a:pt x="4" y="118"/>
                    <a:pt x="4" y="118"/>
                    <a:pt x="4" y="117"/>
                  </a:cubicBezTo>
                  <a:cubicBezTo>
                    <a:pt x="4" y="114"/>
                    <a:pt x="5" y="112"/>
                    <a:pt x="5" y="109"/>
                  </a:cubicBezTo>
                  <a:cubicBezTo>
                    <a:pt x="5" y="108"/>
                    <a:pt x="6" y="108"/>
                    <a:pt x="6" y="108"/>
                  </a:cubicBezTo>
                  <a:cubicBezTo>
                    <a:pt x="7" y="108"/>
                    <a:pt x="7" y="109"/>
                    <a:pt x="7" y="109"/>
                  </a:cubicBezTo>
                  <a:cubicBezTo>
                    <a:pt x="7" y="112"/>
                    <a:pt x="6" y="115"/>
                    <a:pt x="6" y="118"/>
                  </a:cubicBezTo>
                  <a:cubicBezTo>
                    <a:pt x="6" y="118"/>
                    <a:pt x="5" y="119"/>
                    <a:pt x="4" y="118"/>
                  </a:cubicBezTo>
                  <a:cubicBezTo>
                    <a:pt x="4" y="118"/>
                    <a:pt x="4" y="118"/>
                    <a:pt x="4" y="118"/>
                  </a:cubicBezTo>
                  <a:close/>
                  <a:moveTo>
                    <a:pt x="526" y="342"/>
                  </a:moveTo>
                  <a:cubicBezTo>
                    <a:pt x="526" y="342"/>
                    <a:pt x="526" y="342"/>
                    <a:pt x="526" y="342"/>
                  </a:cubicBezTo>
                  <a:cubicBezTo>
                    <a:pt x="525" y="342"/>
                    <a:pt x="525" y="341"/>
                    <a:pt x="526" y="341"/>
                  </a:cubicBezTo>
                  <a:cubicBezTo>
                    <a:pt x="528" y="339"/>
                    <a:pt x="530" y="337"/>
                    <a:pt x="532" y="335"/>
                  </a:cubicBezTo>
                  <a:cubicBezTo>
                    <a:pt x="533" y="335"/>
                    <a:pt x="533" y="335"/>
                    <a:pt x="534" y="335"/>
                  </a:cubicBezTo>
                  <a:cubicBezTo>
                    <a:pt x="534" y="336"/>
                    <a:pt x="534" y="337"/>
                    <a:pt x="534" y="337"/>
                  </a:cubicBezTo>
                  <a:cubicBezTo>
                    <a:pt x="532" y="339"/>
                    <a:pt x="529" y="341"/>
                    <a:pt x="527" y="342"/>
                  </a:cubicBezTo>
                  <a:cubicBezTo>
                    <a:pt x="527" y="343"/>
                    <a:pt x="526" y="343"/>
                    <a:pt x="526" y="342"/>
                  </a:cubicBezTo>
                  <a:close/>
                  <a:moveTo>
                    <a:pt x="8" y="102"/>
                  </a:moveTo>
                  <a:cubicBezTo>
                    <a:pt x="7" y="102"/>
                    <a:pt x="7" y="101"/>
                    <a:pt x="7" y="101"/>
                  </a:cubicBezTo>
                  <a:cubicBezTo>
                    <a:pt x="8" y="98"/>
                    <a:pt x="8" y="95"/>
                    <a:pt x="9" y="92"/>
                  </a:cubicBezTo>
                  <a:cubicBezTo>
                    <a:pt x="9" y="92"/>
                    <a:pt x="10" y="92"/>
                    <a:pt x="10" y="92"/>
                  </a:cubicBezTo>
                  <a:cubicBezTo>
                    <a:pt x="11" y="92"/>
                    <a:pt x="11" y="92"/>
                    <a:pt x="11" y="93"/>
                  </a:cubicBezTo>
                  <a:cubicBezTo>
                    <a:pt x="10" y="96"/>
                    <a:pt x="10" y="98"/>
                    <a:pt x="9" y="101"/>
                  </a:cubicBezTo>
                  <a:cubicBezTo>
                    <a:pt x="9" y="102"/>
                    <a:pt x="8" y="102"/>
                    <a:pt x="8" y="102"/>
                  </a:cubicBezTo>
                  <a:cubicBezTo>
                    <a:pt x="8" y="102"/>
                    <a:pt x="8" y="102"/>
                    <a:pt x="8" y="102"/>
                  </a:cubicBezTo>
                  <a:close/>
                  <a:moveTo>
                    <a:pt x="539" y="332"/>
                  </a:moveTo>
                  <a:cubicBezTo>
                    <a:pt x="539" y="332"/>
                    <a:pt x="539" y="332"/>
                    <a:pt x="539" y="331"/>
                  </a:cubicBezTo>
                  <a:cubicBezTo>
                    <a:pt x="538" y="331"/>
                    <a:pt x="538" y="330"/>
                    <a:pt x="539" y="330"/>
                  </a:cubicBezTo>
                  <a:cubicBezTo>
                    <a:pt x="541" y="328"/>
                    <a:pt x="543" y="326"/>
                    <a:pt x="545" y="324"/>
                  </a:cubicBezTo>
                  <a:cubicBezTo>
                    <a:pt x="546" y="324"/>
                    <a:pt x="546" y="324"/>
                    <a:pt x="547" y="325"/>
                  </a:cubicBezTo>
                  <a:cubicBezTo>
                    <a:pt x="547" y="325"/>
                    <a:pt x="547" y="326"/>
                    <a:pt x="547" y="326"/>
                  </a:cubicBezTo>
                  <a:cubicBezTo>
                    <a:pt x="545" y="328"/>
                    <a:pt x="542" y="330"/>
                    <a:pt x="540" y="332"/>
                  </a:cubicBezTo>
                  <a:cubicBezTo>
                    <a:pt x="540" y="332"/>
                    <a:pt x="539" y="332"/>
                    <a:pt x="539" y="332"/>
                  </a:cubicBezTo>
                  <a:close/>
                  <a:moveTo>
                    <a:pt x="12" y="86"/>
                  </a:moveTo>
                  <a:cubicBezTo>
                    <a:pt x="12" y="85"/>
                    <a:pt x="11" y="85"/>
                    <a:pt x="12" y="84"/>
                  </a:cubicBezTo>
                  <a:cubicBezTo>
                    <a:pt x="12" y="82"/>
                    <a:pt x="13" y="79"/>
                    <a:pt x="14" y="76"/>
                  </a:cubicBezTo>
                  <a:cubicBezTo>
                    <a:pt x="15" y="76"/>
                    <a:pt x="15" y="75"/>
                    <a:pt x="16" y="76"/>
                  </a:cubicBezTo>
                  <a:cubicBezTo>
                    <a:pt x="16" y="76"/>
                    <a:pt x="16" y="76"/>
                    <a:pt x="16" y="77"/>
                  </a:cubicBezTo>
                  <a:cubicBezTo>
                    <a:pt x="15" y="80"/>
                    <a:pt x="14" y="82"/>
                    <a:pt x="14" y="85"/>
                  </a:cubicBezTo>
                  <a:cubicBezTo>
                    <a:pt x="13" y="86"/>
                    <a:pt x="13" y="86"/>
                    <a:pt x="12" y="86"/>
                  </a:cubicBezTo>
                  <a:cubicBezTo>
                    <a:pt x="12" y="86"/>
                    <a:pt x="12" y="86"/>
                    <a:pt x="12" y="86"/>
                  </a:cubicBezTo>
                  <a:close/>
                  <a:moveTo>
                    <a:pt x="552" y="321"/>
                  </a:moveTo>
                  <a:cubicBezTo>
                    <a:pt x="552" y="321"/>
                    <a:pt x="552" y="320"/>
                    <a:pt x="551" y="320"/>
                  </a:cubicBezTo>
                  <a:cubicBezTo>
                    <a:pt x="551" y="320"/>
                    <a:pt x="551" y="319"/>
                    <a:pt x="552" y="319"/>
                  </a:cubicBezTo>
                  <a:cubicBezTo>
                    <a:pt x="553" y="318"/>
                    <a:pt x="555" y="316"/>
                    <a:pt x="556" y="315"/>
                  </a:cubicBezTo>
                  <a:cubicBezTo>
                    <a:pt x="557" y="314"/>
                    <a:pt x="557" y="314"/>
                    <a:pt x="558" y="313"/>
                  </a:cubicBezTo>
                  <a:cubicBezTo>
                    <a:pt x="558" y="313"/>
                    <a:pt x="559" y="313"/>
                    <a:pt x="559" y="313"/>
                  </a:cubicBezTo>
                  <a:cubicBezTo>
                    <a:pt x="560" y="314"/>
                    <a:pt x="560" y="314"/>
                    <a:pt x="559" y="315"/>
                  </a:cubicBezTo>
                  <a:cubicBezTo>
                    <a:pt x="559" y="315"/>
                    <a:pt x="558" y="316"/>
                    <a:pt x="558" y="316"/>
                  </a:cubicBezTo>
                  <a:cubicBezTo>
                    <a:pt x="556" y="318"/>
                    <a:pt x="554" y="319"/>
                    <a:pt x="553" y="320"/>
                  </a:cubicBezTo>
                  <a:cubicBezTo>
                    <a:pt x="553" y="321"/>
                    <a:pt x="552" y="321"/>
                    <a:pt x="552" y="321"/>
                  </a:cubicBezTo>
                  <a:close/>
                  <a:moveTo>
                    <a:pt x="18" y="70"/>
                  </a:moveTo>
                  <a:cubicBezTo>
                    <a:pt x="17" y="70"/>
                    <a:pt x="17" y="69"/>
                    <a:pt x="17" y="68"/>
                  </a:cubicBezTo>
                  <a:cubicBezTo>
                    <a:pt x="18" y="67"/>
                    <a:pt x="18" y="66"/>
                    <a:pt x="19" y="65"/>
                  </a:cubicBezTo>
                  <a:cubicBezTo>
                    <a:pt x="20" y="64"/>
                    <a:pt x="20" y="62"/>
                    <a:pt x="21" y="61"/>
                  </a:cubicBezTo>
                  <a:cubicBezTo>
                    <a:pt x="21" y="60"/>
                    <a:pt x="22" y="60"/>
                    <a:pt x="22" y="60"/>
                  </a:cubicBezTo>
                  <a:cubicBezTo>
                    <a:pt x="23" y="60"/>
                    <a:pt x="23" y="61"/>
                    <a:pt x="23" y="62"/>
                  </a:cubicBezTo>
                  <a:cubicBezTo>
                    <a:pt x="22" y="63"/>
                    <a:pt x="21" y="64"/>
                    <a:pt x="21" y="66"/>
                  </a:cubicBezTo>
                  <a:cubicBezTo>
                    <a:pt x="20" y="67"/>
                    <a:pt x="20" y="68"/>
                    <a:pt x="19" y="69"/>
                  </a:cubicBezTo>
                  <a:cubicBezTo>
                    <a:pt x="19" y="70"/>
                    <a:pt x="19" y="70"/>
                    <a:pt x="18" y="70"/>
                  </a:cubicBezTo>
                  <a:cubicBezTo>
                    <a:pt x="18" y="70"/>
                    <a:pt x="18" y="70"/>
                    <a:pt x="18" y="70"/>
                  </a:cubicBezTo>
                  <a:close/>
                  <a:moveTo>
                    <a:pt x="564" y="309"/>
                  </a:moveTo>
                  <a:cubicBezTo>
                    <a:pt x="564" y="309"/>
                    <a:pt x="564" y="309"/>
                    <a:pt x="564" y="309"/>
                  </a:cubicBezTo>
                  <a:cubicBezTo>
                    <a:pt x="563" y="309"/>
                    <a:pt x="563" y="308"/>
                    <a:pt x="564" y="307"/>
                  </a:cubicBezTo>
                  <a:cubicBezTo>
                    <a:pt x="566" y="306"/>
                    <a:pt x="568" y="304"/>
                    <a:pt x="570" y="302"/>
                  </a:cubicBezTo>
                  <a:cubicBezTo>
                    <a:pt x="570" y="301"/>
                    <a:pt x="571" y="301"/>
                    <a:pt x="571" y="302"/>
                  </a:cubicBezTo>
                  <a:cubicBezTo>
                    <a:pt x="572" y="302"/>
                    <a:pt x="572" y="303"/>
                    <a:pt x="571" y="303"/>
                  </a:cubicBezTo>
                  <a:cubicBezTo>
                    <a:pt x="569" y="305"/>
                    <a:pt x="567" y="307"/>
                    <a:pt x="565" y="309"/>
                  </a:cubicBezTo>
                  <a:cubicBezTo>
                    <a:pt x="565" y="309"/>
                    <a:pt x="565" y="309"/>
                    <a:pt x="564" y="309"/>
                  </a:cubicBezTo>
                  <a:close/>
                  <a:moveTo>
                    <a:pt x="427" y="235"/>
                  </a:moveTo>
                  <a:cubicBezTo>
                    <a:pt x="427" y="235"/>
                    <a:pt x="427" y="235"/>
                    <a:pt x="427" y="235"/>
                  </a:cubicBezTo>
                  <a:cubicBezTo>
                    <a:pt x="426" y="235"/>
                    <a:pt x="426" y="234"/>
                    <a:pt x="426" y="234"/>
                  </a:cubicBezTo>
                  <a:cubicBezTo>
                    <a:pt x="427" y="233"/>
                    <a:pt x="427" y="233"/>
                    <a:pt x="428" y="233"/>
                  </a:cubicBezTo>
                  <a:cubicBezTo>
                    <a:pt x="428" y="233"/>
                    <a:pt x="428" y="233"/>
                    <a:pt x="428" y="233"/>
                  </a:cubicBezTo>
                  <a:cubicBezTo>
                    <a:pt x="428" y="233"/>
                    <a:pt x="428" y="233"/>
                    <a:pt x="428" y="233"/>
                  </a:cubicBezTo>
                  <a:cubicBezTo>
                    <a:pt x="431" y="234"/>
                    <a:pt x="433" y="236"/>
                    <a:pt x="435" y="237"/>
                  </a:cubicBezTo>
                  <a:cubicBezTo>
                    <a:pt x="436" y="237"/>
                    <a:pt x="436" y="237"/>
                    <a:pt x="436" y="238"/>
                  </a:cubicBezTo>
                  <a:cubicBezTo>
                    <a:pt x="436" y="238"/>
                    <a:pt x="435" y="239"/>
                    <a:pt x="435" y="238"/>
                  </a:cubicBezTo>
                  <a:cubicBezTo>
                    <a:pt x="432" y="237"/>
                    <a:pt x="430" y="236"/>
                    <a:pt x="427" y="235"/>
                  </a:cubicBezTo>
                  <a:close/>
                  <a:moveTo>
                    <a:pt x="419" y="232"/>
                  </a:moveTo>
                  <a:cubicBezTo>
                    <a:pt x="419" y="232"/>
                    <a:pt x="419" y="232"/>
                    <a:pt x="419" y="232"/>
                  </a:cubicBezTo>
                  <a:cubicBezTo>
                    <a:pt x="417" y="230"/>
                    <a:pt x="414" y="229"/>
                    <a:pt x="412" y="228"/>
                  </a:cubicBezTo>
                  <a:cubicBezTo>
                    <a:pt x="411" y="227"/>
                    <a:pt x="411" y="227"/>
                    <a:pt x="411" y="226"/>
                  </a:cubicBezTo>
                  <a:cubicBezTo>
                    <a:pt x="411" y="226"/>
                    <a:pt x="412" y="226"/>
                    <a:pt x="413" y="226"/>
                  </a:cubicBezTo>
                  <a:cubicBezTo>
                    <a:pt x="415" y="227"/>
                    <a:pt x="418" y="228"/>
                    <a:pt x="420" y="230"/>
                  </a:cubicBezTo>
                  <a:cubicBezTo>
                    <a:pt x="421" y="230"/>
                    <a:pt x="421" y="231"/>
                    <a:pt x="421" y="231"/>
                  </a:cubicBezTo>
                  <a:cubicBezTo>
                    <a:pt x="420" y="232"/>
                    <a:pt x="420" y="232"/>
                    <a:pt x="419" y="232"/>
                  </a:cubicBezTo>
                  <a:close/>
                  <a:moveTo>
                    <a:pt x="442" y="242"/>
                  </a:moveTo>
                  <a:cubicBezTo>
                    <a:pt x="442" y="241"/>
                    <a:pt x="442" y="241"/>
                    <a:pt x="442" y="240"/>
                  </a:cubicBezTo>
                  <a:cubicBezTo>
                    <a:pt x="442" y="240"/>
                    <a:pt x="443" y="239"/>
                    <a:pt x="443" y="240"/>
                  </a:cubicBezTo>
                  <a:cubicBezTo>
                    <a:pt x="446" y="241"/>
                    <a:pt x="448" y="242"/>
                    <a:pt x="451" y="243"/>
                  </a:cubicBezTo>
                  <a:cubicBezTo>
                    <a:pt x="452" y="243"/>
                    <a:pt x="452" y="243"/>
                    <a:pt x="452" y="244"/>
                  </a:cubicBezTo>
                  <a:cubicBezTo>
                    <a:pt x="452" y="244"/>
                    <a:pt x="451" y="245"/>
                    <a:pt x="450" y="245"/>
                  </a:cubicBezTo>
                  <a:cubicBezTo>
                    <a:pt x="448" y="244"/>
                    <a:pt x="445" y="243"/>
                    <a:pt x="442" y="242"/>
                  </a:cubicBezTo>
                  <a:cubicBezTo>
                    <a:pt x="442" y="242"/>
                    <a:pt x="442" y="242"/>
                    <a:pt x="442" y="242"/>
                  </a:cubicBezTo>
                  <a:close/>
                  <a:moveTo>
                    <a:pt x="404" y="224"/>
                  </a:moveTo>
                  <a:cubicBezTo>
                    <a:pt x="404" y="224"/>
                    <a:pt x="404" y="224"/>
                    <a:pt x="404" y="224"/>
                  </a:cubicBezTo>
                  <a:cubicBezTo>
                    <a:pt x="402" y="222"/>
                    <a:pt x="399" y="221"/>
                    <a:pt x="397" y="220"/>
                  </a:cubicBezTo>
                  <a:cubicBezTo>
                    <a:pt x="396" y="219"/>
                    <a:pt x="396" y="219"/>
                    <a:pt x="396" y="218"/>
                  </a:cubicBezTo>
                  <a:cubicBezTo>
                    <a:pt x="397" y="218"/>
                    <a:pt x="397" y="217"/>
                    <a:pt x="398" y="218"/>
                  </a:cubicBezTo>
                  <a:cubicBezTo>
                    <a:pt x="400" y="219"/>
                    <a:pt x="403" y="221"/>
                    <a:pt x="405" y="222"/>
                  </a:cubicBezTo>
                  <a:cubicBezTo>
                    <a:pt x="406" y="222"/>
                    <a:pt x="406" y="223"/>
                    <a:pt x="406" y="223"/>
                  </a:cubicBezTo>
                  <a:cubicBezTo>
                    <a:pt x="405" y="224"/>
                    <a:pt x="405" y="224"/>
                    <a:pt x="404" y="224"/>
                  </a:cubicBezTo>
                  <a:close/>
                  <a:moveTo>
                    <a:pt x="458" y="247"/>
                  </a:moveTo>
                  <a:cubicBezTo>
                    <a:pt x="458" y="247"/>
                    <a:pt x="458" y="246"/>
                    <a:pt x="458" y="246"/>
                  </a:cubicBezTo>
                  <a:cubicBezTo>
                    <a:pt x="458" y="245"/>
                    <a:pt x="458" y="245"/>
                    <a:pt x="459" y="245"/>
                  </a:cubicBezTo>
                  <a:cubicBezTo>
                    <a:pt x="462" y="246"/>
                    <a:pt x="464" y="247"/>
                    <a:pt x="467" y="248"/>
                  </a:cubicBezTo>
                  <a:cubicBezTo>
                    <a:pt x="468" y="248"/>
                    <a:pt x="468" y="248"/>
                    <a:pt x="468" y="249"/>
                  </a:cubicBezTo>
                  <a:cubicBezTo>
                    <a:pt x="468" y="250"/>
                    <a:pt x="467" y="250"/>
                    <a:pt x="466" y="250"/>
                  </a:cubicBezTo>
                  <a:cubicBezTo>
                    <a:pt x="464" y="249"/>
                    <a:pt x="461" y="248"/>
                    <a:pt x="458" y="247"/>
                  </a:cubicBezTo>
                  <a:cubicBezTo>
                    <a:pt x="458" y="247"/>
                    <a:pt x="458" y="247"/>
                    <a:pt x="458" y="247"/>
                  </a:cubicBezTo>
                  <a:close/>
                  <a:moveTo>
                    <a:pt x="25" y="55"/>
                  </a:moveTo>
                  <a:cubicBezTo>
                    <a:pt x="25" y="55"/>
                    <a:pt x="25" y="55"/>
                    <a:pt x="25" y="55"/>
                  </a:cubicBezTo>
                  <a:cubicBezTo>
                    <a:pt x="25" y="54"/>
                    <a:pt x="24" y="54"/>
                    <a:pt x="25" y="53"/>
                  </a:cubicBezTo>
                  <a:cubicBezTo>
                    <a:pt x="25" y="52"/>
                    <a:pt x="26" y="52"/>
                    <a:pt x="26" y="51"/>
                  </a:cubicBezTo>
                  <a:cubicBezTo>
                    <a:pt x="27" y="49"/>
                    <a:pt x="28" y="47"/>
                    <a:pt x="29" y="46"/>
                  </a:cubicBezTo>
                  <a:cubicBezTo>
                    <a:pt x="29" y="45"/>
                    <a:pt x="30" y="45"/>
                    <a:pt x="30" y="45"/>
                  </a:cubicBezTo>
                  <a:cubicBezTo>
                    <a:pt x="31" y="46"/>
                    <a:pt x="31" y="46"/>
                    <a:pt x="31" y="47"/>
                  </a:cubicBezTo>
                  <a:cubicBezTo>
                    <a:pt x="30" y="48"/>
                    <a:pt x="29" y="50"/>
                    <a:pt x="28" y="52"/>
                  </a:cubicBezTo>
                  <a:cubicBezTo>
                    <a:pt x="27" y="53"/>
                    <a:pt x="27" y="53"/>
                    <a:pt x="27" y="54"/>
                  </a:cubicBezTo>
                  <a:cubicBezTo>
                    <a:pt x="26" y="55"/>
                    <a:pt x="26" y="55"/>
                    <a:pt x="25" y="55"/>
                  </a:cubicBezTo>
                  <a:close/>
                  <a:moveTo>
                    <a:pt x="390" y="215"/>
                  </a:moveTo>
                  <a:cubicBezTo>
                    <a:pt x="390" y="215"/>
                    <a:pt x="390" y="215"/>
                    <a:pt x="389" y="215"/>
                  </a:cubicBezTo>
                  <a:cubicBezTo>
                    <a:pt x="387" y="214"/>
                    <a:pt x="385" y="212"/>
                    <a:pt x="382" y="211"/>
                  </a:cubicBezTo>
                  <a:cubicBezTo>
                    <a:pt x="382" y="210"/>
                    <a:pt x="382" y="210"/>
                    <a:pt x="382" y="209"/>
                  </a:cubicBezTo>
                  <a:cubicBezTo>
                    <a:pt x="382" y="209"/>
                    <a:pt x="383" y="209"/>
                    <a:pt x="384" y="209"/>
                  </a:cubicBezTo>
                  <a:cubicBezTo>
                    <a:pt x="386" y="210"/>
                    <a:pt x="388" y="212"/>
                    <a:pt x="391" y="213"/>
                  </a:cubicBezTo>
                  <a:cubicBezTo>
                    <a:pt x="391" y="214"/>
                    <a:pt x="391" y="214"/>
                    <a:pt x="391" y="215"/>
                  </a:cubicBezTo>
                  <a:cubicBezTo>
                    <a:pt x="391" y="215"/>
                    <a:pt x="390" y="215"/>
                    <a:pt x="390" y="215"/>
                  </a:cubicBezTo>
                  <a:close/>
                  <a:moveTo>
                    <a:pt x="576" y="297"/>
                  </a:moveTo>
                  <a:cubicBezTo>
                    <a:pt x="576" y="297"/>
                    <a:pt x="576" y="297"/>
                    <a:pt x="576" y="297"/>
                  </a:cubicBezTo>
                  <a:cubicBezTo>
                    <a:pt x="575" y="297"/>
                    <a:pt x="575" y="296"/>
                    <a:pt x="576" y="296"/>
                  </a:cubicBezTo>
                  <a:cubicBezTo>
                    <a:pt x="578" y="294"/>
                    <a:pt x="580" y="292"/>
                    <a:pt x="582" y="290"/>
                  </a:cubicBezTo>
                  <a:cubicBezTo>
                    <a:pt x="582" y="289"/>
                    <a:pt x="583" y="289"/>
                    <a:pt x="583" y="289"/>
                  </a:cubicBezTo>
                  <a:cubicBezTo>
                    <a:pt x="584" y="290"/>
                    <a:pt x="584" y="291"/>
                    <a:pt x="583" y="291"/>
                  </a:cubicBezTo>
                  <a:cubicBezTo>
                    <a:pt x="581" y="293"/>
                    <a:pt x="579" y="295"/>
                    <a:pt x="577" y="297"/>
                  </a:cubicBezTo>
                  <a:cubicBezTo>
                    <a:pt x="577" y="297"/>
                    <a:pt x="577" y="297"/>
                    <a:pt x="576" y="297"/>
                  </a:cubicBezTo>
                  <a:close/>
                  <a:moveTo>
                    <a:pt x="474" y="252"/>
                  </a:moveTo>
                  <a:cubicBezTo>
                    <a:pt x="474" y="252"/>
                    <a:pt x="474" y="251"/>
                    <a:pt x="474" y="251"/>
                  </a:cubicBezTo>
                  <a:cubicBezTo>
                    <a:pt x="474" y="250"/>
                    <a:pt x="475" y="250"/>
                    <a:pt x="475" y="250"/>
                  </a:cubicBezTo>
                  <a:cubicBezTo>
                    <a:pt x="478" y="251"/>
                    <a:pt x="481" y="251"/>
                    <a:pt x="483" y="252"/>
                  </a:cubicBezTo>
                  <a:cubicBezTo>
                    <a:pt x="484" y="252"/>
                    <a:pt x="484" y="253"/>
                    <a:pt x="484" y="253"/>
                  </a:cubicBezTo>
                  <a:cubicBezTo>
                    <a:pt x="484" y="254"/>
                    <a:pt x="483" y="254"/>
                    <a:pt x="483" y="254"/>
                  </a:cubicBezTo>
                  <a:cubicBezTo>
                    <a:pt x="480" y="253"/>
                    <a:pt x="477" y="253"/>
                    <a:pt x="475" y="252"/>
                  </a:cubicBezTo>
                  <a:cubicBezTo>
                    <a:pt x="475" y="252"/>
                    <a:pt x="475" y="252"/>
                    <a:pt x="474" y="252"/>
                  </a:cubicBezTo>
                  <a:close/>
                  <a:moveTo>
                    <a:pt x="376" y="206"/>
                  </a:moveTo>
                  <a:cubicBezTo>
                    <a:pt x="375" y="206"/>
                    <a:pt x="375" y="206"/>
                    <a:pt x="375" y="206"/>
                  </a:cubicBezTo>
                  <a:cubicBezTo>
                    <a:pt x="373" y="204"/>
                    <a:pt x="371" y="203"/>
                    <a:pt x="368" y="201"/>
                  </a:cubicBezTo>
                  <a:cubicBezTo>
                    <a:pt x="368" y="201"/>
                    <a:pt x="368" y="200"/>
                    <a:pt x="368" y="199"/>
                  </a:cubicBezTo>
                  <a:cubicBezTo>
                    <a:pt x="369" y="199"/>
                    <a:pt x="369" y="199"/>
                    <a:pt x="370" y="199"/>
                  </a:cubicBezTo>
                  <a:cubicBezTo>
                    <a:pt x="372" y="201"/>
                    <a:pt x="374" y="203"/>
                    <a:pt x="377" y="204"/>
                  </a:cubicBezTo>
                  <a:cubicBezTo>
                    <a:pt x="377" y="204"/>
                    <a:pt x="377" y="205"/>
                    <a:pt x="377" y="206"/>
                  </a:cubicBezTo>
                  <a:cubicBezTo>
                    <a:pt x="377" y="206"/>
                    <a:pt x="376" y="206"/>
                    <a:pt x="376" y="206"/>
                  </a:cubicBezTo>
                  <a:close/>
                  <a:moveTo>
                    <a:pt x="491" y="256"/>
                  </a:moveTo>
                  <a:cubicBezTo>
                    <a:pt x="490" y="256"/>
                    <a:pt x="490" y="255"/>
                    <a:pt x="490" y="255"/>
                  </a:cubicBezTo>
                  <a:cubicBezTo>
                    <a:pt x="490" y="254"/>
                    <a:pt x="491" y="254"/>
                    <a:pt x="492" y="254"/>
                  </a:cubicBezTo>
                  <a:cubicBezTo>
                    <a:pt x="494" y="254"/>
                    <a:pt x="497" y="255"/>
                    <a:pt x="500" y="255"/>
                  </a:cubicBezTo>
                  <a:cubicBezTo>
                    <a:pt x="500" y="255"/>
                    <a:pt x="501" y="256"/>
                    <a:pt x="501" y="256"/>
                  </a:cubicBezTo>
                  <a:cubicBezTo>
                    <a:pt x="501" y="257"/>
                    <a:pt x="500" y="257"/>
                    <a:pt x="499" y="257"/>
                  </a:cubicBezTo>
                  <a:cubicBezTo>
                    <a:pt x="497" y="257"/>
                    <a:pt x="494" y="256"/>
                    <a:pt x="491" y="256"/>
                  </a:cubicBezTo>
                  <a:cubicBezTo>
                    <a:pt x="491" y="256"/>
                    <a:pt x="491" y="256"/>
                    <a:pt x="491" y="256"/>
                  </a:cubicBezTo>
                  <a:close/>
                  <a:moveTo>
                    <a:pt x="362" y="196"/>
                  </a:moveTo>
                  <a:cubicBezTo>
                    <a:pt x="362" y="196"/>
                    <a:pt x="362" y="196"/>
                    <a:pt x="362" y="196"/>
                  </a:cubicBezTo>
                  <a:cubicBezTo>
                    <a:pt x="360" y="194"/>
                    <a:pt x="357" y="192"/>
                    <a:pt x="355" y="191"/>
                  </a:cubicBezTo>
                  <a:cubicBezTo>
                    <a:pt x="355" y="190"/>
                    <a:pt x="355" y="189"/>
                    <a:pt x="355" y="189"/>
                  </a:cubicBezTo>
                  <a:cubicBezTo>
                    <a:pt x="355" y="189"/>
                    <a:pt x="356" y="189"/>
                    <a:pt x="356" y="189"/>
                  </a:cubicBezTo>
                  <a:cubicBezTo>
                    <a:pt x="359" y="191"/>
                    <a:pt x="361" y="192"/>
                    <a:pt x="363" y="194"/>
                  </a:cubicBezTo>
                  <a:cubicBezTo>
                    <a:pt x="363" y="194"/>
                    <a:pt x="364" y="195"/>
                    <a:pt x="363" y="196"/>
                  </a:cubicBezTo>
                  <a:cubicBezTo>
                    <a:pt x="363" y="196"/>
                    <a:pt x="362" y="196"/>
                    <a:pt x="362" y="196"/>
                  </a:cubicBezTo>
                  <a:close/>
                  <a:moveTo>
                    <a:pt x="508" y="259"/>
                  </a:moveTo>
                  <a:cubicBezTo>
                    <a:pt x="507" y="258"/>
                    <a:pt x="507" y="258"/>
                    <a:pt x="507" y="257"/>
                  </a:cubicBezTo>
                  <a:cubicBezTo>
                    <a:pt x="507" y="257"/>
                    <a:pt x="508" y="257"/>
                    <a:pt x="508" y="257"/>
                  </a:cubicBezTo>
                  <a:cubicBezTo>
                    <a:pt x="511" y="257"/>
                    <a:pt x="514" y="257"/>
                    <a:pt x="516" y="258"/>
                  </a:cubicBezTo>
                  <a:cubicBezTo>
                    <a:pt x="517" y="258"/>
                    <a:pt x="517" y="258"/>
                    <a:pt x="517" y="259"/>
                  </a:cubicBezTo>
                  <a:cubicBezTo>
                    <a:pt x="517" y="259"/>
                    <a:pt x="517" y="260"/>
                    <a:pt x="516" y="260"/>
                  </a:cubicBezTo>
                  <a:cubicBezTo>
                    <a:pt x="513" y="259"/>
                    <a:pt x="511" y="259"/>
                    <a:pt x="508" y="259"/>
                  </a:cubicBezTo>
                  <a:cubicBezTo>
                    <a:pt x="508" y="259"/>
                    <a:pt x="508" y="259"/>
                    <a:pt x="508" y="259"/>
                  </a:cubicBezTo>
                  <a:close/>
                  <a:moveTo>
                    <a:pt x="349" y="185"/>
                  </a:moveTo>
                  <a:cubicBezTo>
                    <a:pt x="349" y="185"/>
                    <a:pt x="349" y="185"/>
                    <a:pt x="349" y="185"/>
                  </a:cubicBezTo>
                  <a:cubicBezTo>
                    <a:pt x="346" y="183"/>
                    <a:pt x="344" y="181"/>
                    <a:pt x="342" y="180"/>
                  </a:cubicBezTo>
                  <a:cubicBezTo>
                    <a:pt x="342" y="179"/>
                    <a:pt x="342" y="178"/>
                    <a:pt x="342" y="178"/>
                  </a:cubicBezTo>
                  <a:cubicBezTo>
                    <a:pt x="343" y="178"/>
                    <a:pt x="343" y="178"/>
                    <a:pt x="344" y="178"/>
                  </a:cubicBezTo>
                  <a:cubicBezTo>
                    <a:pt x="346" y="180"/>
                    <a:pt x="348" y="182"/>
                    <a:pt x="350" y="183"/>
                  </a:cubicBezTo>
                  <a:cubicBezTo>
                    <a:pt x="350" y="184"/>
                    <a:pt x="350" y="185"/>
                    <a:pt x="350" y="185"/>
                  </a:cubicBezTo>
                  <a:cubicBezTo>
                    <a:pt x="350" y="185"/>
                    <a:pt x="349" y="185"/>
                    <a:pt x="349" y="185"/>
                  </a:cubicBezTo>
                  <a:close/>
                  <a:moveTo>
                    <a:pt x="524" y="261"/>
                  </a:moveTo>
                  <a:cubicBezTo>
                    <a:pt x="524" y="260"/>
                    <a:pt x="524" y="260"/>
                    <a:pt x="524" y="260"/>
                  </a:cubicBezTo>
                  <a:cubicBezTo>
                    <a:pt x="524" y="259"/>
                    <a:pt x="524" y="259"/>
                    <a:pt x="525" y="259"/>
                  </a:cubicBezTo>
                  <a:cubicBezTo>
                    <a:pt x="528" y="259"/>
                    <a:pt x="530" y="259"/>
                    <a:pt x="533" y="259"/>
                  </a:cubicBezTo>
                  <a:cubicBezTo>
                    <a:pt x="534" y="259"/>
                    <a:pt x="534" y="260"/>
                    <a:pt x="534" y="260"/>
                  </a:cubicBezTo>
                  <a:cubicBezTo>
                    <a:pt x="534" y="261"/>
                    <a:pt x="534" y="261"/>
                    <a:pt x="533" y="261"/>
                  </a:cubicBezTo>
                  <a:cubicBezTo>
                    <a:pt x="530" y="261"/>
                    <a:pt x="527" y="261"/>
                    <a:pt x="525" y="261"/>
                  </a:cubicBezTo>
                  <a:cubicBezTo>
                    <a:pt x="525" y="261"/>
                    <a:pt x="524" y="261"/>
                    <a:pt x="524" y="261"/>
                  </a:cubicBezTo>
                  <a:close/>
                  <a:moveTo>
                    <a:pt x="34" y="40"/>
                  </a:moveTo>
                  <a:cubicBezTo>
                    <a:pt x="34" y="40"/>
                    <a:pt x="34" y="40"/>
                    <a:pt x="34" y="40"/>
                  </a:cubicBezTo>
                  <a:cubicBezTo>
                    <a:pt x="34" y="40"/>
                    <a:pt x="33" y="39"/>
                    <a:pt x="34" y="39"/>
                  </a:cubicBezTo>
                  <a:cubicBezTo>
                    <a:pt x="35" y="36"/>
                    <a:pt x="37" y="34"/>
                    <a:pt x="39" y="32"/>
                  </a:cubicBezTo>
                  <a:cubicBezTo>
                    <a:pt x="39" y="31"/>
                    <a:pt x="40" y="31"/>
                    <a:pt x="40" y="32"/>
                  </a:cubicBezTo>
                  <a:cubicBezTo>
                    <a:pt x="41" y="32"/>
                    <a:pt x="41" y="33"/>
                    <a:pt x="41" y="33"/>
                  </a:cubicBezTo>
                  <a:cubicBezTo>
                    <a:pt x="39" y="35"/>
                    <a:pt x="37" y="38"/>
                    <a:pt x="35" y="40"/>
                  </a:cubicBezTo>
                  <a:cubicBezTo>
                    <a:pt x="35" y="40"/>
                    <a:pt x="35" y="40"/>
                    <a:pt x="34" y="40"/>
                  </a:cubicBezTo>
                  <a:close/>
                  <a:moveTo>
                    <a:pt x="336" y="174"/>
                  </a:moveTo>
                  <a:cubicBezTo>
                    <a:pt x="336" y="174"/>
                    <a:pt x="336" y="174"/>
                    <a:pt x="336" y="174"/>
                  </a:cubicBezTo>
                  <a:cubicBezTo>
                    <a:pt x="334" y="172"/>
                    <a:pt x="332" y="170"/>
                    <a:pt x="330" y="168"/>
                  </a:cubicBezTo>
                  <a:cubicBezTo>
                    <a:pt x="330" y="168"/>
                    <a:pt x="329" y="167"/>
                    <a:pt x="330" y="166"/>
                  </a:cubicBezTo>
                  <a:cubicBezTo>
                    <a:pt x="330" y="166"/>
                    <a:pt x="331" y="166"/>
                    <a:pt x="331" y="166"/>
                  </a:cubicBezTo>
                  <a:cubicBezTo>
                    <a:pt x="333" y="168"/>
                    <a:pt x="335" y="170"/>
                    <a:pt x="337" y="172"/>
                  </a:cubicBezTo>
                  <a:cubicBezTo>
                    <a:pt x="338" y="173"/>
                    <a:pt x="338" y="173"/>
                    <a:pt x="338" y="174"/>
                  </a:cubicBezTo>
                  <a:cubicBezTo>
                    <a:pt x="337" y="174"/>
                    <a:pt x="337" y="174"/>
                    <a:pt x="336" y="174"/>
                  </a:cubicBezTo>
                  <a:close/>
                  <a:moveTo>
                    <a:pt x="588" y="285"/>
                  </a:moveTo>
                  <a:cubicBezTo>
                    <a:pt x="588" y="285"/>
                    <a:pt x="588" y="285"/>
                    <a:pt x="587" y="285"/>
                  </a:cubicBezTo>
                  <a:cubicBezTo>
                    <a:pt x="587" y="284"/>
                    <a:pt x="587" y="284"/>
                    <a:pt x="587" y="283"/>
                  </a:cubicBezTo>
                  <a:cubicBezTo>
                    <a:pt x="589" y="281"/>
                    <a:pt x="591" y="279"/>
                    <a:pt x="593" y="277"/>
                  </a:cubicBezTo>
                  <a:cubicBezTo>
                    <a:pt x="593" y="277"/>
                    <a:pt x="594" y="277"/>
                    <a:pt x="595" y="277"/>
                  </a:cubicBezTo>
                  <a:cubicBezTo>
                    <a:pt x="595" y="277"/>
                    <a:pt x="595" y="278"/>
                    <a:pt x="595" y="279"/>
                  </a:cubicBezTo>
                  <a:cubicBezTo>
                    <a:pt x="593" y="281"/>
                    <a:pt x="591" y="283"/>
                    <a:pt x="589" y="285"/>
                  </a:cubicBezTo>
                  <a:cubicBezTo>
                    <a:pt x="589" y="285"/>
                    <a:pt x="588" y="285"/>
                    <a:pt x="588" y="285"/>
                  </a:cubicBezTo>
                  <a:close/>
                  <a:moveTo>
                    <a:pt x="541" y="262"/>
                  </a:moveTo>
                  <a:cubicBezTo>
                    <a:pt x="541" y="261"/>
                    <a:pt x="541" y="261"/>
                    <a:pt x="541" y="261"/>
                  </a:cubicBezTo>
                  <a:cubicBezTo>
                    <a:pt x="541" y="260"/>
                    <a:pt x="541" y="260"/>
                    <a:pt x="542" y="260"/>
                  </a:cubicBezTo>
                  <a:cubicBezTo>
                    <a:pt x="544" y="260"/>
                    <a:pt x="547" y="260"/>
                    <a:pt x="550" y="260"/>
                  </a:cubicBezTo>
                  <a:cubicBezTo>
                    <a:pt x="551" y="260"/>
                    <a:pt x="551" y="260"/>
                    <a:pt x="551" y="261"/>
                  </a:cubicBezTo>
                  <a:cubicBezTo>
                    <a:pt x="551" y="261"/>
                    <a:pt x="551" y="262"/>
                    <a:pt x="550" y="262"/>
                  </a:cubicBezTo>
                  <a:cubicBezTo>
                    <a:pt x="547" y="262"/>
                    <a:pt x="544" y="262"/>
                    <a:pt x="542" y="262"/>
                  </a:cubicBezTo>
                  <a:cubicBezTo>
                    <a:pt x="541" y="262"/>
                    <a:pt x="541" y="262"/>
                    <a:pt x="541" y="262"/>
                  </a:cubicBezTo>
                  <a:close/>
                  <a:moveTo>
                    <a:pt x="324" y="162"/>
                  </a:moveTo>
                  <a:cubicBezTo>
                    <a:pt x="324" y="162"/>
                    <a:pt x="324" y="162"/>
                    <a:pt x="324" y="162"/>
                  </a:cubicBezTo>
                  <a:cubicBezTo>
                    <a:pt x="322" y="160"/>
                    <a:pt x="320" y="158"/>
                    <a:pt x="318" y="156"/>
                  </a:cubicBezTo>
                  <a:cubicBezTo>
                    <a:pt x="318" y="156"/>
                    <a:pt x="318" y="155"/>
                    <a:pt x="318" y="154"/>
                  </a:cubicBezTo>
                  <a:cubicBezTo>
                    <a:pt x="319" y="154"/>
                    <a:pt x="319" y="154"/>
                    <a:pt x="320" y="154"/>
                  </a:cubicBezTo>
                  <a:cubicBezTo>
                    <a:pt x="322" y="157"/>
                    <a:pt x="323" y="159"/>
                    <a:pt x="325" y="161"/>
                  </a:cubicBezTo>
                  <a:cubicBezTo>
                    <a:pt x="326" y="161"/>
                    <a:pt x="326" y="162"/>
                    <a:pt x="325" y="162"/>
                  </a:cubicBezTo>
                  <a:cubicBezTo>
                    <a:pt x="325" y="162"/>
                    <a:pt x="325" y="162"/>
                    <a:pt x="324" y="162"/>
                  </a:cubicBezTo>
                  <a:close/>
                  <a:moveTo>
                    <a:pt x="558" y="262"/>
                  </a:moveTo>
                  <a:cubicBezTo>
                    <a:pt x="558" y="262"/>
                    <a:pt x="557" y="261"/>
                    <a:pt x="557" y="261"/>
                  </a:cubicBezTo>
                  <a:cubicBezTo>
                    <a:pt x="557" y="260"/>
                    <a:pt x="558" y="260"/>
                    <a:pt x="558" y="260"/>
                  </a:cubicBezTo>
                  <a:cubicBezTo>
                    <a:pt x="561" y="260"/>
                    <a:pt x="564" y="260"/>
                    <a:pt x="567" y="259"/>
                  </a:cubicBezTo>
                  <a:cubicBezTo>
                    <a:pt x="567" y="259"/>
                    <a:pt x="568" y="260"/>
                    <a:pt x="568" y="260"/>
                  </a:cubicBezTo>
                  <a:cubicBezTo>
                    <a:pt x="568" y="261"/>
                    <a:pt x="568" y="262"/>
                    <a:pt x="567" y="262"/>
                  </a:cubicBezTo>
                  <a:cubicBezTo>
                    <a:pt x="564" y="262"/>
                    <a:pt x="561" y="262"/>
                    <a:pt x="558" y="262"/>
                  </a:cubicBezTo>
                  <a:cubicBezTo>
                    <a:pt x="558" y="262"/>
                    <a:pt x="558" y="262"/>
                    <a:pt x="558" y="262"/>
                  </a:cubicBezTo>
                  <a:close/>
                  <a:moveTo>
                    <a:pt x="313" y="150"/>
                  </a:moveTo>
                  <a:cubicBezTo>
                    <a:pt x="312" y="150"/>
                    <a:pt x="312" y="150"/>
                    <a:pt x="312" y="150"/>
                  </a:cubicBezTo>
                  <a:cubicBezTo>
                    <a:pt x="310" y="148"/>
                    <a:pt x="309" y="146"/>
                    <a:pt x="307" y="144"/>
                  </a:cubicBezTo>
                  <a:cubicBezTo>
                    <a:pt x="306" y="143"/>
                    <a:pt x="306" y="142"/>
                    <a:pt x="307" y="142"/>
                  </a:cubicBezTo>
                  <a:cubicBezTo>
                    <a:pt x="307" y="142"/>
                    <a:pt x="308" y="142"/>
                    <a:pt x="308" y="142"/>
                  </a:cubicBezTo>
                  <a:cubicBezTo>
                    <a:pt x="310" y="144"/>
                    <a:pt x="312" y="146"/>
                    <a:pt x="314" y="148"/>
                  </a:cubicBezTo>
                  <a:cubicBezTo>
                    <a:pt x="314" y="149"/>
                    <a:pt x="314" y="149"/>
                    <a:pt x="314" y="150"/>
                  </a:cubicBezTo>
                  <a:cubicBezTo>
                    <a:pt x="313" y="150"/>
                    <a:pt x="313" y="150"/>
                    <a:pt x="313" y="150"/>
                  </a:cubicBezTo>
                  <a:close/>
                  <a:moveTo>
                    <a:pt x="45" y="27"/>
                  </a:moveTo>
                  <a:cubicBezTo>
                    <a:pt x="45" y="27"/>
                    <a:pt x="45" y="27"/>
                    <a:pt x="45" y="27"/>
                  </a:cubicBezTo>
                  <a:cubicBezTo>
                    <a:pt x="44" y="27"/>
                    <a:pt x="44" y="26"/>
                    <a:pt x="45" y="26"/>
                  </a:cubicBezTo>
                  <a:cubicBezTo>
                    <a:pt x="45" y="25"/>
                    <a:pt x="46" y="24"/>
                    <a:pt x="47" y="23"/>
                  </a:cubicBezTo>
                  <a:cubicBezTo>
                    <a:pt x="48" y="22"/>
                    <a:pt x="50" y="21"/>
                    <a:pt x="51" y="20"/>
                  </a:cubicBezTo>
                  <a:cubicBezTo>
                    <a:pt x="51" y="19"/>
                    <a:pt x="52" y="19"/>
                    <a:pt x="52" y="20"/>
                  </a:cubicBezTo>
                  <a:cubicBezTo>
                    <a:pt x="53" y="20"/>
                    <a:pt x="53" y="21"/>
                    <a:pt x="52" y="21"/>
                  </a:cubicBezTo>
                  <a:cubicBezTo>
                    <a:pt x="51" y="22"/>
                    <a:pt x="50" y="23"/>
                    <a:pt x="49" y="24"/>
                  </a:cubicBezTo>
                  <a:cubicBezTo>
                    <a:pt x="48" y="25"/>
                    <a:pt x="47" y="26"/>
                    <a:pt x="46" y="27"/>
                  </a:cubicBezTo>
                  <a:cubicBezTo>
                    <a:pt x="46" y="27"/>
                    <a:pt x="45" y="27"/>
                    <a:pt x="45" y="27"/>
                  </a:cubicBezTo>
                  <a:close/>
                  <a:moveTo>
                    <a:pt x="599" y="272"/>
                  </a:moveTo>
                  <a:cubicBezTo>
                    <a:pt x="599" y="272"/>
                    <a:pt x="599" y="272"/>
                    <a:pt x="599" y="272"/>
                  </a:cubicBezTo>
                  <a:cubicBezTo>
                    <a:pt x="598" y="272"/>
                    <a:pt x="598" y="271"/>
                    <a:pt x="599" y="271"/>
                  </a:cubicBezTo>
                  <a:cubicBezTo>
                    <a:pt x="600" y="269"/>
                    <a:pt x="602" y="267"/>
                    <a:pt x="604" y="264"/>
                  </a:cubicBezTo>
                  <a:cubicBezTo>
                    <a:pt x="604" y="264"/>
                    <a:pt x="605" y="264"/>
                    <a:pt x="606" y="264"/>
                  </a:cubicBezTo>
                  <a:cubicBezTo>
                    <a:pt x="606" y="265"/>
                    <a:pt x="606" y="265"/>
                    <a:pt x="606" y="266"/>
                  </a:cubicBezTo>
                  <a:cubicBezTo>
                    <a:pt x="604" y="268"/>
                    <a:pt x="602" y="270"/>
                    <a:pt x="600" y="272"/>
                  </a:cubicBezTo>
                  <a:cubicBezTo>
                    <a:pt x="600" y="273"/>
                    <a:pt x="599" y="273"/>
                    <a:pt x="599" y="272"/>
                  </a:cubicBezTo>
                  <a:close/>
                  <a:moveTo>
                    <a:pt x="575" y="261"/>
                  </a:moveTo>
                  <a:cubicBezTo>
                    <a:pt x="575" y="261"/>
                    <a:pt x="574" y="260"/>
                    <a:pt x="574" y="260"/>
                  </a:cubicBezTo>
                  <a:cubicBezTo>
                    <a:pt x="574" y="259"/>
                    <a:pt x="575" y="259"/>
                    <a:pt x="575" y="259"/>
                  </a:cubicBezTo>
                  <a:cubicBezTo>
                    <a:pt x="578" y="259"/>
                    <a:pt x="581" y="258"/>
                    <a:pt x="584" y="258"/>
                  </a:cubicBezTo>
                  <a:cubicBezTo>
                    <a:pt x="584" y="258"/>
                    <a:pt x="585" y="259"/>
                    <a:pt x="585" y="259"/>
                  </a:cubicBezTo>
                  <a:cubicBezTo>
                    <a:pt x="585" y="260"/>
                    <a:pt x="584" y="260"/>
                    <a:pt x="584" y="260"/>
                  </a:cubicBezTo>
                  <a:cubicBezTo>
                    <a:pt x="581" y="261"/>
                    <a:pt x="578" y="261"/>
                    <a:pt x="575" y="261"/>
                  </a:cubicBezTo>
                  <a:cubicBezTo>
                    <a:pt x="575" y="261"/>
                    <a:pt x="575" y="261"/>
                    <a:pt x="575" y="261"/>
                  </a:cubicBezTo>
                  <a:close/>
                  <a:moveTo>
                    <a:pt x="301" y="137"/>
                  </a:moveTo>
                  <a:cubicBezTo>
                    <a:pt x="301" y="137"/>
                    <a:pt x="301" y="137"/>
                    <a:pt x="301" y="137"/>
                  </a:cubicBezTo>
                  <a:cubicBezTo>
                    <a:pt x="299" y="135"/>
                    <a:pt x="297" y="133"/>
                    <a:pt x="295" y="131"/>
                  </a:cubicBezTo>
                  <a:cubicBezTo>
                    <a:pt x="295" y="130"/>
                    <a:pt x="295" y="130"/>
                    <a:pt x="295" y="129"/>
                  </a:cubicBezTo>
                  <a:cubicBezTo>
                    <a:pt x="296" y="129"/>
                    <a:pt x="297" y="129"/>
                    <a:pt x="297" y="129"/>
                  </a:cubicBezTo>
                  <a:cubicBezTo>
                    <a:pt x="299" y="132"/>
                    <a:pt x="301" y="134"/>
                    <a:pt x="303" y="136"/>
                  </a:cubicBezTo>
                  <a:cubicBezTo>
                    <a:pt x="303" y="136"/>
                    <a:pt x="303" y="137"/>
                    <a:pt x="302" y="137"/>
                  </a:cubicBezTo>
                  <a:cubicBezTo>
                    <a:pt x="302" y="138"/>
                    <a:pt x="302" y="138"/>
                    <a:pt x="301" y="137"/>
                  </a:cubicBezTo>
                  <a:close/>
                  <a:moveTo>
                    <a:pt x="592" y="259"/>
                  </a:moveTo>
                  <a:cubicBezTo>
                    <a:pt x="591" y="259"/>
                    <a:pt x="591" y="259"/>
                    <a:pt x="591" y="258"/>
                  </a:cubicBezTo>
                  <a:cubicBezTo>
                    <a:pt x="591" y="258"/>
                    <a:pt x="591" y="257"/>
                    <a:pt x="592" y="257"/>
                  </a:cubicBezTo>
                  <a:cubicBezTo>
                    <a:pt x="595" y="257"/>
                    <a:pt x="597" y="257"/>
                    <a:pt x="600" y="256"/>
                  </a:cubicBezTo>
                  <a:cubicBezTo>
                    <a:pt x="601" y="256"/>
                    <a:pt x="601" y="256"/>
                    <a:pt x="601" y="257"/>
                  </a:cubicBezTo>
                  <a:cubicBezTo>
                    <a:pt x="602" y="258"/>
                    <a:pt x="601" y="258"/>
                    <a:pt x="601" y="258"/>
                  </a:cubicBezTo>
                  <a:cubicBezTo>
                    <a:pt x="598" y="259"/>
                    <a:pt x="595" y="259"/>
                    <a:pt x="592" y="259"/>
                  </a:cubicBezTo>
                  <a:cubicBezTo>
                    <a:pt x="592" y="259"/>
                    <a:pt x="592" y="259"/>
                    <a:pt x="592" y="259"/>
                  </a:cubicBezTo>
                  <a:close/>
                  <a:moveTo>
                    <a:pt x="290" y="125"/>
                  </a:moveTo>
                  <a:cubicBezTo>
                    <a:pt x="290" y="125"/>
                    <a:pt x="290" y="125"/>
                    <a:pt x="290" y="124"/>
                  </a:cubicBezTo>
                  <a:cubicBezTo>
                    <a:pt x="290" y="124"/>
                    <a:pt x="290" y="124"/>
                    <a:pt x="290" y="124"/>
                  </a:cubicBezTo>
                  <a:cubicBezTo>
                    <a:pt x="288" y="122"/>
                    <a:pt x="286" y="120"/>
                    <a:pt x="284" y="118"/>
                  </a:cubicBezTo>
                  <a:cubicBezTo>
                    <a:pt x="284" y="118"/>
                    <a:pt x="284" y="117"/>
                    <a:pt x="284" y="117"/>
                  </a:cubicBezTo>
                  <a:cubicBezTo>
                    <a:pt x="285" y="116"/>
                    <a:pt x="286" y="116"/>
                    <a:pt x="286" y="117"/>
                  </a:cubicBezTo>
                  <a:cubicBezTo>
                    <a:pt x="288" y="119"/>
                    <a:pt x="290" y="121"/>
                    <a:pt x="291" y="123"/>
                  </a:cubicBezTo>
                  <a:cubicBezTo>
                    <a:pt x="291" y="123"/>
                    <a:pt x="291" y="123"/>
                    <a:pt x="291" y="123"/>
                  </a:cubicBezTo>
                  <a:cubicBezTo>
                    <a:pt x="292" y="124"/>
                    <a:pt x="292" y="124"/>
                    <a:pt x="291" y="125"/>
                  </a:cubicBezTo>
                  <a:cubicBezTo>
                    <a:pt x="291" y="125"/>
                    <a:pt x="291" y="125"/>
                    <a:pt x="290" y="125"/>
                  </a:cubicBezTo>
                  <a:close/>
                  <a:moveTo>
                    <a:pt x="58" y="16"/>
                  </a:moveTo>
                  <a:cubicBezTo>
                    <a:pt x="57" y="16"/>
                    <a:pt x="57" y="16"/>
                    <a:pt x="57" y="16"/>
                  </a:cubicBezTo>
                  <a:cubicBezTo>
                    <a:pt x="57" y="15"/>
                    <a:pt x="57" y="15"/>
                    <a:pt x="57" y="14"/>
                  </a:cubicBezTo>
                  <a:cubicBezTo>
                    <a:pt x="60" y="13"/>
                    <a:pt x="62" y="11"/>
                    <a:pt x="65" y="10"/>
                  </a:cubicBezTo>
                  <a:cubicBezTo>
                    <a:pt x="65" y="9"/>
                    <a:pt x="66" y="10"/>
                    <a:pt x="66" y="10"/>
                  </a:cubicBezTo>
                  <a:cubicBezTo>
                    <a:pt x="66" y="11"/>
                    <a:pt x="66" y="11"/>
                    <a:pt x="66" y="12"/>
                  </a:cubicBezTo>
                  <a:cubicBezTo>
                    <a:pt x="63" y="13"/>
                    <a:pt x="61" y="14"/>
                    <a:pt x="59" y="16"/>
                  </a:cubicBezTo>
                  <a:cubicBezTo>
                    <a:pt x="58" y="16"/>
                    <a:pt x="58" y="16"/>
                    <a:pt x="58" y="16"/>
                  </a:cubicBezTo>
                  <a:close/>
                  <a:moveTo>
                    <a:pt x="279" y="112"/>
                  </a:moveTo>
                  <a:cubicBezTo>
                    <a:pt x="279" y="112"/>
                    <a:pt x="279" y="112"/>
                    <a:pt x="279" y="112"/>
                  </a:cubicBezTo>
                  <a:cubicBezTo>
                    <a:pt x="277" y="109"/>
                    <a:pt x="275" y="107"/>
                    <a:pt x="273" y="106"/>
                  </a:cubicBezTo>
                  <a:cubicBezTo>
                    <a:pt x="273" y="105"/>
                    <a:pt x="273" y="104"/>
                    <a:pt x="273" y="104"/>
                  </a:cubicBezTo>
                  <a:cubicBezTo>
                    <a:pt x="274" y="104"/>
                    <a:pt x="274" y="104"/>
                    <a:pt x="275" y="104"/>
                  </a:cubicBezTo>
                  <a:cubicBezTo>
                    <a:pt x="276" y="106"/>
                    <a:pt x="278" y="108"/>
                    <a:pt x="280" y="110"/>
                  </a:cubicBezTo>
                  <a:cubicBezTo>
                    <a:pt x="281" y="111"/>
                    <a:pt x="281" y="112"/>
                    <a:pt x="280" y="112"/>
                  </a:cubicBezTo>
                  <a:cubicBezTo>
                    <a:pt x="280" y="112"/>
                    <a:pt x="279" y="112"/>
                    <a:pt x="279" y="112"/>
                  </a:cubicBezTo>
                  <a:close/>
                  <a:moveTo>
                    <a:pt x="268" y="100"/>
                  </a:moveTo>
                  <a:cubicBezTo>
                    <a:pt x="268" y="100"/>
                    <a:pt x="268" y="99"/>
                    <a:pt x="267" y="99"/>
                  </a:cubicBezTo>
                  <a:cubicBezTo>
                    <a:pt x="267" y="98"/>
                    <a:pt x="266" y="98"/>
                    <a:pt x="265" y="97"/>
                  </a:cubicBezTo>
                  <a:cubicBezTo>
                    <a:pt x="264" y="95"/>
                    <a:pt x="263" y="94"/>
                    <a:pt x="262" y="93"/>
                  </a:cubicBezTo>
                  <a:cubicBezTo>
                    <a:pt x="261" y="93"/>
                    <a:pt x="261" y="92"/>
                    <a:pt x="262" y="92"/>
                  </a:cubicBezTo>
                  <a:cubicBezTo>
                    <a:pt x="262" y="91"/>
                    <a:pt x="263" y="91"/>
                    <a:pt x="263" y="92"/>
                  </a:cubicBezTo>
                  <a:cubicBezTo>
                    <a:pt x="264" y="93"/>
                    <a:pt x="266" y="94"/>
                    <a:pt x="267" y="95"/>
                  </a:cubicBezTo>
                  <a:cubicBezTo>
                    <a:pt x="267" y="96"/>
                    <a:pt x="268" y="97"/>
                    <a:pt x="269" y="98"/>
                  </a:cubicBezTo>
                  <a:cubicBezTo>
                    <a:pt x="269" y="98"/>
                    <a:pt x="269" y="99"/>
                    <a:pt x="269" y="99"/>
                  </a:cubicBezTo>
                  <a:cubicBezTo>
                    <a:pt x="269" y="100"/>
                    <a:pt x="268" y="100"/>
                    <a:pt x="268" y="100"/>
                  </a:cubicBezTo>
                  <a:close/>
                  <a:moveTo>
                    <a:pt x="72" y="8"/>
                  </a:moveTo>
                  <a:cubicBezTo>
                    <a:pt x="72" y="8"/>
                    <a:pt x="72" y="7"/>
                    <a:pt x="72" y="7"/>
                  </a:cubicBezTo>
                  <a:cubicBezTo>
                    <a:pt x="71" y="7"/>
                    <a:pt x="72" y="6"/>
                    <a:pt x="72" y="6"/>
                  </a:cubicBezTo>
                  <a:cubicBezTo>
                    <a:pt x="72" y="6"/>
                    <a:pt x="72" y="6"/>
                    <a:pt x="72" y="6"/>
                  </a:cubicBezTo>
                  <a:cubicBezTo>
                    <a:pt x="75" y="5"/>
                    <a:pt x="78" y="4"/>
                    <a:pt x="80" y="3"/>
                  </a:cubicBezTo>
                  <a:cubicBezTo>
                    <a:pt x="81" y="3"/>
                    <a:pt x="81" y="3"/>
                    <a:pt x="82" y="4"/>
                  </a:cubicBezTo>
                  <a:cubicBezTo>
                    <a:pt x="82" y="4"/>
                    <a:pt x="81" y="5"/>
                    <a:pt x="81" y="5"/>
                  </a:cubicBezTo>
                  <a:cubicBezTo>
                    <a:pt x="78" y="6"/>
                    <a:pt x="76" y="7"/>
                    <a:pt x="73" y="8"/>
                  </a:cubicBezTo>
                  <a:cubicBezTo>
                    <a:pt x="73" y="8"/>
                    <a:pt x="73" y="8"/>
                    <a:pt x="73" y="8"/>
                  </a:cubicBezTo>
                  <a:cubicBezTo>
                    <a:pt x="73" y="8"/>
                    <a:pt x="72" y="8"/>
                    <a:pt x="72" y="8"/>
                  </a:cubicBezTo>
                  <a:close/>
                  <a:moveTo>
                    <a:pt x="256" y="87"/>
                  </a:moveTo>
                  <a:cubicBezTo>
                    <a:pt x="256" y="87"/>
                    <a:pt x="256" y="87"/>
                    <a:pt x="256" y="87"/>
                  </a:cubicBezTo>
                  <a:cubicBezTo>
                    <a:pt x="254" y="85"/>
                    <a:pt x="252" y="83"/>
                    <a:pt x="250" y="81"/>
                  </a:cubicBezTo>
                  <a:cubicBezTo>
                    <a:pt x="250" y="81"/>
                    <a:pt x="250" y="80"/>
                    <a:pt x="250" y="80"/>
                  </a:cubicBezTo>
                  <a:cubicBezTo>
                    <a:pt x="250" y="79"/>
                    <a:pt x="251" y="79"/>
                    <a:pt x="251" y="80"/>
                  </a:cubicBezTo>
                  <a:cubicBezTo>
                    <a:pt x="254" y="81"/>
                    <a:pt x="256" y="84"/>
                    <a:pt x="257" y="86"/>
                  </a:cubicBezTo>
                  <a:cubicBezTo>
                    <a:pt x="258" y="86"/>
                    <a:pt x="258" y="87"/>
                    <a:pt x="257" y="87"/>
                  </a:cubicBezTo>
                  <a:cubicBezTo>
                    <a:pt x="257" y="87"/>
                    <a:pt x="257" y="87"/>
                    <a:pt x="256" y="87"/>
                  </a:cubicBezTo>
                  <a:close/>
                  <a:moveTo>
                    <a:pt x="244" y="75"/>
                  </a:moveTo>
                  <a:cubicBezTo>
                    <a:pt x="244" y="75"/>
                    <a:pt x="244" y="75"/>
                    <a:pt x="244" y="75"/>
                  </a:cubicBezTo>
                  <a:cubicBezTo>
                    <a:pt x="242" y="73"/>
                    <a:pt x="240" y="71"/>
                    <a:pt x="238" y="70"/>
                  </a:cubicBezTo>
                  <a:cubicBezTo>
                    <a:pt x="237" y="69"/>
                    <a:pt x="237" y="69"/>
                    <a:pt x="238" y="68"/>
                  </a:cubicBezTo>
                  <a:cubicBezTo>
                    <a:pt x="238" y="68"/>
                    <a:pt x="239" y="68"/>
                    <a:pt x="239" y="68"/>
                  </a:cubicBezTo>
                  <a:cubicBezTo>
                    <a:pt x="241" y="70"/>
                    <a:pt x="243" y="72"/>
                    <a:pt x="245" y="74"/>
                  </a:cubicBezTo>
                  <a:cubicBezTo>
                    <a:pt x="246" y="74"/>
                    <a:pt x="246" y="75"/>
                    <a:pt x="245" y="75"/>
                  </a:cubicBezTo>
                  <a:cubicBezTo>
                    <a:pt x="245" y="76"/>
                    <a:pt x="245" y="76"/>
                    <a:pt x="244" y="75"/>
                  </a:cubicBezTo>
                  <a:close/>
                  <a:moveTo>
                    <a:pt x="88" y="3"/>
                  </a:moveTo>
                  <a:cubicBezTo>
                    <a:pt x="88" y="3"/>
                    <a:pt x="88" y="2"/>
                    <a:pt x="88" y="2"/>
                  </a:cubicBezTo>
                  <a:cubicBezTo>
                    <a:pt x="88" y="2"/>
                    <a:pt x="88" y="1"/>
                    <a:pt x="89" y="1"/>
                  </a:cubicBezTo>
                  <a:cubicBezTo>
                    <a:pt x="91" y="0"/>
                    <a:pt x="94" y="0"/>
                    <a:pt x="97" y="0"/>
                  </a:cubicBezTo>
                  <a:cubicBezTo>
                    <a:pt x="98" y="0"/>
                    <a:pt x="98" y="0"/>
                    <a:pt x="98" y="1"/>
                  </a:cubicBezTo>
                  <a:cubicBezTo>
                    <a:pt x="98" y="1"/>
                    <a:pt x="98" y="2"/>
                    <a:pt x="97" y="2"/>
                  </a:cubicBezTo>
                  <a:cubicBezTo>
                    <a:pt x="94" y="2"/>
                    <a:pt x="92" y="2"/>
                    <a:pt x="89" y="3"/>
                  </a:cubicBezTo>
                  <a:cubicBezTo>
                    <a:pt x="89" y="3"/>
                    <a:pt x="88" y="3"/>
                    <a:pt x="88" y="3"/>
                  </a:cubicBezTo>
                  <a:close/>
                  <a:moveTo>
                    <a:pt x="232" y="64"/>
                  </a:moveTo>
                  <a:cubicBezTo>
                    <a:pt x="231" y="64"/>
                    <a:pt x="231" y="64"/>
                    <a:pt x="231" y="64"/>
                  </a:cubicBezTo>
                  <a:cubicBezTo>
                    <a:pt x="229" y="62"/>
                    <a:pt x="227" y="61"/>
                    <a:pt x="225" y="59"/>
                  </a:cubicBezTo>
                  <a:cubicBezTo>
                    <a:pt x="224" y="58"/>
                    <a:pt x="224" y="58"/>
                    <a:pt x="225" y="57"/>
                  </a:cubicBezTo>
                  <a:cubicBezTo>
                    <a:pt x="225" y="57"/>
                    <a:pt x="226" y="57"/>
                    <a:pt x="226" y="57"/>
                  </a:cubicBezTo>
                  <a:cubicBezTo>
                    <a:pt x="228" y="59"/>
                    <a:pt x="230" y="61"/>
                    <a:pt x="233" y="63"/>
                  </a:cubicBezTo>
                  <a:cubicBezTo>
                    <a:pt x="233" y="63"/>
                    <a:pt x="233" y="64"/>
                    <a:pt x="233" y="64"/>
                  </a:cubicBezTo>
                  <a:cubicBezTo>
                    <a:pt x="232" y="64"/>
                    <a:pt x="232" y="65"/>
                    <a:pt x="232" y="64"/>
                  </a:cubicBezTo>
                  <a:close/>
                  <a:moveTo>
                    <a:pt x="218" y="54"/>
                  </a:moveTo>
                  <a:cubicBezTo>
                    <a:pt x="218" y="54"/>
                    <a:pt x="218" y="54"/>
                    <a:pt x="218" y="54"/>
                  </a:cubicBezTo>
                  <a:cubicBezTo>
                    <a:pt x="216" y="52"/>
                    <a:pt x="214" y="50"/>
                    <a:pt x="211" y="49"/>
                  </a:cubicBezTo>
                  <a:cubicBezTo>
                    <a:pt x="211" y="48"/>
                    <a:pt x="211" y="48"/>
                    <a:pt x="211" y="47"/>
                  </a:cubicBezTo>
                  <a:cubicBezTo>
                    <a:pt x="212" y="47"/>
                    <a:pt x="212" y="47"/>
                    <a:pt x="213" y="47"/>
                  </a:cubicBezTo>
                  <a:cubicBezTo>
                    <a:pt x="215" y="49"/>
                    <a:pt x="217" y="50"/>
                    <a:pt x="219" y="52"/>
                  </a:cubicBezTo>
                  <a:cubicBezTo>
                    <a:pt x="220" y="52"/>
                    <a:pt x="220" y="53"/>
                    <a:pt x="220" y="53"/>
                  </a:cubicBezTo>
                  <a:cubicBezTo>
                    <a:pt x="219" y="54"/>
                    <a:pt x="219" y="54"/>
                    <a:pt x="218" y="54"/>
                  </a:cubicBezTo>
                  <a:close/>
                  <a:moveTo>
                    <a:pt x="105" y="2"/>
                  </a:moveTo>
                  <a:cubicBezTo>
                    <a:pt x="105" y="1"/>
                    <a:pt x="104" y="1"/>
                    <a:pt x="104" y="1"/>
                  </a:cubicBezTo>
                  <a:cubicBezTo>
                    <a:pt x="104" y="0"/>
                    <a:pt x="105" y="0"/>
                    <a:pt x="106" y="0"/>
                  </a:cubicBezTo>
                  <a:cubicBezTo>
                    <a:pt x="108" y="0"/>
                    <a:pt x="111" y="0"/>
                    <a:pt x="114" y="0"/>
                  </a:cubicBezTo>
                  <a:cubicBezTo>
                    <a:pt x="115" y="0"/>
                    <a:pt x="115" y="1"/>
                    <a:pt x="115" y="1"/>
                  </a:cubicBezTo>
                  <a:cubicBezTo>
                    <a:pt x="115" y="2"/>
                    <a:pt x="114" y="2"/>
                    <a:pt x="114" y="2"/>
                  </a:cubicBezTo>
                  <a:cubicBezTo>
                    <a:pt x="111" y="2"/>
                    <a:pt x="108" y="2"/>
                    <a:pt x="105" y="2"/>
                  </a:cubicBezTo>
                  <a:cubicBezTo>
                    <a:pt x="105" y="2"/>
                    <a:pt x="105" y="2"/>
                    <a:pt x="105" y="2"/>
                  </a:cubicBezTo>
                  <a:close/>
                  <a:moveTo>
                    <a:pt x="205" y="44"/>
                  </a:moveTo>
                  <a:cubicBezTo>
                    <a:pt x="205" y="44"/>
                    <a:pt x="205" y="44"/>
                    <a:pt x="205" y="44"/>
                  </a:cubicBezTo>
                  <a:cubicBezTo>
                    <a:pt x="202" y="42"/>
                    <a:pt x="200" y="40"/>
                    <a:pt x="198" y="39"/>
                  </a:cubicBezTo>
                  <a:cubicBezTo>
                    <a:pt x="197" y="39"/>
                    <a:pt x="197" y="38"/>
                    <a:pt x="197" y="37"/>
                  </a:cubicBezTo>
                  <a:cubicBezTo>
                    <a:pt x="198" y="37"/>
                    <a:pt x="198" y="37"/>
                    <a:pt x="199" y="37"/>
                  </a:cubicBezTo>
                  <a:cubicBezTo>
                    <a:pt x="201" y="39"/>
                    <a:pt x="203" y="40"/>
                    <a:pt x="206" y="42"/>
                  </a:cubicBezTo>
                  <a:cubicBezTo>
                    <a:pt x="206" y="42"/>
                    <a:pt x="206" y="43"/>
                    <a:pt x="206" y="43"/>
                  </a:cubicBezTo>
                  <a:cubicBezTo>
                    <a:pt x="206" y="44"/>
                    <a:pt x="205" y="44"/>
                    <a:pt x="205" y="44"/>
                  </a:cubicBezTo>
                  <a:close/>
                  <a:moveTo>
                    <a:pt x="191" y="34"/>
                  </a:moveTo>
                  <a:cubicBezTo>
                    <a:pt x="191" y="34"/>
                    <a:pt x="191" y="34"/>
                    <a:pt x="191" y="34"/>
                  </a:cubicBezTo>
                  <a:cubicBezTo>
                    <a:pt x="188" y="33"/>
                    <a:pt x="186" y="31"/>
                    <a:pt x="183" y="30"/>
                  </a:cubicBezTo>
                  <a:cubicBezTo>
                    <a:pt x="183" y="30"/>
                    <a:pt x="183" y="29"/>
                    <a:pt x="183" y="28"/>
                  </a:cubicBezTo>
                  <a:cubicBezTo>
                    <a:pt x="183" y="28"/>
                    <a:pt x="184" y="28"/>
                    <a:pt x="185" y="28"/>
                  </a:cubicBezTo>
                  <a:cubicBezTo>
                    <a:pt x="187" y="30"/>
                    <a:pt x="189" y="31"/>
                    <a:pt x="192" y="33"/>
                  </a:cubicBezTo>
                  <a:cubicBezTo>
                    <a:pt x="192" y="33"/>
                    <a:pt x="192" y="33"/>
                    <a:pt x="192" y="34"/>
                  </a:cubicBezTo>
                  <a:cubicBezTo>
                    <a:pt x="192" y="34"/>
                    <a:pt x="191" y="35"/>
                    <a:pt x="191" y="34"/>
                  </a:cubicBezTo>
                  <a:close/>
                  <a:moveTo>
                    <a:pt x="122" y="4"/>
                  </a:moveTo>
                  <a:cubicBezTo>
                    <a:pt x="121" y="3"/>
                    <a:pt x="121" y="3"/>
                    <a:pt x="121" y="2"/>
                  </a:cubicBezTo>
                  <a:cubicBezTo>
                    <a:pt x="121" y="2"/>
                    <a:pt x="122" y="1"/>
                    <a:pt x="122" y="2"/>
                  </a:cubicBezTo>
                  <a:cubicBezTo>
                    <a:pt x="123" y="2"/>
                    <a:pt x="124" y="2"/>
                    <a:pt x="125" y="2"/>
                  </a:cubicBezTo>
                  <a:cubicBezTo>
                    <a:pt x="127" y="3"/>
                    <a:pt x="129" y="3"/>
                    <a:pt x="131" y="4"/>
                  </a:cubicBezTo>
                  <a:cubicBezTo>
                    <a:pt x="131" y="4"/>
                    <a:pt x="132" y="4"/>
                    <a:pt x="131" y="5"/>
                  </a:cubicBezTo>
                  <a:cubicBezTo>
                    <a:pt x="131" y="5"/>
                    <a:pt x="131" y="6"/>
                    <a:pt x="130" y="6"/>
                  </a:cubicBezTo>
                  <a:cubicBezTo>
                    <a:pt x="128" y="5"/>
                    <a:pt x="126" y="5"/>
                    <a:pt x="124" y="4"/>
                  </a:cubicBezTo>
                  <a:cubicBezTo>
                    <a:pt x="124" y="4"/>
                    <a:pt x="123" y="4"/>
                    <a:pt x="122" y="4"/>
                  </a:cubicBezTo>
                  <a:cubicBezTo>
                    <a:pt x="122" y="4"/>
                    <a:pt x="122" y="4"/>
                    <a:pt x="122" y="4"/>
                  </a:cubicBezTo>
                  <a:close/>
                  <a:moveTo>
                    <a:pt x="176" y="26"/>
                  </a:moveTo>
                  <a:cubicBezTo>
                    <a:pt x="176" y="26"/>
                    <a:pt x="176" y="26"/>
                    <a:pt x="176" y="26"/>
                  </a:cubicBezTo>
                  <a:cubicBezTo>
                    <a:pt x="175" y="25"/>
                    <a:pt x="175" y="25"/>
                    <a:pt x="175" y="25"/>
                  </a:cubicBezTo>
                  <a:cubicBezTo>
                    <a:pt x="173" y="24"/>
                    <a:pt x="171" y="23"/>
                    <a:pt x="169" y="22"/>
                  </a:cubicBezTo>
                  <a:cubicBezTo>
                    <a:pt x="168" y="21"/>
                    <a:pt x="168" y="21"/>
                    <a:pt x="168" y="20"/>
                  </a:cubicBezTo>
                  <a:cubicBezTo>
                    <a:pt x="169" y="20"/>
                    <a:pt x="169" y="19"/>
                    <a:pt x="170" y="20"/>
                  </a:cubicBezTo>
                  <a:cubicBezTo>
                    <a:pt x="172" y="21"/>
                    <a:pt x="174" y="22"/>
                    <a:pt x="176" y="23"/>
                  </a:cubicBezTo>
                  <a:cubicBezTo>
                    <a:pt x="177" y="24"/>
                    <a:pt x="177" y="24"/>
                    <a:pt x="177" y="24"/>
                  </a:cubicBezTo>
                  <a:cubicBezTo>
                    <a:pt x="178" y="24"/>
                    <a:pt x="178" y="25"/>
                    <a:pt x="178" y="25"/>
                  </a:cubicBezTo>
                  <a:cubicBezTo>
                    <a:pt x="177" y="26"/>
                    <a:pt x="177" y="26"/>
                    <a:pt x="176" y="26"/>
                  </a:cubicBezTo>
                  <a:close/>
                  <a:moveTo>
                    <a:pt x="138" y="8"/>
                  </a:moveTo>
                  <a:cubicBezTo>
                    <a:pt x="138" y="8"/>
                    <a:pt x="137" y="7"/>
                    <a:pt x="138" y="7"/>
                  </a:cubicBezTo>
                  <a:cubicBezTo>
                    <a:pt x="138" y="6"/>
                    <a:pt x="138" y="6"/>
                    <a:pt x="139" y="6"/>
                  </a:cubicBezTo>
                  <a:cubicBezTo>
                    <a:pt x="141" y="7"/>
                    <a:pt x="144" y="8"/>
                    <a:pt x="147" y="9"/>
                  </a:cubicBezTo>
                  <a:cubicBezTo>
                    <a:pt x="147" y="9"/>
                    <a:pt x="148" y="10"/>
                    <a:pt x="147" y="10"/>
                  </a:cubicBezTo>
                  <a:cubicBezTo>
                    <a:pt x="147" y="11"/>
                    <a:pt x="147" y="11"/>
                    <a:pt x="146" y="11"/>
                  </a:cubicBezTo>
                  <a:cubicBezTo>
                    <a:pt x="143" y="10"/>
                    <a:pt x="141" y="9"/>
                    <a:pt x="138" y="8"/>
                  </a:cubicBezTo>
                  <a:cubicBezTo>
                    <a:pt x="138" y="8"/>
                    <a:pt x="138" y="8"/>
                    <a:pt x="138" y="8"/>
                  </a:cubicBezTo>
                  <a:close/>
                  <a:moveTo>
                    <a:pt x="161" y="18"/>
                  </a:moveTo>
                  <a:cubicBezTo>
                    <a:pt x="161" y="18"/>
                    <a:pt x="161" y="18"/>
                    <a:pt x="161" y="18"/>
                  </a:cubicBezTo>
                  <a:cubicBezTo>
                    <a:pt x="159" y="16"/>
                    <a:pt x="156" y="15"/>
                    <a:pt x="154" y="14"/>
                  </a:cubicBezTo>
                  <a:cubicBezTo>
                    <a:pt x="153" y="14"/>
                    <a:pt x="153" y="13"/>
                    <a:pt x="153" y="13"/>
                  </a:cubicBezTo>
                  <a:cubicBezTo>
                    <a:pt x="153" y="12"/>
                    <a:pt x="154" y="12"/>
                    <a:pt x="155" y="12"/>
                  </a:cubicBezTo>
                  <a:cubicBezTo>
                    <a:pt x="155" y="12"/>
                    <a:pt x="155" y="12"/>
                    <a:pt x="155" y="12"/>
                  </a:cubicBezTo>
                  <a:cubicBezTo>
                    <a:pt x="157" y="13"/>
                    <a:pt x="160" y="15"/>
                    <a:pt x="162" y="16"/>
                  </a:cubicBezTo>
                  <a:cubicBezTo>
                    <a:pt x="163" y="16"/>
                    <a:pt x="163" y="17"/>
                    <a:pt x="163" y="17"/>
                  </a:cubicBezTo>
                  <a:cubicBezTo>
                    <a:pt x="163" y="18"/>
                    <a:pt x="162" y="18"/>
                    <a:pt x="161" y="1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latin typeface="Agency FB" panose="020B0503020202020204" pitchFamily="34" charset="0"/>
              </a:endParaRPr>
            </a:p>
          </p:txBody>
        </p:sp>
        <p:sp>
          <p:nvSpPr>
            <p:cNvPr id="25" name="Rectangle 18"/>
            <p:cNvSpPr/>
            <p:nvPr/>
          </p:nvSpPr>
          <p:spPr bwMode="auto">
            <a:xfrm>
              <a:off x="5127092" y="2812075"/>
              <a:ext cx="650875" cy="615553"/>
            </a:xfrm>
            <a:prstGeom prst="rect">
              <a:avLst/>
            </a:prstGeom>
            <a:noFill/>
            <a:ln>
              <a:noFill/>
            </a:ln>
          </p:spPr>
          <p:txBody>
            <a:bodyPr wrap="square" lIns="0" tIns="0" rIns="0" bIns="0" anchor="ctr">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smtClean="0">
                  <a:ln>
                    <a:noFill/>
                  </a:ln>
                  <a:solidFill>
                    <a:srgbClr val="FFFEFE"/>
                  </a:solidFill>
                  <a:effectLst/>
                  <a:uLnTx/>
                  <a:uFillTx/>
                  <a:latin typeface="Agency FB" panose="020B0503020202020204" pitchFamily="34" charset="0"/>
                  <a:ea typeface="微软雅黑" panose="020B0503020204020204" pitchFamily="34" charset="-122"/>
                  <a:cs typeface="+mn-ea"/>
                  <a:sym typeface="+mn-lt"/>
                </a:rPr>
                <a:t>02</a:t>
              </a:r>
              <a:endParaRPr kumimoji="0" lang="en-US" sz="4000" b="1" i="0" u="none" strike="noStrike" kern="1200" cap="none" spc="0" normalizeH="0" baseline="0" noProof="0" dirty="0">
                <a:ln>
                  <a:noFill/>
                </a:ln>
                <a:solidFill>
                  <a:srgbClr val="FFFEFE"/>
                </a:solidFill>
                <a:effectLst/>
                <a:uLnTx/>
                <a:uFillTx/>
                <a:latin typeface="Agency FB" panose="020B0503020202020204" pitchFamily="34" charset="0"/>
                <a:ea typeface="微软雅黑" panose="020B0503020204020204" pitchFamily="34" charset="-122"/>
                <a:cs typeface="+mn-ea"/>
                <a:sym typeface="+mn-lt"/>
              </a:endParaRPr>
            </a:p>
          </p:txBody>
        </p:sp>
      </p:grpSp>
      <p:grpSp>
        <p:nvGrpSpPr>
          <p:cNvPr id="26" name="组合 25"/>
          <p:cNvGrpSpPr/>
          <p:nvPr/>
        </p:nvGrpSpPr>
        <p:grpSpPr>
          <a:xfrm>
            <a:off x="5542581" y="3420235"/>
            <a:ext cx="2535238" cy="1819275"/>
            <a:chOff x="5528729" y="3018450"/>
            <a:chExt cx="2535238" cy="1819275"/>
          </a:xfrm>
        </p:grpSpPr>
        <p:sp>
          <p:nvSpPr>
            <p:cNvPr id="27" name="Freeform 19"/>
            <p:cNvSpPr/>
            <p:nvPr/>
          </p:nvSpPr>
          <p:spPr bwMode="auto">
            <a:xfrm>
              <a:off x="5528729" y="3018450"/>
              <a:ext cx="2535238" cy="1819275"/>
            </a:xfrm>
            <a:custGeom>
              <a:avLst/>
              <a:gdLst>
                <a:gd name="T0" fmla="*/ 0 w 674"/>
                <a:gd name="T1" fmla="*/ 272 h 484"/>
                <a:gd name="T2" fmla="*/ 68 w 674"/>
                <a:gd name="T3" fmla="*/ 348 h 484"/>
                <a:gd name="T4" fmla="*/ 217 w 674"/>
                <a:gd name="T5" fmla="*/ 445 h 484"/>
                <a:gd name="T6" fmla="*/ 415 w 674"/>
                <a:gd name="T7" fmla="*/ 474 h 484"/>
                <a:gd name="T8" fmla="*/ 590 w 674"/>
                <a:gd name="T9" fmla="*/ 389 h 484"/>
                <a:gd name="T10" fmla="*/ 597 w 674"/>
                <a:gd name="T11" fmla="*/ 382 h 484"/>
                <a:gd name="T12" fmla="*/ 658 w 674"/>
                <a:gd name="T13" fmla="*/ 271 h 484"/>
                <a:gd name="T14" fmla="*/ 670 w 674"/>
                <a:gd name="T15" fmla="*/ 152 h 484"/>
                <a:gd name="T16" fmla="*/ 643 w 674"/>
                <a:gd name="T17" fmla="*/ 58 h 484"/>
                <a:gd name="T18" fmla="*/ 592 w 674"/>
                <a:gd name="T19" fmla="*/ 9 h 484"/>
                <a:gd name="T20" fmla="*/ 533 w 674"/>
                <a:gd name="T21" fmla="*/ 4 h 484"/>
                <a:gd name="T22" fmla="*/ 477 w 674"/>
                <a:gd name="T23" fmla="*/ 27 h 484"/>
                <a:gd name="T24" fmla="*/ 426 w 674"/>
                <a:gd name="T25" fmla="*/ 62 h 484"/>
                <a:gd name="T26" fmla="*/ 379 w 674"/>
                <a:gd name="T27" fmla="*/ 105 h 484"/>
                <a:gd name="T28" fmla="*/ 376 w 674"/>
                <a:gd name="T29" fmla="*/ 109 h 484"/>
                <a:gd name="T30" fmla="*/ 301 w 674"/>
                <a:gd name="T31" fmla="*/ 190 h 484"/>
                <a:gd name="T32" fmla="*/ 197 w 674"/>
                <a:gd name="T33" fmla="*/ 257 h 484"/>
                <a:gd name="T34" fmla="*/ 79 w 674"/>
                <a:gd name="T35" fmla="*/ 280 h 484"/>
                <a:gd name="T36" fmla="*/ 0 w 674"/>
                <a:gd name="T37" fmla="*/ 272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4" h="484">
                  <a:moveTo>
                    <a:pt x="0" y="272"/>
                  </a:moveTo>
                  <a:cubicBezTo>
                    <a:pt x="9" y="284"/>
                    <a:pt x="32" y="314"/>
                    <a:pt x="68" y="348"/>
                  </a:cubicBezTo>
                  <a:cubicBezTo>
                    <a:pt x="105" y="381"/>
                    <a:pt x="155" y="419"/>
                    <a:pt x="217" y="445"/>
                  </a:cubicBezTo>
                  <a:cubicBezTo>
                    <a:pt x="277" y="470"/>
                    <a:pt x="348" y="484"/>
                    <a:pt x="415" y="474"/>
                  </a:cubicBezTo>
                  <a:cubicBezTo>
                    <a:pt x="483" y="466"/>
                    <a:pt x="546" y="435"/>
                    <a:pt x="590" y="389"/>
                  </a:cubicBezTo>
                  <a:cubicBezTo>
                    <a:pt x="593" y="387"/>
                    <a:pt x="595" y="384"/>
                    <a:pt x="597" y="382"/>
                  </a:cubicBezTo>
                  <a:cubicBezTo>
                    <a:pt x="626" y="350"/>
                    <a:pt x="647" y="311"/>
                    <a:pt x="658" y="271"/>
                  </a:cubicBezTo>
                  <a:cubicBezTo>
                    <a:pt x="671" y="231"/>
                    <a:pt x="674" y="189"/>
                    <a:pt x="670" y="152"/>
                  </a:cubicBezTo>
                  <a:cubicBezTo>
                    <a:pt x="667" y="115"/>
                    <a:pt x="657" y="83"/>
                    <a:pt x="643" y="58"/>
                  </a:cubicBezTo>
                  <a:cubicBezTo>
                    <a:pt x="629" y="34"/>
                    <a:pt x="611" y="17"/>
                    <a:pt x="592" y="9"/>
                  </a:cubicBezTo>
                  <a:cubicBezTo>
                    <a:pt x="572" y="0"/>
                    <a:pt x="552" y="0"/>
                    <a:pt x="533" y="4"/>
                  </a:cubicBezTo>
                  <a:cubicBezTo>
                    <a:pt x="514" y="9"/>
                    <a:pt x="495" y="17"/>
                    <a:pt x="477" y="27"/>
                  </a:cubicBezTo>
                  <a:cubicBezTo>
                    <a:pt x="459" y="38"/>
                    <a:pt x="442" y="49"/>
                    <a:pt x="426" y="62"/>
                  </a:cubicBezTo>
                  <a:cubicBezTo>
                    <a:pt x="409" y="75"/>
                    <a:pt x="394" y="89"/>
                    <a:pt x="379" y="105"/>
                  </a:cubicBezTo>
                  <a:cubicBezTo>
                    <a:pt x="378" y="107"/>
                    <a:pt x="377" y="108"/>
                    <a:pt x="376" y="109"/>
                  </a:cubicBezTo>
                  <a:cubicBezTo>
                    <a:pt x="353" y="133"/>
                    <a:pt x="331" y="163"/>
                    <a:pt x="301" y="190"/>
                  </a:cubicBezTo>
                  <a:cubicBezTo>
                    <a:pt x="272" y="217"/>
                    <a:pt x="236" y="241"/>
                    <a:pt x="197" y="257"/>
                  </a:cubicBezTo>
                  <a:cubicBezTo>
                    <a:pt x="158" y="273"/>
                    <a:pt x="116" y="280"/>
                    <a:pt x="79" y="280"/>
                  </a:cubicBezTo>
                  <a:cubicBezTo>
                    <a:pt x="42" y="281"/>
                    <a:pt x="12" y="274"/>
                    <a:pt x="0" y="272"/>
                  </a:cubicBezTo>
                  <a:close/>
                </a:path>
              </a:pathLst>
            </a:custGeom>
            <a:solidFill>
              <a:srgbClr val="5B9BD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latin typeface="Agency FB" panose="020B0503020202020204" pitchFamily="34" charset="0"/>
              </a:endParaRPr>
            </a:p>
          </p:txBody>
        </p:sp>
        <p:sp>
          <p:nvSpPr>
            <p:cNvPr id="28" name="Freeform 21"/>
            <p:cNvSpPr>
              <a:spLocks noEditPoints="1"/>
            </p:cNvSpPr>
            <p:nvPr/>
          </p:nvSpPr>
          <p:spPr bwMode="auto">
            <a:xfrm>
              <a:off x="5600167" y="3040675"/>
              <a:ext cx="2441575" cy="1755775"/>
            </a:xfrm>
            <a:custGeom>
              <a:avLst/>
              <a:gdLst>
                <a:gd name="T0" fmla="*/ 473 w 649"/>
                <a:gd name="T1" fmla="*/ 441 h 467"/>
                <a:gd name="T2" fmla="*/ 449 w 649"/>
                <a:gd name="T3" fmla="*/ 453 h 467"/>
                <a:gd name="T4" fmla="*/ 515 w 649"/>
                <a:gd name="T5" fmla="*/ 423 h 467"/>
                <a:gd name="T6" fmla="*/ 537 w 649"/>
                <a:gd name="T7" fmla="*/ 406 h 467"/>
                <a:gd name="T8" fmla="*/ 543 w 649"/>
                <a:gd name="T9" fmla="*/ 402 h 467"/>
                <a:gd name="T10" fmla="*/ 395 w 649"/>
                <a:gd name="T11" fmla="*/ 462 h 467"/>
                <a:gd name="T12" fmla="*/ 556 w 649"/>
                <a:gd name="T13" fmla="*/ 390 h 467"/>
                <a:gd name="T14" fmla="*/ 577 w 649"/>
                <a:gd name="T15" fmla="*/ 369 h 467"/>
                <a:gd name="T16" fmla="*/ 369 w 649"/>
                <a:gd name="T17" fmla="*/ 467 h 467"/>
                <a:gd name="T18" fmla="*/ 351 w 649"/>
                <a:gd name="T19" fmla="*/ 465 h 467"/>
                <a:gd name="T20" fmla="*/ 592 w 649"/>
                <a:gd name="T21" fmla="*/ 348 h 467"/>
                <a:gd name="T22" fmla="*/ 315 w 649"/>
                <a:gd name="T23" fmla="*/ 465 h 467"/>
                <a:gd name="T24" fmla="*/ 288 w 649"/>
                <a:gd name="T25" fmla="*/ 459 h 467"/>
                <a:gd name="T26" fmla="*/ 279 w 649"/>
                <a:gd name="T27" fmla="*/ 460 h 467"/>
                <a:gd name="T28" fmla="*/ 621 w 649"/>
                <a:gd name="T29" fmla="*/ 303 h 467"/>
                <a:gd name="T30" fmla="*/ 629 w 649"/>
                <a:gd name="T31" fmla="*/ 277 h 467"/>
                <a:gd name="T32" fmla="*/ 243 w 649"/>
                <a:gd name="T33" fmla="*/ 451 h 467"/>
                <a:gd name="T34" fmla="*/ 217 w 649"/>
                <a:gd name="T35" fmla="*/ 441 h 467"/>
                <a:gd name="T36" fmla="*/ 638 w 649"/>
                <a:gd name="T37" fmla="*/ 252 h 467"/>
                <a:gd name="T38" fmla="*/ 645 w 649"/>
                <a:gd name="T39" fmla="*/ 225 h 467"/>
                <a:gd name="T40" fmla="*/ 644 w 649"/>
                <a:gd name="T41" fmla="*/ 216 h 467"/>
                <a:gd name="T42" fmla="*/ 177 w 649"/>
                <a:gd name="T43" fmla="*/ 424 h 467"/>
                <a:gd name="T44" fmla="*/ 647 w 649"/>
                <a:gd name="T45" fmla="*/ 188 h 467"/>
                <a:gd name="T46" fmla="*/ 647 w 649"/>
                <a:gd name="T47" fmla="*/ 181 h 467"/>
                <a:gd name="T48" fmla="*/ 130 w 649"/>
                <a:gd name="T49" fmla="*/ 397 h 467"/>
                <a:gd name="T50" fmla="*/ 106 w 649"/>
                <a:gd name="T51" fmla="*/ 381 h 467"/>
                <a:gd name="T52" fmla="*/ 646 w 649"/>
                <a:gd name="T53" fmla="*/ 145 h 467"/>
                <a:gd name="T54" fmla="*/ 643 w 649"/>
                <a:gd name="T55" fmla="*/ 117 h 467"/>
                <a:gd name="T56" fmla="*/ 639 w 649"/>
                <a:gd name="T57" fmla="*/ 108 h 467"/>
                <a:gd name="T58" fmla="*/ 72 w 649"/>
                <a:gd name="T59" fmla="*/ 355 h 467"/>
                <a:gd name="T60" fmla="*/ 50 w 649"/>
                <a:gd name="T61" fmla="*/ 335 h 467"/>
                <a:gd name="T62" fmla="*/ 628 w 649"/>
                <a:gd name="T63" fmla="*/ 70 h 467"/>
                <a:gd name="T64" fmla="*/ 182 w 649"/>
                <a:gd name="T65" fmla="*/ 255 h 467"/>
                <a:gd name="T66" fmla="*/ 208 w 649"/>
                <a:gd name="T67" fmla="*/ 244 h 467"/>
                <a:gd name="T68" fmla="*/ 215 w 649"/>
                <a:gd name="T69" fmla="*/ 238 h 467"/>
                <a:gd name="T70" fmla="*/ 158 w 649"/>
                <a:gd name="T71" fmla="*/ 265 h 467"/>
                <a:gd name="T72" fmla="*/ 231 w 649"/>
                <a:gd name="T73" fmla="*/ 228 h 467"/>
                <a:gd name="T74" fmla="*/ 32 w 649"/>
                <a:gd name="T75" fmla="*/ 318 h 467"/>
                <a:gd name="T76" fmla="*/ 254 w 649"/>
                <a:gd name="T77" fmla="*/ 214 h 467"/>
                <a:gd name="T78" fmla="*/ 260 w 649"/>
                <a:gd name="T79" fmla="*/ 209 h 467"/>
                <a:gd name="T80" fmla="*/ 106 w 649"/>
                <a:gd name="T81" fmla="*/ 276 h 467"/>
                <a:gd name="T82" fmla="*/ 77 w 649"/>
                <a:gd name="T83" fmla="*/ 279 h 467"/>
                <a:gd name="T84" fmla="*/ 611 w 649"/>
                <a:gd name="T85" fmla="*/ 43 h 467"/>
                <a:gd name="T86" fmla="*/ 20 w 649"/>
                <a:gd name="T87" fmla="*/ 303 h 467"/>
                <a:gd name="T88" fmla="*/ 300 w 649"/>
                <a:gd name="T89" fmla="*/ 172 h 467"/>
                <a:gd name="T90" fmla="*/ 51 w 649"/>
                <a:gd name="T91" fmla="*/ 280 h 467"/>
                <a:gd name="T92" fmla="*/ 593 w 649"/>
                <a:gd name="T93" fmla="*/ 21 h 467"/>
                <a:gd name="T94" fmla="*/ 8 w 649"/>
                <a:gd name="T95" fmla="*/ 292 h 467"/>
                <a:gd name="T96" fmla="*/ 332 w 649"/>
                <a:gd name="T97" fmla="*/ 139 h 467"/>
                <a:gd name="T98" fmla="*/ 337 w 649"/>
                <a:gd name="T99" fmla="*/ 133 h 467"/>
                <a:gd name="T100" fmla="*/ 579 w 649"/>
                <a:gd name="T101" fmla="*/ 11 h 467"/>
                <a:gd name="T102" fmla="*/ 361 w 649"/>
                <a:gd name="T103" fmla="*/ 107 h 467"/>
                <a:gd name="T104" fmla="*/ 561 w 649"/>
                <a:gd name="T105" fmla="*/ 4 h 467"/>
                <a:gd name="T106" fmla="*/ 374 w 649"/>
                <a:gd name="T107" fmla="*/ 93 h 467"/>
                <a:gd name="T108" fmla="*/ 545 w 649"/>
                <a:gd name="T109" fmla="*/ 0 h 467"/>
                <a:gd name="T110" fmla="*/ 414 w 649"/>
                <a:gd name="T111" fmla="*/ 57 h 467"/>
                <a:gd name="T112" fmla="*/ 537 w 649"/>
                <a:gd name="T113" fmla="*/ 1 h 467"/>
                <a:gd name="T114" fmla="*/ 451 w 649"/>
                <a:gd name="T115" fmla="*/ 30 h 467"/>
                <a:gd name="T116" fmla="*/ 519 w 649"/>
                <a:gd name="T117" fmla="*/ 3 h 467"/>
                <a:gd name="T118" fmla="*/ 501 w 649"/>
                <a:gd name="T119" fmla="*/ 9 h 467"/>
                <a:gd name="T120" fmla="*/ 484 w 649"/>
                <a:gd name="T121" fmla="*/ 15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9" h="467">
                  <a:moveTo>
                    <a:pt x="481" y="439"/>
                  </a:moveTo>
                  <a:cubicBezTo>
                    <a:pt x="481" y="439"/>
                    <a:pt x="481" y="438"/>
                    <a:pt x="482" y="438"/>
                  </a:cubicBezTo>
                  <a:cubicBezTo>
                    <a:pt x="484" y="437"/>
                    <a:pt x="487" y="435"/>
                    <a:pt x="490" y="434"/>
                  </a:cubicBezTo>
                  <a:cubicBezTo>
                    <a:pt x="490" y="434"/>
                    <a:pt x="491" y="434"/>
                    <a:pt x="491" y="435"/>
                  </a:cubicBezTo>
                  <a:cubicBezTo>
                    <a:pt x="492" y="435"/>
                    <a:pt x="491" y="436"/>
                    <a:pt x="491" y="436"/>
                  </a:cubicBezTo>
                  <a:cubicBezTo>
                    <a:pt x="488" y="437"/>
                    <a:pt x="485" y="439"/>
                    <a:pt x="483" y="440"/>
                  </a:cubicBezTo>
                  <a:cubicBezTo>
                    <a:pt x="483" y="440"/>
                    <a:pt x="483" y="440"/>
                    <a:pt x="483" y="440"/>
                  </a:cubicBezTo>
                  <a:cubicBezTo>
                    <a:pt x="482" y="440"/>
                    <a:pt x="481" y="440"/>
                    <a:pt x="481" y="439"/>
                  </a:cubicBezTo>
                  <a:close/>
                  <a:moveTo>
                    <a:pt x="474" y="444"/>
                  </a:moveTo>
                  <a:cubicBezTo>
                    <a:pt x="472" y="445"/>
                    <a:pt x="469" y="446"/>
                    <a:pt x="466" y="447"/>
                  </a:cubicBezTo>
                  <a:cubicBezTo>
                    <a:pt x="465" y="447"/>
                    <a:pt x="465" y="447"/>
                    <a:pt x="464" y="446"/>
                  </a:cubicBezTo>
                  <a:cubicBezTo>
                    <a:pt x="464" y="446"/>
                    <a:pt x="465" y="445"/>
                    <a:pt x="465" y="445"/>
                  </a:cubicBezTo>
                  <a:cubicBezTo>
                    <a:pt x="468" y="444"/>
                    <a:pt x="471" y="443"/>
                    <a:pt x="473" y="441"/>
                  </a:cubicBezTo>
                  <a:cubicBezTo>
                    <a:pt x="474" y="441"/>
                    <a:pt x="475" y="442"/>
                    <a:pt x="475" y="442"/>
                  </a:cubicBezTo>
                  <a:cubicBezTo>
                    <a:pt x="475" y="443"/>
                    <a:pt x="475" y="443"/>
                    <a:pt x="474" y="444"/>
                  </a:cubicBezTo>
                  <a:cubicBezTo>
                    <a:pt x="474" y="444"/>
                    <a:pt x="474" y="444"/>
                    <a:pt x="474" y="444"/>
                  </a:cubicBezTo>
                  <a:close/>
                  <a:moveTo>
                    <a:pt x="497" y="432"/>
                  </a:moveTo>
                  <a:cubicBezTo>
                    <a:pt x="497" y="431"/>
                    <a:pt x="497" y="430"/>
                    <a:pt x="498" y="430"/>
                  </a:cubicBezTo>
                  <a:cubicBezTo>
                    <a:pt x="501" y="429"/>
                    <a:pt x="503" y="427"/>
                    <a:pt x="506" y="426"/>
                  </a:cubicBezTo>
                  <a:cubicBezTo>
                    <a:pt x="506" y="425"/>
                    <a:pt x="507" y="426"/>
                    <a:pt x="507" y="426"/>
                  </a:cubicBezTo>
                  <a:cubicBezTo>
                    <a:pt x="508" y="427"/>
                    <a:pt x="507" y="427"/>
                    <a:pt x="507" y="428"/>
                  </a:cubicBezTo>
                  <a:cubicBezTo>
                    <a:pt x="504" y="429"/>
                    <a:pt x="502" y="431"/>
                    <a:pt x="499" y="432"/>
                  </a:cubicBezTo>
                  <a:cubicBezTo>
                    <a:pt x="499" y="432"/>
                    <a:pt x="499" y="432"/>
                    <a:pt x="499" y="432"/>
                  </a:cubicBezTo>
                  <a:cubicBezTo>
                    <a:pt x="498" y="432"/>
                    <a:pt x="498" y="432"/>
                    <a:pt x="497" y="432"/>
                  </a:cubicBezTo>
                  <a:close/>
                  <a:moveTo>
                    <a:pt x="457" y="450"/>
                  </a:moveTo>
                  <a:cubicBezTo>
                    <a:pt x="455" y="451"/>
                    <a:pt x="452" y="452"/>
                    <a:pt x="449" y="453"/>
                  </a:cubicBezTo>
                  <a:cubicBezTo>
                    <a:pt x="448" y="453"/>
                    <a:pt x="448" y="453"/>
                    <a:pt x="447" y="452"/>
                  </a:cubicBezTo>
                  <a:cubicBezTo>
                    <a:pt x="447" y="452"/>
                    <a:pt x="448" y="451"/>
                    <a:pt x="448" y="451"/>
                  </a:cubicBezTo>
                  <a:cubicBezTo>
                    <a:pt x="451" y="450"/>
                    <a:pt x="454" y="449"/>
                    <a:pt x="457" y="448"/>
                  </a:cubicBezTo>
                  <a:cubicBezTo>
                    <a:pt x="457" y="448"/>
                    <a:pt x="458" y="448"/>
                    <a:pt x="458" y="449"/>
                  </a:cubicBezTo>
                  <a:cubicBezTo>
                    <a:pt x="458" y="449"/>
                    <a:pt x="458" y="450"/>
                    <a:pt x="457" y="450"/>
                  </a:cubicBezTo>
                  <a:cubicBezTo>
                    <a:pt x="457" y="450"/>
                    <a:pt x="457" y="450"/>
                    <a:pt x="457" y="450"/>
                  </a:cubicBezTo>
                  <a:close/>
                  <a:moveTo>
                    <a:pt x="513" y="423"/>
                  </a:moveTo>
                  <a:cubicBezTo>
                    <a:pt x="513" y="422"/>
                    <a:pt x="513" y="421"/>
                    <a:pt x="514" y="421"/>
                  </a:cubicBezTo>
                  <a:cubicBezTo>
                    <a:pt x="516" y="420"/>
                    <a:pt x="519" y="418"/>
                    <a:pt x="521" y="416"/>
                  </a:cubicBezTo>
                  <a:cubicBezTo>
                    <a:pt x="522" y="416"/>
                    <a:pt x="522" y="416"/>
                    <a:pt x="523" y="417"/>
                  </a:cubicBezTo>
                  <a:cubicBezTo>
                    <a:pt x="523" y="417"/>
                    <a:pt x="523" y="418"/>
                    <a:pt x="522" y="418"/>
                  </a:cubicBezTo>
                  <a:cubicBezTo>
                    <a:pt x="520" y="420"/>
                    <a:pt x="517" y="421"/>
                    <a:pt x="515" y="423"/>
                  </a:cubicBezTo>
                  <a:cubicBezTo>
                    <a:pt x="515" y="423"/>
                    <a:pt x="515" y="423"/>
                    <a:pt x="515" y="423"/>
                  </a:cubicBezTo>
                  <a:cubicBezTo>
                    <a:pt x="514" y="423"/>
                    <a:pt x="513" y="423"/>
                    <a:pt x="513" y="423"/>
                  </a:cubicBezTo>
                  <a:close/>
                  <a:moveTo>
                    <a:pt x="440" y="455"/>
                  </a:moveTo>
                  <a:cubicBezTo>
                    <a:pt x="437" y="456"/>
                    <a:pt x="434" y="457"/>
                    <a:pt x="431" y="458"/>
                  </a:cubicBezTo>
                  <a:cubicBezTo>
                    <a:pt x="431" y="458"/>
                    <a:pt x="430" y="458"/>
                    <a:pt x="430" y="457"/>
                  </a:cubicBezTo>
                  <a:cubicBezTo>
                    <a:pt x="430" y="456"/>
                    <a:pt x="430" y="456"/>
                    <a:pt x="431" y="456"/>
                  </a:cubicBezTo>
                  <a:cubicBezTo>
                    <a:pt x="434" y="455"/>
                    <a:pt x="437" y="454"/>
                    <a:pt x="440" y="453"/>
                  </a:cubicBezTo>
                  <a:cubicBezTo>
                    <a:pt x="440" y="453"/>
                    <a:pt x="441" y="453"/>
                    <a:pt x="441" y="454"/>
                  </a:cubicBezTo>
                  <a:cubicBezTo>
                    <a:pt x="441" y="455"/>
                    <a:pt x="441" y="455"/>
                    <a:pt x="440" y="455"/>
                  </a:cubicBezTo>
                  <a:cubicBezTo>
                    <a:pt x="440" y="455"/>
                    <a:pt x="440" y="455"/>
                    <a:pt x="440" y="455"/>
                  </a:cubicBezTo>
                  <a:close/>
                  <a:moveTo>
                    <a:pt x="528" y="413"/>
                  </a:moveTo>
                  <a:cubicBezTo>
                    <a:pt x="528" y="412"/>
                    <a:pt x="528" y="412"/>
                    <a:pt x="529" y="411"/>
                  </a:cubicBezTo>
                  <a:cubicBezTo>
                    <a:pt x="531" y="410"/>
                    <a:pt x="533" y="408"/>
                    <a:pt x="536" y="406"/>
                  </a:cubicBezTo>
                  <a:cubicBezTo>
                    <a:pt x="536" y="406"/>
                    <a:pt x="537" y="406"/>
                    <a:pt x="537" y="406"/>
                  </a:cubicBezTo>
                  <a:cubicBezTo>
                    <a:pt x="538" y="407"/>
                    <a:pt x="538" y="407"/>
                    <a:pt x="537" y="408"/>
                  </a:cubicBezTo>
                  <a:cubicBezTo>
                    <a:pt x="535" y="410"/>
                    <a:pt x="532" y="411"/>
                    <a:pt x="530" y="413"/>
                  </a:cubicBezTo>
                  <a:cubicBezTo>
                    <a:pt x="530" y="413"/>
                    <a:pt x="530" y="413"/>
                    <a:pt x="530" y="413"/>
                  </a:cubicBezTo>
                  <a:cubicBezTo>
                    <a:pt x="529" y="413"/>
                    <a:pt x="529" y="413"/>
                    <a:pt x="528" y="413"/>
                  </a:cubicBezTo>
                  <a:close/>
                  <a:moveTo>
                    <a:pt x="423" y="460"/>
                  </a:moveTo>
                  <a:cubicBezTo>
                    <a:pt x="420" y="460"/>
                    <a:pt x="417" y="461"/>
                    <a:pt x="414" y="462"/>
                  </a:cubicBezTo>
                  <a:cubicBezTo>
                    <a:pt x="413" y="462"/>
                    <a:pt x="412" y="461"/>
                    <a:pt x="412" y="461"/>
                  </a:cubicBezTo>
                  <a:cubicBezTo>
                    <a:pt x="412" y="460"/>
                    <a:pt x="413" y="459"/>
                    <a:pt x="413" y="459"/>
                  </a:cubicBezTo>
                  <a:cubicBezTo>
                    <a:pt x="416" y="459"/>
                    <a:pt x="419" y="458"/>
                    <a:pt x="422" y="458"/>
                  </a:cubicBezTo>
                  <a:cubicBezTo>
                    <a:pt x="423" y="457"/>
                    <a:pt x="423" y="458"/>
                    <a:pt x="423" y="458"/>
                  </a:cubicBezTo>
                  <a:cubicBezTo>
                    <a:pt x="424" y="459"/>
                    <a:pt x="423" y="460"/>
                    <a:pt x="423" y="460"/>
                  </a:cubicBezTo>
                  <a:cubicBezTo>
                    <a:pt x="423" y="460"/>
                    <a:pt x="423" y="460"/>
                    <a:pt x="423" y="460"/>
                  </a:cubicBezTo>
                  <a:close/>
                  <a:moveTo>
                    <a:pt x="543" y="402"/>
                  </a:moveTo>
                  <a:cubicBezTo>
                    <a:pt x="542" y="402"/>
                    <a:pt x="542" y="401"/>
                    <a:pt x="543" y="400"/>
                  </a:cubicBezTo>
                  <a:cubicBezTo>
                    <a:pt x="545" y="399"/>
                    <a:pt x="548" y="397"/>
                    <a:pt x="550" y="395"/>
                  </a:cubicBezTo>
                  <a:cubicBezTo>
                    <a:pt x="550" y="394"/>
                    <a:pt x="551" y="394"/>
                    <a:pt x="551" y="395"/>
                  </a:cubicBezTo>
                  <a:cubicBezTo>
                    <a:pt x="552" y="395"/>
                    <a:pt x="552" y="396"/>
                    <a:pt x="551" y="396"/>
                  </a:cubicBezTo>
                  <a:cubicBezTo>
                    <a:pt x="549" y="398"/>
                    <a:pt x="547" y="400"/>
                    <a:pt x="544" y="402"/>
                  </a:cubicBezTo>
                  <a:cubicBezTo>
                    <a:pt x="544" y="402"/>
                    <a:pt x="544" y="402"/>
                    <a:pt x="544" y="402"/>
                  </a:cubicBezTo>
                  <a:cubicBezTo>
                    <a:pt x="544" y="403"/>
                    <a:pt x="543" y="402"/>
                    <a:pt x="543" y="402"/>
                  </a:cubicBezTo>
                  <a:close/>
                  <a:moveTo>
                    <a:pt x="405" y="463"/>
                  </a:moveTo>
                  <a:cubicBezTo>
                    <a:pt x="402" y="464"/>
                    <a:pt x="399" y="464"/>
                    <a:pt x="396" y="464"/>
                  </a:cubicBezTo>
                  <a:cubicBezTo>
                    <a:pt x="396" y="463"/>
                    <a:pt x="396" y="463"/>
                    <a:pt x="396" y="463"/>
                  </a:cubicBezTo>
                  <a:cubicBezTo>
                    <a:pt x="396" y="464"/>
                    <a:pt x="396" y="464"/>
                    <a:pt x="396" y="464"/>
                  </a:cubicBezTo>
                  <a:cubicBezTo>
                    <a:pt x="395" y="464"/>
                    <a:pt x="395" y="464"/>
                    <a:pt x="395" y="463"/>
                  </a:cubicBezTo>
                  <a:cubicBezTo>
                    <a:pt x="394" y="463"/>
                    <a:pt x="395" y="462"/>
                    <a:pt x="395" y="462"/>
                  </a:cubicBezTo>
                  <a:cubicBezTo>
                    <a:pt x="396" y="462"/>
                    <a:pt x="396" y="462"/>
                    <a:pt x="396" y="462"/>
                  </a:cubicBezTo>
                  <a:cubicBezTo>
                    <a:pt x="399" y="462"/>
                    <a:pt x="401" y="461"/>
                    <a:pt x="404" y="461"/>
                  </a:cubicBezTo>
                  <a:cubicBezTo>
                    <a:pt x="405" y="461"/>
                    <a:pt x="406" y="461"/>
                    <a:pt x="406" y="462"/>
                  </a:cubicBezTo>
                  <a:cubicBezTo>
                    <a:pt x="406" y="462"/>
                    <a:pt x="405" y="463"/>
                    <a:pt x="405" y="463"/>
                  </a:cubicBezTo>
                  <a:cubicBezTo>
                    <a:pt x="405" y="463"/>
                    <a:pt x="405" y="463"/>
                    <a:pt x="405" y="463"/>
                  </a:cubicBezTo>
                  <a:close/>
                  <a:moveTo>
                    <a:pt x="556" y="390"/>
                  </a:moveTo>
                  <a:cubicBezTo>
                    <a:pt x="556" y="390"/>
                    <a:pt x="556" y="389"/>
                    <a:pt x="557" y="389"/>
                  </a:cubicBezTo>
                  <a:cubicBezTo>
                    <a:pt x="559" y="387"/>
                    <a:pt x="561" y="385"/>
                    <a:pt x="563" y="383"/>
                  </a:cubicBezTo>
                  <a:cubicBezTo>
                    <a:pt x="563" y="382"/>
                    <a:pt x="564" y="382"/>
                    <a:pt x="565" y="383"/>
                  </a:cubicBezTo>
                  <a:cubicBezTo>
                    <a:pt x="565" y="383"/>
                    <a:pt x="565" y="384"/>
                    <a:pt x="565" y="384"/>
                  </a:cubicBezTo>
                  <a:cubicBezTo>
                    <a:pt x="562" y="386"/>
                    <a:pt x="560" y="388"/>
                    <a:pt x="558" y="390"/>
                  </a:cubicBezTo>
                  <a:cubicBezTo>
                    <a:pt x="558" y="390"/>
                    <a:pt x="558" y="391"/>
                    <a:pt x="558" y="391"/>
                  </a:cubicBezTo>
                  <a:cubicBezTo>
                    <a:pt x="557" y="391"/>
                    <a:pt x="557" y="391"/>
                    <a:pt x="556" y="390"/>
                  </a:cubicBezTo>
                  <a:close/>
                  <a:moveTo>
                    <a:pt x="387" y="465"/>
                  </a:moveTo>
                  <a:cubicBezTo>
                    <a:pt x="384" y="466"/>
                    <a:pt x="381" y="466"/>
                    <a:pt x="378" y="466"/>
                  </a:cubicBezTo>
                  <a:cubicBezTo>
                    <a:pt x="377" y="466"/>
                    <a:pt x="377" y="466"/>
                    <a:pt x="377" y="465"/>
                  </a:cubicBezTo>
                  <a:cubicBezTo>
                    <a:pt x="377" y="465"/>
                    <a:pt x="377" y="464"/>
                    <a:pt x="378" y="464"/>
                  </a:cubicBezTo>
                  <a:cubicBezTo>
                    <a:pt x="381" y="464"/>
                    <a:pt x="384" y="464"/>
                    <a:pt x="387" y="463"/>
                  </a:cubicBezTo>
                  <a:cubicBezTo>
                    <a:pt x="387" y="463"/>
                    <a:pt x="388" y="464"/>
                    <a:pt x="388" y="464"/>
                  </a:cubicBezTo>
                  <a:cubicBezTo>
                    <a:pt x="388" y="465"/>
                    <a:pt x="388" y="465"/>
                    <a:pt x="387" y="465"/>
                  </a:cubicBezTo>
                  <a:cubicBezTo>
                    <a:pt x="387" y="465"/>
                    <a:pt x="387" y="465"/>
                    <a:pt x="387" y="465"/>
                  </a:cubicBezTo>
                  <a:close/>
                  <a:moveTo>
                    <a:pt x="569" y="378"/>
                  </a:moveTo>
                  <a:cubicBezTo>
                    <a:pt x="569" y="377"/>
                    <a:pt x="569" y="377"/>
                    <a:pt x="569" y="376"/>
                  </a:cubicBezTo>
                  <a:cubicBezTo>
                    <a:pt x="571" y="375"/>
                    <a:pt x="572" y="373"/>
                    <a:pt x="573" y="372"/>
                  </a:cubicBezTo>
                  <a:cubicBezTo>
                    <a:pt x="574" y="371"/>
                    <a:pt x="575" y="370"/>
                    <a:pt x="575" y="369"/>
                  </a:cubicBezTo>
                  <a:cubicBezTo>
                    <a:pt x="576" y="369"/>
                    <a:pt x="577" y="369"/>
                    <a:pt x="577" y="369"/>
                  </a:cubicBezTo>
                  <a:cubicBezTo>
                    <a:pt x="577" y="370"/>
                    <a:pt x="577" y="371"/>
                    <a:pt x="577" y="371"/>
                  </a:cubicBezTo>
                  <a:cubicBezTo>
                    <a:pt x="576" y="372"/>
                    <a:pt x="576" y="372"/>
                    <a:pt x="575" y="373"/>
                  </a:cubicBezTo>
                  <a:cubicBezTo>
                    <a:pt x="574" y="375"/>
                    <a:pt x="572" y="376"/>
                    <a:pt x="571" y="378"/>
                  </a:cubicBezTo>
                  <a:cubicBezTo>
                    <a:pt x="571" y="378"/>
                    <a:pt x="571" y="378"/>
                    <a:pt x="571" y="378"/>
                  </a:cubicBezTo>
                  <a:cubicBezTo>
                    <a:pt x="570" y="378"/>
                    <a:pt x="570" y="378"/>
                    <a:pt x="569" y="378"/>
                  </a:cubicBezTo>
                  <a:close/>
                  <a:moveTo>
                    <a:pt x="369" y="467"/>
                  </a:moveTo>
                  <a:cubicBezTo>
                    <a:pt x="366" y="467"/>
                    <a:pt x="363" y="467"/>
                    <a:pt x="360" y="467"/>
                  </a:cubicBezTo>
                  <a:cubicBezTo>
                    <a:pt x="359" y="467"/>
                    <a:pt x="359" y="467"/>
                    <a:pt x="359" y="466"/>
                  </a:cubicBezTo>
                  <a:cubicBezTo>
                    <a:pt x="358" y="465"/>
                    <a:pt x="359" y="465"/>
                    <a:pt x="360" y="465"/>
                  </a:cubicBezTo>
                  <a:cubicBezTo>
                    <a:pt x="363" y="465"/>
                    <a:pt x="366" y="465"/>
                    <a:pt x="369" y="465"/>
                  </a:cubicBezTo>
                  <a:cubicBezTo>
                    <a:pt x="369" y="465"/>
                    <a:pt x="370" y="465"/>
                    <a:pt x="370" y="466"/>
                  </a:cubicBezTo>
                  <a:cubicBezTo>
                    <a:pt x="370" y="466"/>
                    <a:pt x="370" y="467"/>
                    <a:pt x="369" y="467"/>
                  </a:cubicBezTo>
                  <a:cubicBezTo>
                    <a:pt x="369" y="467"/>
                    <a:pt x="369" y="467"/>
                    <a:pt x="369" y="467"/>
                  </a:cubicBezTo>
                  <a:close/>
                  <a:moveTo>
                    <a:pt x="581" y="364"/>
                  </a:moveTo>
                  <a:cubicBezTo>
                    <a:pt x="581" y="364"/>
                    <a:pt x="581" y="363"/>
                    <a:pt x="581" y="363"/>
                  </a:cubicBezTo>
                  <a:cubicBezTo>
                    <a:pt x="583" y="360"/>
                    <a:pt x="585" y="358"/>
                    <a:pt x="587" y="356"/>
                  </a:cubicBezTo>
                  <a:cubicBezTo>
                    <a:pt x="587" y="355"/>
                    <a:pt x="588" y="355"/>
                    <a:pt x="588" y="355"/>
                  </a:cubicBezTo>
                  <a:cubicBezTo>
                    <a:pt x="589" y="356"/>
                    <a:pt x="589" y="357"/>
                    <a:pt x="589" y="357"/>
                  </a:cubicBezTo>
                  <a:cubicBezTo>
                    <a:pt x="587" y="359"/>
                    <a:pt x="585" y="362"/>
                    <a:pt x="583" y="364"/>
                  </a:cubicBezTo>
                  <a:cubicBezTo>
                    <a:pt x="583" y="364"/>
                    <a:pt x="583" y="364"/>
                    <a:pt x="583" y="364"/>
                  </a:cubicBezTo>
                  <a:cubicBezTo>
                    <a:pt x="582" y="365"/>
                    <a:pt x="582" y="365"/>
                    <a:pt x="581" y="364"/>
                  </a:cubicBezTo>
                  <a:close/>
                  <a:moveTo>
                    <a:pt x="351" y="467"/>
                  </a:moveTo>
                  <a:cubicBezTo>
                    <a:pt x="348" y="467"/>
                    <a:pt x="345" y="467"/>
                    <a:pt x="342" y="467"/>
                  </a:cubicBezTo>
                  <a:cubicBezTo>
                    <a:pt x="341" y="467"/>
                    <a:pt x="340" y="466"/>
                    <a:pt x="340" y="466"/>
                  </a:cubicBezTo>
                  <a:cubicBezTo>
                    <a:pt x="340" y="465"/>
                    <a:pt x="341" y="465"/>
                    <a:pt x="342" y="465"/>
                  </a:cubicBezTo>
                  <a:cubicBezTo>
                    <a:pt x="345" y="465"/>
                    <a:pt x="348" y="465"/>
                    <a:pt x="351" y="465"/>
                  </a:cubicBezTo>
                  <a:cubicBezTo>
                    <a:pt x="351" y="465"/>
                    <a:pt x="352" y="465"/>
                    <a:pt x="352" y="466"/>
                  </a:cubicBezTo>
                  <a:cubicBezTo>
                    <a:pt x="352" y="467"/>
                    <a:pt x="351" y="467"/>
                    <a:pt x="351" y="467"/>
                  </a:cubicBezTo>
                  <a:cubicBezTo>
                    <a:pt x="351" y="467"/>
                    <a:pt x="351" y="467"/>
                    <a:pt x="351" y="467"/>
                  </a:cubicBezTo>
                  <a:close/>
                  <a:moveTo>
                    <a:pt x="332" y="467"/>
                  </a:moveTo>
                  <a:cubicBezTo>
                    <a:pt x="329" y="466"/>
                    <a:pt x="326" y="466"/>
                    <a:pt x="323" y="466"/>
                  </a:cubicBezTo>
                  <a:cubicBezTo>
                    <a:pt x="323" y="466"/>
                    <a:pt x="322" y="465"/>
                    <a:pt x="322" y="465"/>
                  </a:cubicBezTo>
                  <a:cubicBezTo>
                    <a:pt x="322" y="464"/>
                    <a:pt x="323" y="464"/>
                    <a:pt x="324" y="464"/>
                  </a:cubicBezTo>
                  <a:cubicBezTo>
                    <a:pt x="327" y="464"/>
                    <a:pt x="330" y="464"/>
                    <a:pt x="333" y="464"/>
                  </a:cubicBezTo>
                  <a:cubicBezTo>
                    <a:pt x="333" y="464"/>
                    <a:pt x="334" y="465"/>
                    <a:pt x="334" y="466"/>
                  </a:cubicBezTo>
                  <a:cubicBezTo>
                    <a:pt x="334" y="466"/>
                    <a:pt x="333" y="466"/>
                    <a:pt x="333" y="466"/>
                  </a:cubicBezTo>
                  <a:cubicBezTo>
                    <a:pt x="333" y="467"/>
                    <a:pt x="333" y="467"/>
                    <a:pt x="332" y="467"/>
                  </a:cubicBezTo>
                  <a:close/>
                  <a:moveTo>
                    <a:pt x="592" y="350"/>
                  </a:moveTo>
                  <a:cubicBezTo>
                    <a:pt x="592" y="350"/>
                    <a:pt x="592" y="349"/>
                    <a:pt x="592" y="348"/>
                  </a:cubicBezTo>
                  <a:cubicBezTo>
                    <a:pt x="594" y="346"/>
                    <a:pt x="596" y="344"/>
                    <a:pt x="597" y="341"/>
                  </a:cubicBezTo>
                  <a:cubicBezTo>
                    <a:pt x="598" y="341"/>
                    <a:pt x="598" y="340"/>
                    <a:pt x="599" y="341"/>
                  </a:cubicBezTo>
                  <a:cubicBezTo>
                    <a:pt x="599" y="341"/>
                    <a:pt x="600" y="342"/>
                    <a:pt x="599" y="342"/>
                  </a:cubicBezTo>
                  <a:cubicBezTo>
                    <a:pt x="597" y="345"/>
                    <a:pt x="596" y="347"/>
                    <a:pt x="594" y="350"/>
                  </a:cubicBezTo>
                  <a:cubicBezTo>
                    <a:pt x="594" y="350"/>
                    <a:pt x="594" y="350"/>
                    <a:pt x="594" y="350"/>
                  </a:cubicBezTo>
                  <a:cubicBezTo>
                    <a:pt x="593" y="350"/>
                    <a:pt x="593" y="350"/>
                    <a:pt x="592" y="350"/>
                  </a:cubicBezTo>
                  <a:close/>
                  <a:moveTo>
                    <a:pt x="314" y="465"/>
                  </a:moveTo>
                  <a:cubicBezTo>
                    <a:pt x="311" y="465"/>
                    <a:pt x="308" y="464"/>
                    <a:pt x="305" y="464"/>
                  </a:cubicBezTo>
                  <a:cubicBezTo>
                    <a:pt x="305" y="464"/>
                    <a:pt x="304" y="463"/>
                    <a:pt x="304" y="463"/>
                  </a:cubicBezTo>
                  <a:cubicBezTo>
                    <a:pt x="305" y="462"/>
                    <a:pt x="305" y="462"/>
                    <a:pt x="306" y="462"/>
                  </a:cubicBezTo>
                  <a:cubicBezTo>
                    <a:pt x="309" y="462"/>
                    <a:pt x="312" y="463"/>
                    <a:pt x="315" y="463"/>
                  </a:cubicBezTo>
                  <a:cubicBezTo>
                    <a:pt x="315" y="463"/>
                    <a:pt x="316" y="463"/>
                    <a:pt x="316" y="464"/>
                  </a:cubicBezTo>
                  <a:cubicBezTo>
                    <a:pt x="316" y="465"/>
                    <a:pt x="315" y="465"/>
                    <a:pt x="315" y="465"/>
                  </a:cubicBezTo>
                  <a:cubicBezTo>
                    <a:pt x="315" y="465"/>
                    <a:pt x="315" y="465"/>
                    <a:pt x="314" y="465"/>
                  </a:cubicBezTo>
                  <a:close/>
                  <a:moveTo>
                    <a:pt x="603" y="335"/>
                  </a:moveTo>
                  <a:cubicBezTo>
                    <a:pt x="602" y="335"/>
                    <a:pt x="602" y="334"/>
                    <a:pt x="602" y="333"/>
                  </a:cubicBezTo>
                  <a:cubicBezTo>
                    <a:pt x="604" y="331"/>
                    <a:pt x="605" y="328"/>
                    <a:pt x="607" y="326"/>
                  </a:cubicBezTo>
                  <a:cubicBezTo>
                    <a:pt x="607" y="325"/>
                    <a:pt x="608" y="325"/>
                    <a:pt x="608" y="325"/>
                  </a:cubicBezTo>
                  <a:cubicBezTo>
                    <a:pt x="609" y="326"/>
                    <a:pt x="609" y="326"/>
                    <a:pt x="609" y="327"/>
                  </a:cubicBezTo>
                  <a:cubicBezTo>
                    <a:pt x="607" y="329"/>
                    <a:pt x="606" y="332"/>
                    <a:pt x="604" y="335"/>
                  </a:cubicBezTo>
                  <a:cubicBezTo>
                    <a:pt x="604" y="335"/>
                    <a:pt x="604" y="335"/>
                    <a:pt x="604" y="335"/>
                  </a:cubicBezTo>
                  <a:cubicBezTo>
                    <a:pt x="603" y="335"/>
                    <a:pt x="603" y="335"/>
                    <a:pt x="603" y="335"/>
                  </a:cubicBezTo>
                  <a:close/>
                  <a:moveTo>
                    <a:pt x="296" y="463"/>
                  </a:moveTo>
                  <a:cubicBezTo>
                    <a:pt x="293" y="462"/>
                    <a:pt x="290" y="462"/>
                    <a:pt x="287" y="461"/>
                  </a:cubicBezTo>
                  <a:cubicBezTo>
                    <a:pt x="287" y="461"/>
                    <a:pt x="286" y="461"/>
                    <a:pt x="287" y="460"/>
                  </a:cubicBezTo>
                  <a:cubicBezTo>
                    <a:pt x="287" y="459"/>
                    <a:pt x="287" y="459"/>
                    <a:pt x="288" y="459"/>
                  </a:cubicBezTo>
                  <a:cubicBezTo>
                    <a:pt x="291" y="460"/>
                    <a:pt x="294" y="460"/>
                    <a:pt x="297" y="461"/>
                  </a:cubicBezTo>
                  <a:cubicBezTo>
                    <a:pt x="297" y="461"/>
                    <a:pt x="298" y="461"/>
                    <a:pt x="298" y="462"/>
                  </a:cubicBezTo>
                  <a:cubicBezTo>
                    <a:pt x="298" y="462"/>
                    <a:pt x="297" y="462"/>
                    <a:pt x="297" y="463"/>
                  </a:cubicBezTo>
                  <a:cubicBezTo>
                    <a:pt x="297" y="463"/>
                    <a:pt x="297" y="463"/>
                    <a:pt x="296" y="463"/>
                  </a:cubicBezTo>
                  <a:close/>
                  <a:moveTo>
                    <a:pt x="612" y="319"/>
                  </a:moveTo>
                  <a:cubicBezTo>
                    <a:pt x="611" y="319"/>
                    <a:pt x="611" y="318"/>
                    <a:pt x="611" y="318"/>
                  </a:cubicBezTo>
                  <a:cubicBezTo>
                    <a:pt x="612" y="315"/>
                    <a:pt x="614" y="313"/>
                    <a:pt x="615" y="310"/>
                  </a:cubicBezTo>
                  <a:cubicBezTo>
                    <a:pt x="615" y="309"/>
                    <a:pt x="616" y="309"/>
                    <a:pt x="617" y="309"/>
                  </a:cubicBezTo>
                  <a:cubicBezTo>
                    <a:pt x="617" y="310"/>
                    <a:pt x="617" y="310"/>
                    <a:pt x="617" y="311"/>
                  </a:cubicBezTo>
                  <a:cubicBezTo>
                    <a:pt x="616" y="314"/>
                    <a:pt x="614" y="316"/>
                    <a:pt x="613" y="319"/>
                  </a:cubicBezTo>
                  <a:cubicBezTo>
                    <a:pt x="613" y="319"/>
                    <a:pt x="613" y="319"/>
                    <a:pt x="613" y="319"/>
                  </a:cubicBezTo>
                  <a:cubicBezTo>
                    <a:pt x="612" y="320"/>
                    <a:pt x="612" y="320"/>
                    <a:pt x="612" y="319"/>
                  </a:cubicBezTo>
                  <a:close/>
                  <a:moveTo>
                    <a:pt x="279" y="460"/>
                  </a:moveTo>
                  <a:cubicBezTo>
                    <a:pt x="276" y="459"/>
                    <a:pt x="273" y="458"/>
                    <a:pt x="270" y="458"/>
                  </a:cubicBezTo>
                  <a:cubicBezTo>
                    <a:pt x="269" y="457"/>
                    <a:pt x="269" y="457"/>
                    <a:pt x="269" y="456"/>
                  </a:cubicBezTo>
                  <a:cubicBezTo>
                    <a:pt x="269" y="456"/>
                    <a:pt x="270" y="455"/>
                    <a:pt x="270" y="455"/>
                  </a:cubicBezTo>
                  <a:cubicBezTo>
                    <a:pt x="273" y="456"/>
                    <a:pt x="276" y="457"/>
                    <a:pt x="279" y="457"/>
                  </a:cubicBezTo>
                  <a:cubicBezTo>
                    <a:pt x="280" y="457"/>
                    <a:pt x="280" y="458"/>
                    <a:pt x="280" y="459"/>
                  </a:cubicBezTo>
                  <a:cubicBezTo>
                    <a:pt x="280" y="459"/>
                    <a:pt x="280" y="459"/>
                    <a:pt x="279" y="459"/>
                  </a:cubicBezTo>
                  <a:cubicBezTo>
                    <a:pt x="279" y="460"/>
                    <a:pt x="279" y="460"/>
                    <a:pt x="279" y="460"/>
                  </a:cubicBezTo>
                  <a:close/>
                  <a:moveTo>
                    <a:pt x="620" y="303"/>
                  </a:moveTo>
                  <a:cubicBezTo>
                    <a:pt x="619" y="303"/>
                    <a:pt x="619" y="302"/>
                    <a:pt x="619" y="302"/>
                  </a:cubicBezTo>
                  <a:cubicBezTo>
                    <a:pt x="620" y="299"/>
                    <a:pt x="621" y="296"/>
                    <a:pt x="623" y="294"/>
                  </a:cubicBezTo>
                  <a:cubicBezTo>
                    <a:pt x="623" y="293"/>
                    <a:pt x="624" y="293"/>
                    <a:pt x="624" y="293"/>
                  </a:cubicBezTo>
                  <a:cubicBezTo>
                    <a:pt x="625" y="293"/>
                    <a:pt x="625" y="294"/>
                    <a:pt x="625" y="294"/>
                  </a:cubicBezTo>
                  <a:cubicBezTo>
                    <a:pt x="624" y="297"/>
                    <a:pt x="622" y="300"/>
                    <a:pt x="621" y="303"/>
                  </a:cubicBezTo>
                  <a:cubicBezTo>
                    <a:pt x="621" y="303"/>
                    <a:pt x="621" y="303"/>
                    <a:pt x="621" y="303"/>
                  </a:cubicBezTo>
                  <a:cubicBezTo>
                    <a:pt x="620" y="303"/>
                    <a:pt x="620" y="303"/>
                    <a:pt x="620" y="303"/>
                  </a:cubicBezTo>
                  <a:close/>
                  <a:moveTo>
                    <a:pt x="261" y="456"/>
                  </a:moveTo>
                  <a:cubicBezTo>
                    <a:pt x="258" y="455"/>
                    <a:pt x="255" y="454"/>
                    <a:pt x="252" y="453"/>
                  </a:cubicBezTo>
                  <a:cubicBezTo>
                    <a:pt x="252" y="453"/>
                    <a:pt x="251" y="452"/>
                    <a:pt x="251" y="452"/>
                  </a:cubicBezTo>
                  <a:cubicBezTo>
                    <a:pt x="252" y="451"/>
                    <a:pt x="252" y="451"/>
                    <a:pt x="253" y="451"/>
                  </a:cubicBezTo>
                  <a:cubicBezTo>
                    <a:pt x="256" y="452"/>
                    <a:pt x="259" y="453"/>
                    <a:pt x="261" y="453"/>
                  </a:cubicBezTo>
                  <a:cubicBezTo>
                    <a:pt x="262" y="453"/>
                    <a:pt x="262" y="454"/>
                    <a:pt x="262" y="455"/>
                  </a:cubicBezTo>
                  <a:cubicBezTo>
                    <a:pt x="262" y="455"/>
                    <a:pt x="262" y="455"/>
                    <a:pt x="262" y="455"/>
                  </a:cubicBezTo>
                  <a:cubicBezTo>
                    <a:pt x="261" y="456"/>
                    <a:pt x="261" y="456"/>
                    <a:pt x="261" y="456"/>
                  </a:cubicBezTo>
                  <a:close/>
                  <a:moveTo>
                    <a:pt x="627" y="287"/>
                  </a:moveTo>
                  <a:cubicBezTo>
                    <a:pt x="626" y="286"/>
                    <a:pt x="626" y="286"/>
                    <a:pt x="626" y="285"/>
                  </a:cubicBezTo>
                  <a:cubicBezTo>
                    <a:pt x="627" y="282"/>
                    <a:pt x="628" y="280"/>
                    <a:pt x="629" y="277"/>
                  </a:cubicBezTo>
                  <a:cubicBezTo>
                    <a:pt x="629" y="276"/>
                    <a:pt x="630" y="276"/>
                    <a:pt x="630" y="276"/>
                  </a:cubicBezTo>
                  <a:cubicBezTo>
                    <a:pt x="631" y="276"/>
                    <a:pt x="631" y="277"/>
                    <a:pt x="631" y="277"/>
                  </a:cubicBezTo>
                  <a:cubicBezTo>
                    <a:pt x="630" y="280"/>
                    <a:pt x="629" y="283"/>
                    <a:pt x="628" y="286"/>
                  </a:cubicBezTo>
                  <a:cubicBezTo>
                    <a:pt x="628" y="286"/>
                    <a:pt x="628" y="286"/>
                    <a:pt x="627" y="287"/>
                  </a:cubicBezTo>
                  <a:cubicBezTo>
                    <a:pt x="627" y="287"/>
                    <a:pt x="627" y="287"/>
                    <a:pt x="627" y="287"/>
                  </a:cubicBezTo>
                  <a:close/>
                  <a:moveTo>
                    <a:pt x="243" y="451"/>
                  </a:moveTo>
                  <a:cubicBezTo>
                    <a:pt x="241" y="450"/>
                    <a:pt x="238" y="449"/>
                    <a:pt x="235" y="448"/>
                  </a:cubicBezTo>
                  <a:cubicBezTo>
                    <a:pt x="234" y="448"/>
                    <a:pt x="234" y="447"/>
                    <a:pt x="234" y="447"/>
                  </a:cubicBezTo>
                  <a:cubicBezTo>
                    <a:pt x="234" y="446"/>
                    <a:pt x="235" y="446"/>
                    <a:pt x="235" y="446"/>
                  </a:cubicBezTo>
                  <a:cubicBezTo>
                    <a:pt x="238" y="447"/>
                    <a:pt x="241" y="448"/>
                    <a:pt x="244" y="449"/>
                  </a:cubicBezTo>
                  <a:cubicBezTo>
                    <a:pt x="245" y="449"/>
                    <a:pt x="245" y="449"/>
                    <a:pt x="245" y="450"/>
                  </a:cubicBezTo>
                  <a:cubicBezTo>
                    <a:pt x="245" y="450"/>
                    <a:pt x="245" y="451"/>
                    <a:pt x="244" y="451"/>
                  </a:cubicBezTo>
                  <a:cubicBezTo>
                    <a:pt x="244" y="451"/>
                    <a:pt x="244" y="451"/>
                    <a:pt x="243" y="451"/>
                  </a:cubicBezTo>
                  <a:close/>
                  <a:moveTo>
                    <a:pt x="633" y="270"/>
                  </a:moveTo>
                  <a:cubicBezTo>
                    <a:pt x="632" y="269"/>
                    <a:pt x="632" y="269"/>
                    <a:pt x="632" y="268"/>
                  </a:cubicBezTo>
                  <a:cubicBezTo>
                    <a:pt x="632" y="266"/>
                    <a:pt x="633" y="265"/>
                    <a:pt x="633" y="263"/>
                  </a:cubicBezTo>
                  <a:cubicBezTo>
                    <a:pt x="634" y="262"/>
                    <a:pt x="634" y="261"/>
                    <a:pt x="634" y="260"/>
                  </a:cubicBezTo>
                  <a:cubicBezTo>
                    <a:pt x="635" y="259"/>
                    <a:pt x="635" y="259"/>
                    <a:pt x="636" y="259"/>
                  </a:cubicBezTo>
                  <a:cubicBezTo>
                    <a:pt x="636" y="259"/>
                    <a:pt x="637" y="260"/>
                    <a:pt x="637" y="260"/>
                  </a:cubicBezTo>
                  <a:cubicBezTo>
                    <a:pt x="636" y="261"/>
                    <a:pt x="636" y="263"/>
                    <a:pt x="636" y="264"/>
                  </a:cubicBezTo>
                  <a:cubicBezTo>
                    <a:pt x="635" y="265"/>
                    <a:pt x="635" y="267"/>
                    <a:pt x="634" y="269"/>
                  </a:cubicBezTo>
                  <a:cubicBezTo>
                    <a:pt x="634" y="269"/>
                    <a:pt x="634" y="269"/>
                    <a:pt x="633" y="270"/>
                  </a:cubicBezTo>
                  <a:cubicBezTo>
                    <a:pt x="633" y="270"/>
                    <a:pt x="633" y="270"/>
                    <a:pt x="633" y="270"/>
                  </a:cubicBezTo>
                  <a:close/>
                  <a:moveTo>
                    <a:pt x="226" y="445"/>
                  </a:moveTo>
                  <a:cubicBezTo>
                    <a:pt x="223" y="444"/>
                    <a:pt x="221" y="443"/>
                    <a:pt x="218" y="442"/>
                  </a:cubicBezTo>
                  <a:cubicBezTo>
                    <a:pt x="217" y="442"/>
                    <a:pt x="217" y="441"/>
                    <a:pt x="217" y="441"/>
                  </a:cubicBezTo>
                  <a:cubicBezTo>
                    <a:pt x="217" y="440"/>
                    <a:pt x="218" y="440"/>
                    <a:pt x="218" y="440"/>
                  </a:cubicBezTo>
                  <a:cubicBezTo>
                    <a:pt x="221" y="441"/>
                    <a:pt x="224" y="442"/>
                    <a:pt x="227" y="443"/>
                  </a:cubicBezTo>
                  <a:cubicBezTo>
                    <a:pt x="228" y="443"/>
                    <a:pt x="228" y="444"/>
                    <a:pt x="228" y="444"/>
                  </a:cubicBezTo>
                  <a:cubicBezTo>
                    <a:pt x="228" y="445"/>
                    <a:pt x="227" y="445"/>
                    <a:pt x="227" y="445"/>
                  </a:cubicBezTo>
                  <a:cubicBezTo>
                    <a:pt x="227" y="445"/>
                    <a:pt x="226" y="445"/>
                    <a:pt x="226" y="445"/>
                  </a:cubicBezTo>
                  <a:close/>
                  <a:moveTo>
                    <a:pt x="638" y="252"/>
                  </a:moveTo>
                  <a:cubicBezTo>
                    <a:pt x="637" y="252"/>
                    <a:pt x="637" y="252"/>
                    <a:pt x="637" y="251"/>
                  </a:cubicBezTo>
                  <a:cubicBezTo>
                    <a:pt x="638" y="248"/>
                    <a:pt x="638" y="245"/>
                    <a:pt x="639" y="242"/>
                  </a:cubicBezTo>
                  <a:cubicBezTo>
                    <a:pt x="639" y="242"/>
                    <a:pt x="640" y="241"/>
                    <a:pt x="640" y="241"/>
                  </a:cubicBezTo>
                  <a:cubicBezTo>
                    <a:pt x="641" y="241"/>
                    <a:pt x="641" y="242"/>
                    <a:pt x="641" y="243"/>
                  </a:cubicBezTo>
                  <a:cubicBezTo>
                    <a:pt x="640" y="246"/>
                    <a:pt x="640" y="249"/>
                    <a:pt x="639" y="251"/>
                  </a:cubicBezTo>
                  <a:cubicBezTo>
                    <a:pt x="639" y="252"/>
                    <a:pt x="639" y="252"/>
                    <a:pt x="638" y="252"/>
                  </a:cubicBezTo>
                  <a:cubicBezTo>
                    <a:pt x="638" y="252"/>
                    <a:pt x="638" y="252"/>
                    <a:pt x="638" y="252"/>
                  </a:cubicBezTo>
                  <a:close/>
                  <a:moveTo>
                    <a:pt x="209" y="439"/>
                  </a:moveTo>
                  <a:cubicBezTo>
                    <a:pt x="206" y="438"/>
                    <a:pt x="204" y="437"/>
                    <a:pt x="201" y="435"/>
                  </a:cubicBezTo>
                  <a:cubicBezTo>
                    <a:pt x="200" y="435"/>
                    <a:pt x="200" y="435"/>
                    <a:pt x="200" y="434"/>
                  </a:cubicBezTo>
                  <a:cubicBezTo>
                    <a:pt x="200" y="433"/>
                    <a:pt x="201" y="433"/>
                    <a:pt x="202" y="433"/>
                  </a:cubicBezTo>
                  <a:cubicBezTo>
                    <a:pt x="204" y="435"/>
                    <a:pt x="207" y="436"/>
                    <a:pt x="210" y="437"/>
                  </a:cubicBezTo>
                  <a:cubicBezTo>
                    <a:pt x="211" y="437"/>
                    <a:pt x="211" y="438"/>
                    <a:pt x="211" y="438"/>
                  </a:cubicBezTo>
                  <a:cubicBezTo>
                    <a:pt x="211" y="439"/>
                    <a:pt x="210" y="439"/>
                    <a:pt x="210" y="439"/>
                  </a:cubicBezTo>
                  <a:cubicBezTo>
                    <a:pt x="210" y="439"/>
                    <a:pt x="210" y="439"/>
                    <a:pt x="209" y="439"/>
                  </a:cubicBezTo>
                  <a:close/>
                  <a:moveTo>
                    <a:pt x="642" y="235"/>
                  </a:moveTo>
                  <a:cubicBezTo>
                    <a:pt x="641" y="235"/>
                    <a:pt x="641" y="234"/>
                    <a:pt x="641" y="233"/>
                  </a:cubicBezTo>
                  <a:cubicBezTo>
                    <a:pt x="641" y="230"/>
                    <a:pt x="642" y="227"/>
                    <a:pt x="642" y="224"/>
                  </a:cubicBezTo>
                  <a:cubicBezTo>
                    <a:pt x="642" y="224"/>
                    <a:pt x="643" y="223"/>
                    <a:pt x="644" y="224"/>
                  </a:cubicBezTo>
                  <a:cubicBezTo>
                    <a:pt x="644" y="224"/>
                    <a:pt x="645" y="224"/>
                    <a:pt x="645" y="225"/>
                  </a:cubicBezTo>
                  <a:cubicBezTo>
                    <a:pt x="644" y="228"/>
                    <a:pt x="643" y="231"/>
                    <a:pt x="643" y="234"/>
                  </a:cubicBezTo>
                  <a:cubicBezTo>
                    <a:pt x="643" y="234"/>
                    <a:pt x="643" y="234"/>
                    <a:pt x="642" y="235"/>
                  </a:cubicBezTo>
                  <a:cubicBezTo>
                    <a:pt x="642" y="235"/>
                    <a:pt x="642" y="235"/>
                    <a:pt x="642" y="235"/>
                  </a:cubicBezTo>
                  <a:close/>
                  <a:moveTo>
                    <a:pt x="193" y="432"/>
                  </a:moveTo>
                  <a:cubicBezTo>
                    <a:pt x="190" y="431"/>
                    <a:pt x="187" y="429"/>
                    <a:pt x="184" y="428"/>
                  </a:cubicBezTo>
                  <a:cubicBezTo>
                    <a:pt x="184" y="428"/>
                    <a:pt x="183" y="427"/>
                    <a:pt x="184" y="427"/>
                  </a:cubicBezTo>
                  <a:cubicBezTo>
                    <a:pt x="184" y="426"/>
                    <a:pt x="185" y="426"/>
                    <a:pt x="185" y="426"/>
                  </a:cubicBezTo>
                  <a:cubicBezTo>
                    <a:pt x="188" y="427"/>
                    <a:pt x="191" y="429"/>
                    <a:pt x="193" y="430"/>
                  </a:cubicBezTo>
                  <a:cubicBezTo>
                    <a:pt x="194" y="430"/>
                    <a:pt x="194" y="431"/>
                    <a:pt x="194" y="431"/>
                  </a:cubicBezTo>
                  <a:cubicBezTo>
                    <a:pt x="194" y="432"/>
                    <a:pt x="194" y="432"/>
                    <a:pt x="193" y="432"/>
                  </a:cubicBezTo>
                  <a:cubicBezTo>
                    <a:pt x="193" y="432"/>
                    <a:pt x="193" y="432"/>
                    <a:pt x="193" y="432"/>
                  </a:cubicBezTo>
                  <a:close/>
                  <a:moveTo>
                    <a:pt x="645" y="217"/>
                  </a:moveTo>
                  <a:cubicBezTo>
                    <a:pt x="644" y="217"/>
                    <a:pt x="644" y="216"/>
                    <a:pt x="644" y="216"/>
                  </a:cubicBezTo>
                  <a:cubicBezTo>
                    <a:pt x="644" y="213"/>
                    <a:pt x="644" y="210"/>
                    <a:pt x="645" y="207"/>
                  </a:cubicBezTo>
                  <a:cubicBezTo>
                    <a:pt x="645" y="206"/>
                    <a:pt x="645" y="206"/>
                    <a:pt x="646" y="206"/>
                  </a:cubicBezTo>
                  <a:cubicBezTo>
                    <a:pt x="647" y="206"/>
                    <a:pt x="647" y="206"/>
                    <a:pt x="647" y="207"/>
                  </a:cubicBezTo>
                  <a:cubicBezTo>
                    <a:pt x="647" y="210"/>
                    <a:pt x="646" y="213"/>
                    <a:pt x="646" y="216"/>
                  </a:cubicBezTo>
                  <a:cubicBezTo>
                    <a:pt x="646" y="216"/>
                    <a:pt x="646" y="217"/>
                    <a:pt x="645" y="217"/>
                  </a:cubicBezTo>
                  <a:cubicBezTo>
                    <a:pt x="645" y="217"/>
                    <a:pt x="645" y="217"/>
                    <a:pt x="645" y="217"/>
                  </a:cubicBezTo>
                  <a:close/>
                  <a:moveTo>
                    <a:pt x="176" y="424"/>
                  </a:moveTo>
                  <a:cubicBezTo>
                    <a:pt x="173" y="423"/>
                    <a:pt x="171" y="422"/>
                    <a:pt x="168" y="420"/>
                  </a:cubicBezTo>
                  <a:cubicBezTo>
                    <a:pt x="167" y="420"/>
                    <a:pt x="167" y="419"/>
                    <a:pt x="167" y="419"/>
                  </a:cubicBezTo>
                  <a:cubicBezTo>
                    <a:pt x="168" y="418"/>
                    <a:pt x="168" y="418"/>
                    <a:pt x="169" y="418"/>
                  </a:cubicBezTo>
                  <a:cubicBezTo>
                    <a:pt x="172" y="420"/>
                    <a:pt x="174" y="421"/>
                    <a:pt x="177" y="422"/>
                  </a:cubicBezTo>
                  <a:cubicBezTo>
                    <a:pt x="178" y="423"/>
                    <a:pt x="178" y="423"/>
                    <a:pt x="178" y="424"/>
                  </a:cubicBezTo>
                  <a:cubicBezTo>
                    <a:pt x="177" y="424"/>
                    <a:pt x="177" y="424"/>
                    <a:pt x="177" y="424"/>
                  </a:cubicBezTo>
                  <a:cubicBezTo>
                    <a:pt x="177" y="425"/>
                    <a:pt x="176" y="425"/>
                    <a:pt x="176" y="424"/>
                  </a:cubicBezTo>
                  <a:close/>
                  <a:moveTo>
                    <a:pt x="160" y="416"/>
                  </a:moveTo>
                  <a:cubicBezTo>
                    <a:pt x="157" y="415"/>
                    <a:pt x="155" y="413"/>
                    <a:pt x="152" y="412"/>
                  </a:cubicBezTo>
                  <a:cubicBezTo>
                    <a:pt x="151" y="411"/>
                    <a:pt x="151" y="411"/>
                    <a:pt x="152" y="410"/>
                  </a:cubicBezTo>
                  <a:cubicBezTo>
                    <a:pt x="152" y="410"/>
                    <a:pt x="153" y="410"/>
                    <a:pt x="153" y="410"/>
                  </a:cubicBezTo>
                  <a:cubicBezTo>
                    <a:pt x="156" y="411"/>
                    <a:pt x="158" y="413"/>
                    <a:pt x="161" y="414"/>
                  </a:cubicBezTo>
                  <a:cubicBezTo>
                    <a:pt x="162" y="414"/>
                    <a:pt x="162" y="415"/>
                    <a:pt x="161" y="416"/>
                  </a:cubicBezTo>
                  <a:cubicBezTo>
                    <a:pt x="161" y="416"/>
                    <a:pt x="161" y="416"/>
                    <a:pt x="161" y="416"/>
                  </a:cubicBezTo>
                  <a:cubicBezTo>
                    <a:pt x="161" y="416"/>
                    <a:pt x="160" y="416"/>
                    <a:pt x="160" y="416"/>
                  </a:cubicBezTo>
                  <a:close/>
                  <a:moveTo>
                    <a:pt x="647" y="199"/>
                  </a:moveTo>
                  <a:cubicBezTo>
                    <a:pt x="646" y="199"/>
                    <a:pt x="645" y="198"/>
                    <a:pt x="645" y="198"/>
                  </a:cubicBezTo>
                  <a:cubicBezTo>
                    <a:pt x="646" y="195"/>
                    <a:pt x="646" y="192"/>
                    <a:pt x="646" y="189"/>
                  </a:cubicBezTo>
                  <a:cubicBezTo>
                    <a:pt x="646" y="188"/>
                    <a:pt x="647" y="188"/>
                    <a:pt x="647" y="188"/>
                  </a:cubicBezTo>
                  <a:cubicBezTo>
                    <a:pt x="648" y="188"/>
                    <a:pt x="648" y="188"/>
                    <a:pt x="648" y="189"/>
                  </a:cubicBezTo>
                  <a:cubicBezTo>
                    <a:pt x="648" y="192"/>
                    <a:pt x="648" y="195"/>
                    <a:pt x="648" y="198"/>
                  </a:cubicBezTo>
                  <a:cubicBezTo>
                    <a:pt x="648" y="198"/>
                    <a:pt x="647" y="199"/>
                    <a:pt x="647" y="199"/>
                  </a:cubicBezTo>
                  <a:cubicBezTo>
                    <a:pt x="647" y="199"/>
                    <a:pt x="647" y="199"/>
                    <a:pt x="647" y="199"/>
                  </a:cubicBezTo>
                  <a:close/>
                  <a:moveTo>
                    <a:pt x="144" y="407"/>
                  </a:moveTo>
                  <a:cubicBezTo>
                    <a:pt x="142" y="406"/>
                    <a:pt x="139" y="404"/>
                    <a:pt x="136" y="403"/>
                  </a:cubicBezTo>
                  <a:cubicBezTo>
                    <a:pt x="136" y="402"/>
                    <a:pt x="136" y="402"/>
                    <a:pt x="136" y="401"/>
                  </a:cubicBezTo>
                  <a:cubicBezTo>
                    <a:pt x="136" y="401"/>
                    <a:pt x="137" y="400"/>
                    <a:pt x="138" y="401"/>
                  </a:cubicBezTo>
                  <a:cubicBezTo>
                    <a:pt x="140" y="402"/>
                    <a:pt x="143" y="404"/>
                    <a:pt x="145" y="405"/>
                  </a:cubicBezTo>
                  <a:cubicBezTo>
                    <a:pt x="146" y="406"/>
                    <a:pt x="146" y="406"/>
                    <a:pt x="146" y="407"/>
                  </a:cubicBezTo>
                  <a:cubicBezTo>
                    <a:pt x="146" y="407"/>
                    <a:pt x="145" y="407"/>
                    <a:pt x="145" y="407"/>
                  </a:cubicBezTo>
                  <a:cubicBezTo>
                    <a:pt x="145" y="407"/>
                    <a:pt x="145" y="407"/>
                    <a:pt x="144" y="407"/>
                  </a:cubicBezTo>
                  <a:close/>
                  <a:moveTo>
                    <a:pt x="647" y="181"/>
                  </a:moveTo>
                  <a:cubicBezTo>
                    <a:pt x="647" y="181"/>
                    <a:pt x="646" y="180"/>
                    <a:pt x="646" y="180"/>
                  </a:cubicBezTo>
                  <a:cubicBezTo>
                    <a:pt x="646" y="177"/>
                    <a:pt x="646" y="174"/>
                    <a:pt x="646" y="171"/>
                  </a:cubicBezTo>
                  <a:cubicBezTo>
                    <a:pt x="646" y="170"/>
                    <a:pt x="647" y="170"/>
                    <a:pt x="647" y="170"/>
                  </a:cubicBezTo>
                  <a:cubicBezTo>
                    <a:pt x="648" y="170"/>
                    <a:pt x="649" y="170"/>
                    <a:pt x="649" y="171"/>
                  </a:cubicBezTo>
                  <a:cubicBezTo>
                    <a:pt x="649" y="174"/>
                    <a:pt x="649" y="177"/>
                    <a:pt x="649" y="180"/>
                  </a:cubicBezTo>
                  <a:cubicBezTo>
                    <a:pt x="649" y="180"/>
                    <a:pt x="648" y="181"/>
                    <a:pt x="648" y="181"/>
                  </a:cubicBezTo>
                  <a:cubicBezTo>
                    <a:pt x="648" y="181"/>
                    <a:pt x="648" y="181"/>
                    <a:pt x="647" y="181"/>
                  </a:cubicBezTo>
                  <a:close/>
                  <a:moveTo>
                    <a:pt x="129" y="398"/>
                  </a:moveTo>
                  <a:cubicBezTo>
                    <a:pt x="126" y="396"/>
                    <a:pt x="124" y="395"/>
                    <a:pt x="121" y="393"/>
                  </a:cubicBezTo>
                  <a:cubicBezTo>
                    <a:pt x="121" y="393"/>
                    <a:pt x="120" y="392"/>
                    <a:pt x="121" y="391"/>
                  </a:cubicBezTo>
                  <a:cubicBezTo>
                    <a:pt x="121" y="391"/>
                    <a:pt x="122" y="391"/>
                    <a:pt x="122" y="391"/>
                  </a:cubicBezTo>
                  <a:cubicBezTo>
                    <a:pt x="125" y="393"/>
                    <a:pt x="127" y="394"/>
                    <a:pt x="130" y="396"/>
                  </a:cubicBezTo>
                  <a:cubicBezTo>
                    <a:pt x="130" y="396"/>
                    <a:pt x="131" y="397"/>
                    <a:pt x="130" y="397"/>
                  </a:cubicBezTo>
                  <a:cubicBezTo>
                    <a:pt x="130" y="398"/>
                    <a:pt x="130" y="398"/>
                    <a:pt x="130" y="398"/>
                  </a:cubicBezTo>
                  <a:cubicBezTo>
                    <a:pt x="129" y="398"/>
                    <a:pt x="129" y="398"/>
                    <a:pt x="129" y="398"/>
                  </a:cubicBezTo>
                  <a:close/>
                  <a:moveTo>
                    <a:pt x="647" y="163"/>
                  </a:moveTo>
                  <a:cubicBezTo>
                    <a:pt x="647" y="163"/>
                    <a:pt x="646" y="162"/>
                    <a:pt x="646" y="162"/>
                  </a:cubicBezTo>
                  <a:cubicBezTo>
                    <a:pt x="646" y="159"/>
                    <a:pt x="646" y="156"/>
                    <a:pt x="646" y="153"/>
                  </a:cubicBezTo>
                  <a:cubicBezTo>
                    <a:pt x="646" y="152"/>
                    <a:pt x="646" y="152"/>
                    <a:pt x="647" y="152"/>
                  </a:cubicBezTo>
                  <a:cubicBezTo>
                    <a:pt x="647" y="152"/>
                    <a:pt x="648" y="152"/>
                    <a:pt x="648" y="153"/>
                  </a:cubicBezTo>
                  <a:cubicBezTo>
                    <a:pt x="648" y="156"/>
                    <a:pt x="648" y="159"/>
                    <a:pt x="648" y="162"/>
                  </a:cubicBezTo>
                  <a:cubicBezTo>
                    <a:pt x="648" y="162"/>
                    <a:pt x="648" y="163"/>
                    <a:pt x="648" y="163"/>
                  </a:cubicBezTo>
                  <a:cubicBezTo>
                    <a:pt x="648" y="163"/>
                    <a:pt x="647" y="163"/>
                    <a:pt x="647" y="163"/>
                  </a:cubicBezTo>
                  <a:close/>
                  <a:moveTo>
                    <a:pt x="114" y="388"/>
                  </a:moveTo>
                  <a:cubicBezTo>
                    <a:pt x="111" y="386"/>
                    <a:pt x="109" y="384"/>
                    <a:pt x="106" y="383"/>
                  </a:cubicBezTo>
                  <a:cubicBezTo>
                    <a:pt x="106" y="382"/>
                    <a:pt x="106" y="382"/>
                    <a:pt x="106" y="381"/>
                  </a:cubicBezTo>
                  <a:cubicBezTo>
                    <a:pt x="106" y="381"/>
                    <a:pt x="107" y="380"/>
                    <a:pt x="108" y="381"/>
                  </a:cubicBezTo>
                  <a:cubicBezTo>
                    <a:pt x="110" y="383"/>
                    <a:pt x="112" y="384"/>
                    <a:pt x="115" y="386"/>
                  </a:cubicBezTo>
                  <a:cubicBezTo>
                    <a:pt x="115" y="386"/>
                    <a:pt x="116" y="387"/>
                    <a:pt x="115" y="388"/>
                  </a:cubicBezTo>
                  <a:cubicBezTo>
                    <a:pt x="115" y="388"/>
                    <a:pt x="115" y="388"/>
                    <a:pt x="115" y="388"/>
                  </a:cubicBezTo>
                  <a:cubicBezTo>
                    <a:pt x="114" y="388"/>
                    <a:pt x="114" y="388"/>
                    <a:pt x="114" y="388"/>
                  </a:cubicBezTo>
                  <a:close/>
                  <a:moveTo>
                    <a:pt x="646" y="145"/>
                  </a:moveTo>
                  <a:cubicBezTo>
                    <a:pt x="645" y="145"/>
                    <a:pt x="645" y="144"/>
                    <a:pt x="645" y="144"/>
                  </a:cubicBezTo>
                  <a:cubicBezTo>
                    <a:pt x="645" y="141"/>
                    <a:pt x="644" y="138"/>
                    <a:pt x="644" y="135"/>
                  </a:cubicBezTo>
                  <a:cubicBezTo>
                    <a:pt x="644" y="134"/>
                    <a:pt x="644" y="134"/>
                    <a:pt x="645" y="134"/>
                  </a:cubicBezTo>
                  <a:cubicBezTo>
                    <a:pt x="645" y="134"/>
                    <a:pt x="646" y="134"/>
                    <a:pt x="646" y="135"/>
                  </a:cubicBezTo>
                  <a:cubicBezTo>
                    <a:pt x="646" y="138"/>
                    <a:pt x="647" y="141"/>
                    <a:pt x="647" y="144"/>
                  </a:cubicBezTo>
                  <a:cubicBezTo>
                    <a:pt x="647" y="144"/>
                    <a:pt x="647" y="145"/>
                    <a:pt x="646" y="145"/>
                  </a:cubicBezTo>
                  <a:cubicBezTo>
                    <a:pt x="646" y="145"/>
                    <a:pt x="646" y="145"/>
                    <a:pt x="646" y="145"/>
                  </a:cubicBezTo>
                  <a:close/>
                  <a:moveTo>
                    <a:pt x="99" y="377"/>
                  </a:moveTo>
                  <a:cubicBezTo>
                    <a:pt x="97" y="376"/>
                    <a:pt x="94" y="374"/>
                    <a:pt x="92" y="372"/>
                  </a:cubicBezTo>
                  <a:cubicBezTo>
                    <a:pt x="91" y="372"/>
                    <a:pt x="91" y="371"/>
                    <a:pt x="91" y="370"/>
                  </a:cubicBezTo>
                  <a:cubicBezTo>
                    <a:pt x="92" y="370"/>
                    <a:pt x="93" y="370"/>
                    <a:pt x="93" y="370"/>
                  </a:cubicBezTo>
                  <a:cubicBezTo>
                    <a:pt x="95" y="372"/>
                    <a:pt x="98" y="374"/>
                    <a:pt x="100" y="376"/>
                  </a:cubicBezTo>
                  <a:cubicBezTo>
                    <a:pt x="101" y="376"/>
                    <a:pt x="101" y="377"/>
                    <a:pt x="100" y="377"/>
                  </a:cubicBezTo>
                  <a:cubicBezTo>
                    <a:pt x="100" y="377"/>
                    <a:pt x="100" y="377"/>
                    <a:pt x="100" y="377"/>
                  </a:cubicBezTo>
                  <a:cubicBezTo>
                    <a:pt x="100" y="378"/>
                    <a:pt x="99" y="378"/>
                    <a:pt x="99" y="377"/>
                  </a:cubicBezTo>
                  <a:close/>
                  <a:moveTo>
                    <a:pt x="644" y="127"/>
                  </a:moveTo>
                  <a:cubicBezTo>
                    <a:pt x="643" y="127"/>
                    <a:pt x="643" y="127"/>
                    <a:pt x="642" y="126"/>
                  </a:cubicBezTo>
                  <a:cubicBezTo>
                    <a:pt x="642" y="123"/>
                    <a:pt x="641" y="120"/>
                    <a:pt x="641" y="117"/>
                  </a:cubicBezTo>
                  <a:cubicBezTo>
                    <a:pt x="641" y="117"/>
                    <a:pt x="641" y="116"/>
                    <a:pt x="642" y="116"/>
                  </a:cubicBezTo>
                  <a:cubicBezTo>
                    <a:pt x="642" y="116"/>
                    <a:pt x="643" y="116"/>
                    <a:pt x="643" y="117"/>
                  </a:cubicBezTo>
                  <a:cubicBezTo>
                    <a:pt x="644" y="120"/>
                    <a:pt x="644" y="123"/>
                    <a:pt x="645" y="126"/>
                  </a:cubicBezTo>
                  <a:cubicBezTo>
                    <a:pt x="645" y="126"/>
                    <a:pt x="644" y="127"/>
                    <a:pt x="644" y="127"/>
                  </a:cubicBezTo>
                  <a:cubicBezTo>
                    <a:pt x="644" y="127"/>
                    <a:pt x="644" y="127"/>
                    <a:pt x="644" y="127"/>
                  </a:cubicBezTo>
                  <a:close/>
                  <a:moveTo>
                    <a:pt x="85" y="366"/>
                  </a:moveTo>
                  <a:cubicBezTo>
                    <a:pt x="82" y="365"/>
                    <a:pt x="80" y="363"/>
                    <a:pt x="77" y="361"/>
                  </a:cubicBezTo>
                  <a:cubicBezTo>
                    <a:pt x="77" y="360"/>
                    <a:pt x="77" y="360"/>
                    <a:pt x="77" y="359"/>
                  </a:cubicBezTo>
                  <a:cubicBezTo>
                    <a:pt x="78" y="359"/>
                    <a:pt x="78" y="359"/>
                    <a:pt x="79" y="359"/>
                  </a:cubicBezTo>
                  <a:cubicBezTo>
                    <a:pt x="81" y="361"/>
                    <a:pt x="84" y="363"/>
                    <a:pt x="86" y="365"/>
                  </a:cubicBezTo>
                  <a:cubicBezTo>
                    <a:pt x="86" y="365"/>
                    <a:pt x="86" y="366"/>
                    <a:pt x="86" y="366"/>
                  </a:cubicBezTo>
                  <a:cubicBezTo>
                    <a:pt x="86" y="366"/>
                    <a:pt x="86" y="366"/>
                    <a:pt x="86" y="367"/>
                  </a:cubicBezTo>
                  <a:cubicBezTo>
                    <a:pt x="85" y="367"/>
                    <a:pt x="85" y="367"/>
                    <a:pt x="85" y="366"/>
                  </a:cubicBezTo>
                  <a:close/>
                  <a:moveTo>
                    <a:pt x="640" y="109"/>
                  </a:moveTo>
                  <a:cubicBezTo>
                    <a:pt x="640" y="109"/>
                    <a:pt x="639" y="109"/>
                    <a:pt x="639" y="108"/>
                  </a:cubicBezTo>
                  <a:cubicBezTo>
                    <a:pt x="638" y="105"/>
                    <a:pt x="637" y="103"/>
                    <a:pt x="637" y="100"/>
                  </a:cubicBezTo>
                  <a:cubicBezTo>
                    <a:pt x="636" y="99"/>
                    <a:pt x="637" y="98"/>
                    <a:pt x="637" y="98"/>
                  </a:cubicBezTo>
                  <a:cubicBezTo>
                    <a:pt x="638" y="98"/>
                    <a:pt x="639" y="98"/>
                    <a:pt x="639" y="99"/>
                  </a:cubicBezTo>
                  <a:cubicBezTo>
                    <a:pt x="640" y="102"/>
                    <a:pt x="640" y="105"/>
                    <a:pt x="641" y="108"/>
                  </a:cubicBezTo>
                  <a:cubicBezTo>
                    <a:pt x="641" y="108"/>
                    <a:pt x="641" y="109"/>
                    <a:pt x="640" y="109"/>
                  </a:cubicBezTo>
                  <a:cubicBezTo>
                    <a:pt x="640" y="109"/>
                    <a:pt x="640" y="109"/>
                    <a:pt x="640" y="109"/>
                  </a:cubicBezTo>
                  <a:close/>
                  <a:moveTo>
                    <a:pt x="71" y="355"/>
                  </a:moveTo>
                  <a:cubicBezTo>
                    <a:pt x="68" y="353"/>
                    <a:pt x="66" y="351"/>
                    <a:pt x="64" y="349"/>
                  </a:cubicBezTo>
                  <a:cubicBezTo>
                    <a:pt x="63" y="349"/>
                    <a:pt x="63" y="348"/>
                    <a:pt x="64" y="347"/>
                  </a:cubicBezTo>
                  <a:cubicBezTo>
                    <a:pt x="64" y="347"/>
                    <a:pt x="65" y="347"/>
                    <a:pt x="65" y="347"/>
                  </a:cubicBezTo>
                  <a:cubicBezTo>
                    <a:pt x="67" y="349"/>
                    <a:pt x="70" y="351"/>
                    <a:pt x="72" y="353"/>
                  </a:cubicBezTo>
                  <a:cubicBezTo>
                    <a:pt x="72" y="354"/>
                    <a:pt x="73" y="354"/>
                    <a:pt x="72" y="355"/>
                  </a:cubicBezTo>
                  <a:cubicBezTo>
                    <a:pt x="72" y="355"/>
                    <a:pt x="72" y="355"/>
                    <a:pt x="72" y="355"/>
                  </a:cubicBezTo>
                  <a:cubicBezTo>
                    <a:pt x="71" y="355"/>
                    <a:pt x="71" y="355"/>
                    <a:pt x="71" y="355"/>
                  </a:cubicBezTo>
                  <a:close/>
                  <a:moveTo>
                    <a:pt x="635" y="92"/>
                  </a:moveTo>
                  <a:cubicBezTo>
                    <a:pt x="635" y="92"/>
                    <a:pt x="634" y="92"/>
                    <a:pt x="634" y="91"/>
                  </a:cubicBezTo>
                  <a:cubicBezTo>
                    <a:pt x="633" y="88"/>
                    <a:pt x="632" y="85"/>
                    <a:pt x="631" y="83"/>
                  </a:cubicBezTo>
                  <a:cubicBezTo>
                    <a:pt x="631" y="82"/>
                    <a:pt x="631" y="81"/>
                    <a:pt x="632" y="81"/>
                  </a:cubicBezTo>
                  <a:cubicBezTo>
                    <a:pt x="632" y="81"/>
                    <a:pt x="633" y="81"/>
                    <a:pt x="633" y="82"/>
                  </a:cubicBezTo>
                  <a:cubicBezTo>
                    <a:pt x="634" y="85"/>
                    <a:pt x="635" y="88"/>
                    <a:pt x="636" y="90"/>
                  </a:cubicBezTo>
                  <a:cubicBezTo>
                    <a:pt x="636" y="91"/>
                    <a:pt x="636" y="92"/>
                    <a:pt x="635" y="92"/>
                  </a:cubicBezTo>
                  <a:cubicBezTo>
                    <a:pt x="635" y="92"/>
                    <a:pt x="635" y="92"/>
                    <a:pt x="635" y="92"/>
                  </a:cubicBezTo>
                  <a:close/>
                  <a:moveTo>
                    <a:pt x="57" y="343"/>
                  </a:moveTo>
                  <a:cubicBezTo>
                    <a:pt x="55" y="342"/>
                    <a:pt x="54" y="340"/>
                    <a:pt x="52" y="339"/>
                  </a:cubicBezTo>
                  <a:cubicBezTo>
                    <a:pt x="51" y="338"/>
                    <a:pt x="51" y="337"/>
                    <a:pt x="50" y="337"/>
                  </a:cubicBezTo>
                  <a:cubicBezTo>
                    <a:pt x="50" y="337"/>
                    <a:pt x="50" y="336"/>
                    <a:pt x="50" y="335"/>
                  </a:cubicBezTo>
                  <a:cubicBezTo>
                    <a:pt x="51" y="335"/>
                    <a:pt x="51" y="335"/>
                    <a:pt x="52" y="335"/>
                  </a:cubicBezTo>
                  <a:cubicBezTo>
                    <a:pt x="52" y="336"/>
                    <a:pt x="53" y="336"/>
                    <a:pt x="53" y="337"/>
                  </a:cubicBezTo>
                  <a:cubicBezTo>
                    <a:pt x="55" y="338"/>
                    <a:pt x="57" y="340"/>
                    <a:pt x="58" y="341"/>
                  </a:cubicBezTo>
                  <a:cubicBezTo>
                    <a:pt x="59" y="342"/>
                    <a:pt x="59" y="343"/>
                    <a:pt x="58" y="343"/>
                  </a:cubicBezTo>
                  <a:cubicBezTo>
                    <a:pt x="58" y="343"/>
                    <a:pt x="58" y="343"/>
                    <a:pt x="58" y="343"/>
                  </a:cubicBezTo>
                  <a:cubicBezTo>
                    <a:pt x="58" y="343"/>
                    <a:pt x="57" y="343"/>
                    <a:pt x="57" y="343"/>
                  </a:cubicBezTo>
                  <a:close/>
                  <a:moveTo>
                    <a:pt x="629" y="75"/>
                  </a:moveTo>
                  <a:cubicBezTo>
                    <a:pt x="629" y="75"/>
                    <a:pt x="628" y="75"/>
                    <a:pt x="628" y="74"/>
                  </a:cubicBezTo>
                  <a:cubicBezTo>
                    <a:pt x="627" y="73"/>
                    <a:pt x="627" y="72"/>
                    <a:pt x="626" y="71"/>
                  </a:cubicBezTo>
                  <a:cubicBezTo>
                    <a:pt x="626" y="69"/>
                    <a:pt x="625" y="68"/>
                    <a:pt x="624" y="66"/>
                  </a:cubicBezTo>
                  <a:cubicBezTo>
                    <a:pt x="624" y="66"/>
                    <a:pt x="624" y="65"/>
                    <a:pt x="625" y="65"/>
                  </a:cubicBezTo>
                  <a:cubicBezTo>
                    <a:pt x="625" y="64"/>
                    <a:pt x="626" y="65"/>
                    <a:pt x="626" y="65"/>
                  </a:cubicBezTo>
                  <a:cubicBezTo>
                    <a:pt x="627" y="67"/>
                    <a:pt x="628" y="68"/>
                    <a:pt x="628" y="70"/>
                  </a:cubicBezTo>
                  <a:cubicBezTo>
                    <a:pt x="629" y="71"/>
                    <a:pt x="629" y="72"/>
                    <a:pt x="630" y="73"/>
                  </a:cubicBezTo>
                  <a:cubicBezTo>
                    <a:pt x="630" y="74"/>
                    <a:pt x="630" y="75"/>
                    <a:pt x="629" y="75"/>
                  </a:cubicBezTo>
                  <a:cubicBezTo>
                    <a:pt x="629" y="75"/>
                    <a:pt x="629" y="75"/>
                    <a:pt x="629" y="75"/>
                  </a:cubicBezTo>
                  <a:close/>
                  <a:moveTo>
                    <a:pt x="44" y="331"/>
                  </a:moveTo>
                  <a:cubicBezTo>
                    <a:pt x="41" y="329"/>
                    <a:pt x="39" y="327"/>
                    <a:pt x="37" y="324"/>
                  </a:cubicBezTo>
                  <a:cubicBezTo>
                    <a:pt x="37" y="324"/>
                    <a:pt x="37" y="323"/>
                    <a:pt x="37" y="323"/>
                  </a:cubicBezTo>
                  <a:cubicBezTo>
                    <a:pt x="38" y="322"/>
                    <a:pt x="38" y="322"/>
                    <a:pt x="39" y="323"/>
                  </a:cubicBezTo>
                  <a:cubicBezTo>
                    <a:pt x="41" y="325"/>
                    <a:pt x="43" y="327"/>
                    <a:pt x="45" y="329"/>
                  </a:cubicBezTo>
                  <a:cubicBezTo>
                    <a:pt x="46" y="330"/>
                    <a:pt x="46" y="330"/>
                    <a:pt x="45" y="331"/>
                  </a:cubicBezTo>
                  <a:cubicBezTo>
                    <a:pt x="45" y="331"/>
                    <a:pt x="45" y="331"/>
                    <a:pt x="45" y="331"/>
                  </a:cubicBezTo>
                  <a:cubicBezTo>
                    <a:pt x="44" y="331"/>
                    <a:pt x="44" y="331"/>
                    <a:pt x="44" y="331"/>
                  </a:cubicBezTo>
                  <a:close/>
                  <a:moveTo>
                    <a:pt x="184" y="255"/>
                  </a:moveTo>
                  <a:cubicBezTo>
                    <a:pt x="183" y="256"/>
                    <a:pt x="182" y="255"/>
                    <a:pt x="182" y="255"/>
                  </a:cubicBezTo>
                  <a:cubicBezTo>
                    <a:pt x="182" y="254"/>
                    <a:pt x="182" y="253"/>
                    <a:pt x="183" y="253"/>
                  </a:cubicBezTo>
                  <a:cubicBezTo>
                    <a:pt x="185" y="252"/>
                    <a:pt x="188" y="251"/>
                    <a:pt x="190" y="250"/>
                  </a:cubicBezTo>
                  <a:cubicBezTo>
                    <a:pt x="191" y="250"/>
                    <a:pt x="191" y="250"/>
                    <a:pt x="191" y="250"/>
                  </a:cubicBezTo>
                  <a:cubicBezTo>
                    <a:pt x="191" y="250"/>
                    <a:pt x="191" y="250"/>
                    <a:pt x="191" y="250"/>
                  </a:cubicBezTo>
                  <a:cubicBezTo>
                    <a:pt x="191" y="249"/>
                    <a:pt x="192" y="250"/>
                    <a:pt x="192" y="250"/>
                  </a:cubicBezTo>
                  <a:cubicBezTo>
                    <a:pt x="193" y="251"/>
                    <a:pt x="192" y="251"/>
                    <a:pt x="192" y="252"/>
                  </a:cubicBezTo>
                  <a:cubicBezTo>
                    <a:pt x="191" y="252"/>
                    <a:pt x="191" y="252"/>
                    <a:pt x="191" y="252"/>
                  </a:cubicBezTo>
                  <a:cubicBezTo>
                    <a:pt x="189" y="253"/>
                    <a:pt x="186" y="254"/>
                    <a:pt x="184" y="255"/>
                  </a:cubicBezTo>
                  <a:close/>
                  <a:moveTo>
                    <a:pt x="199" y="247"/>
                  </a:moveTo>
                  <a:cubicBezTo>
                    <a:pt x="198" y="247"/>
                    <a:pt x="199" y="246"/>
                    <a:pt x="199" y="246"/>
                  </a:cubicBezTo>
                  <a:cubicBezTo>
                    <a:pt x="202" y="245"/>
                    <a:pt x="204" y="243"/>
                    <a:pt x="207" y="242"/>
                  </a:cubicBezTo>
                  <a:cubicBezTo>
                    <a:pt x="208" y="242"/>
                    <a:pt x="208" y="242"/>
                    <a:pt x="209" y="242"/>
                  </a:cubicBezTo>
                  <a:cubicBezTo>
                    <a:pt x="209" y="243"/>
                    <a:pt x="209" y="244"/>
                    <a:pt x="208" y="244"/>
                  </a:cubicBezTo>
                  <a:cubicBezTo>
                    <a:pt x="205" y="245"/>
                    <a:pt x="203" y="247"/>
                    <a:pt x="200" y="248"/>
                  </a:cubicBezTo>
                  <a:cubicBezTo>
                    <a:pt x="200" y="248"/>
                    <a:pt x="200" y="248"/>
                    <a:pt x="200" y="248"/>
                  </a:cubicBezTo>
                  <a:cubicBezTo>
                    <a:pt x="199" y="248"/>
                    <a:pt x="199" y="248"/>
                    <a:pt x="199" y="247"/>
                  </a:cubicBezTo>
                  <a:close/>
                  <a:moveTo>
                    <a:pt x="175" y="259"/>
                  </a:moveTo>
                  <a:cubicBezTo>
                    <a:pt x="172" y="260"/>
                    <a:pt x="169" y="261"/>
                    <a:pt x="167" y="262"/>
                  </a:cubicBezTo>
                  <a:cubicBezTo>
                    <a:pt x="166" y="262"/>
                    <a:pt x="165" y="262"/>
                    <a:pt x="165" y="261"/>
                  </a:cubicBezTo>
                  <a:cubicBezTo>
                    <a:pt x="165" y="261"/>
                    <a:pt x="165" y="260"/>
                    <a:pt x="166" y="260"/>
                  </a:cubicBezTo>
                  <a:cubicBezTo>
                    <a:pt x="169" y="259"/>
                    <a:pt x="172" y="258"/>
                    <a:pt x="174" y="257"/>
                  </a:cubicBezTo>
                  <a:cubicBezTo>
                    <a:pt x="175" y="256"/>
                    <a:pt x="176" y="257"/>
                    <a:pt x="176" y="257"/>
                  </a:cubicBezTo>
                  <a:cubicBezTo>
                    <a:pt x="176" y="258"/>
                    <a:pt x="176" y="258"/>
                    <a:pt x="175" y="259"/>
                  </a:cubicBezTo>
                  <a:cubicBezTo>
                    <a:pt x="175" y="259"/>
                    <a:pt x="175" y="259"/>
                    <a:pt x="175" y="259"/>
                  </a:cubicBezTo>
                  <a:close/>
                  <a:moveTo>
                    <a:pt x="215" y="239"/>
                  </a:moveTo>
                  <a:cubicBezTo>
                    <a:pt x="214" y="239"/>
                    <a:pt x="215" y="238"/>
                    <a:pt x="215" y="238"/>
                  </a:cubicBezTo>
                  <a:cubicBezTo>
                    <a:pt x="218" y="236"/>
                    <a:pt x="220" y="235"/>
                    <a:pt x="223" y="233"/>
                  </a:cubicBezTo>
                  <a:cubicBezTo>
                    <a:pt x="223" y="233"/>
                    <a:pt x="224" y="233"/>
                    <a:pt x="224" y="234"/>
                  </a:cubicBezTo>
                  <a:cubicBezTo>
                    <a:pt x="225" y="234"/>
                    <a:pt x="225" y="235"/>
                    <a:pt x="224" y="235"/>
                  </a:cubicBezTo>
                  <a:cubicBezTo>
                    <a:pt x="221" y="237"/>
                    <a:pt x="219" y="238"/>
                    <a:pt x="216" y="240"/>
                  </a:cubicBezTo>
                  <a:cubicBezTo>
                    <a:pt x="216" y="240"/>
                    <a:pt x="216" y="240"/>
                    <a:pt x="216" y="240"/>
                  </a:cubicBezTo>
                  <a:cubicBezTo>
                    <a:pt x="216" y="240"/>
                    <a:pt x="215" y="240"/>
                    <a:pt x="215" y="239"/>
                  </a:cubicBezTo>
                  <a:close/>
                  <a:moveTo>
                    <a:pt x="158" y="265"/>
                  </a:moveTo>
                  <a:cubicBezTo>
                    <a:pt x="155" y="266"/>
                    <a:pt x="152" y="267"/>
                    <a:pt x="149" y="267"/>
                  </a:cubicBezTo>
                  <a:cubicBezTo>
                    <a:pt x="149" y="268"/>
                    <a:pt x="148" y="267"/>
                    <a:pt x="148" y="267"/>
                  </a:cubicBezTo>
                  <a:cubicBezTo>
                    <a:pt x="148" y="266"/>
                    <a:pt x="148" y="265"/>
                    <a:pt x="149" y="265"/>
                  </a:cubicBezTo>
                  <a:cubicBezTo>
                    <a:pt x="152" y="264"/>
                    <a:pt x="155" y="263"/>
                    <a:pt x="157" y="263"/>
                  </a:cubicBezTo>
                  <a:cubicBezTo>
                    <a:pt x="158" y="262"/>
                    <a:pt x="159" y="263"/>
                    <a:pt x="159" y="263"/>
                  </a:cubicBezTo>
                  <a:cubicBezTo>
                    <a:pt x="159" y="264"/>
                    <a:pt x="159" y="264"/>
                    <a:pt x="158" y="265"/>
                  </a:cubicBezTo>
                  <a:cubicBezTo>
                    <a:pt x="158" y="265"/>
                    <a:pt x="158" y="265"/>
                    <a:pt x="158" y="265"/>
                  </a:cubicBezTo>
                  <a:close/>
                  <a:moveTo>
                    <a:pt x="620" y="58"/>
                  </a:moveTo>
                  <a:cubicBezTo>
                    <a:pt x="620" y="57"/>
                    <a:pt x="619" y="56"/>
                    <a:pt x="619" y="56"/>
                  </a:cubicBezTo>
                  <a:cubicBezTo>
                    <a:pt x="618" y="54"/>
                    <a:pt x="617" y="52"/>
                    <a:pt x="615" y="50"/>
                  </a:cubicBezTo>
                  <a:cubicBezTo>
                    <a:pt x="615" y="50"/>
                    <a:pt x="615" y="49"/>
                    <a:pt x="616" y="49"/>
                  </a:cubicBezTo>
                  <a:cubicBezTo>
                    <a:pt x="616" y="48"/>
                    <a:pt x="617" y="49"/>
                    <a:pt x="617" y="49"/>
                  </a:cubicBezTo>
                  <a:cubicBezTo>
                    <a:pt x="618" y="51"/>
                    <a:pt x="620" y="53"/>
                    <a:pt x="621" y="54"/>
                  </a:cubicBezTo>
                  <a:cubicBezTo>
                    <a:pt x="621" y="55"/>
                    <a:pt x="622" y="56"/>
                    <a:pt x="622" y="57"/>
                  </a:cubicBezTo>
                  <a:cubicBezTo>
                    <a:pt x="622" y="58"/>
                    <a:pt x="622" y="58"/>
                    <a:pt x="622" y="59"/>
                  </a:cubicBezTo>
                  <a:cubicBezTo>
                    <a:pt x="621" y="59"/>
                    <a:pt x="621" y="59"/>
                    <a:pt x="621" y="59"/>
                  </a:cubicBezTo>
                  <a:cubicBezTo>
                    <a:pt x="621" y="59"/>
                    <a:pt x="620" y="59"/>
                    <a:pt x="620" y="58"/>
                  </a:cubicBezTo>
                  <a:close/>
                  <a:moveTo>
                    <a:pt x="230" y="230"/>
                  </a:moveTo>
                  <a:cubicBezTo>
                    <a:pt x="230" y="230"/>
                    <a:pt x="230" y="229"/>
                    <a:pt x="231" y="228"/>
                  </a:cubicBezTo>
                  <a:cubicBezTo>
                    <a:pt x="233" y="227"/>
                    <a:pt x="236" y="225"/>
                    <a:pt x="238" y="224"/>
                  </a:cubicBezTo>
                  <a:cubicBezTo>
                    <a:pt x="239" y="223"/>
                    <a:pt x="239" y="223"/>
                    <a:pt x="240" y="224"/>
                  </a:cubicBezTo>
                  <a:cubicBezTo>
                    <a:pt x="240" y="224"/>
                    <a:pt x="240" y="225"/>
                    <a:pt x="239" y="225"/>
                  </a:cubicBezTo>
                  <a:cubicBezTo>
                    <a:pt x="237" y="227"/>
                    <a:pt x="234" y="229"/>
                    <a:pt x="232" y="230"/>
                  </a:cubicBezTo>
                  <a:cubicBezTo>
                    <a:pt x="232" y="230"/>
                    <a:pt x="232" y="230"/>
                    <a:pt x="232" y="230"/>
                  </a:cubicBezTo>
                  <a:cubicBezTo>
                    <a:pt x="231" y="231"/>
                    <a:pt x="230" y="231"/>
                    <a:pt x="230" y="230"/>
                  </a:cubicBezTo>
                  <a:close/>
                  <a:moveTo>
                    <a:pt x="31" y="318"/>
                  </a:moveTo>
                  <a:cubicBezTo>
                    <a:pt x="29" y="316"/>
                    <a:pt x="27" y="314"/>
                    <a:pt x="25" y="312"/>
                  </a:cubicBezTo>
                  <a:cubicBezTo>
                    <a:pt x="24" y="311"/>
                    <a:pt x="24" y="310"/>
                    <a:pt x="25" y="310"/>
                  </a:cubicBezTo>
                  <a:cubicBezTo>
                    <a:pt x="25" y="309"/>
                    <a:pt x="26" y="310"/>
                    <a:pt x="26" y="310"/>
                  </a:cubicBezTo>
                  <a:cubicBezTo>
                    <a:pt x="28" y="312"/>
                    <a:pt x="30" y="314"/>
                    <a:pt x="32" y="316"/>
                  </a:cubicBezTo>
                  <a:cubicBezTo>
                    <a:pt x="33" y="317"/>
                    <a:pt x="33" y="318"/>
                    <a:pt x="32" y="318"/>
                  </a:cubicBezTo>
                  <a:cubicBezTo>
                    <a:pt x="32" y="318"/>
                    <a:pt x="32" y="318"/>
                    <a:pt x="32" y="318"/>
                  </a:cubicBezTo>
                  <a:cubicBezTo>
                    <a:pt x="32" y="318"/>
                    <a:pt x="31" y="318"/>
                    <a:pt x="31" y="318"/>
                  </a:cubicBezTo>
                  <a:close/>
                  <a:moveTo>
                    <a:pt x="141" y="270"/>
                  </a:moveTo>
                  <a:cubicBezTo>
                    <a:pt x="138" y="271"/>
                    <a:pt x="135" y="271"/>
                    <a:pt x="132" y="272"/>
                  </a:cubicBezTo>
                  <a:cubicBezTo>
                    <a:pt x="131" y="272"/>
                    <a:pt x="131" y="272"/>
                    <a:pt x="130" y="271"/>
                  </a:cubicBezTo>
                  <a:cubicBezTo>
                    <a:pt x="130" y="270"/>
                    <a:pt x="131" y="270"/>
                    <a:pt x="131" y="270"/>
                  </a:cubicBezTo>
                  <a:cubicBezTo>
                    <a:pt x="134" y="269"/>
                    <a:pt x="137" y="268"/>
                    <a:pt x="140" y="268"/>
                  </a:cubicBezTo>
                  <a:cubicBezTo>
                    <a:pt x="141" y="267"/>
                    <a:pt x="141" y="268"/>
                    <a:pt x="141" y="268"/>
                  </a:cubicBezTo>
                  <a:cubicBezTo>
                    <a:pt x="142" y="269"/>
                    <a:pt x="141" y="269"/>
                    <a:pt x="141" y="270"/>
                  </a:cubicBezTo>
                  <a:cubicBezTo>
                    <a:pt x="141" y="270"/>
                    <a:pt x="141" y="270"/>
                    <a:pt x="141" y="270"/>
                  </a:cubicBezTo>
                  <a:close/>
                  <a:moveTo>
                    <a:pt x="245" y="220"/>
                  </a:moveTo>
                  <a:cubicBezTo>
                    <a:pt x="245" y="220"/>
                    <a:pt x="245" y="219"/>
                    <a:pt x="246" y="219"/>
                  </a:cubicBezTo>
                  <a:cubicBezTo>
                    <a:pt x="248" y="217"/>
                    <a:pt x="250" y="215"/>
                    <a:pt x="253" y="213"/>
                  </a:cubicBezTo>
                  <a:cubicBezTo>
                    <a:pt x="253" y="213"/>
                    <a:pt x="254" y="213"/>
                    <a:pt x="254" y="214"/>
                  </a:cubicBezTo>
                  <a:cubicBezTo>
                    <a:pt x="255" y="214"/>
                    <a:pt x="255" y="215"/>
                    <a:pt x="254" y="215"/>
                  </a:cubicBezTo>
                  <a:cubicBezTo>
                    <a:pt x="252" y="217"/>
                    <a:pt x="249" y="219"/>
                    <a:pt x="247" y="220"/>
                  </a:cubicBezTo>
                  <a:cubicBezTo>
                    <a:pt x="247" y="220"/>
                    <a:pt x="247" y="220"/>
                    <a:pt x="247" y="221"/>
                  </a:cubicBezTo>
                  <a:cubicBezTo>
                    <a:pt x="246" y="221"/>
                    <a:pt x="246" y="221"/>
                    <a:pt x="245" y="220"/>
                  </a:cubicBezTo>
                  <a:close/>
                  <a:moveTo>
                    <a:pt x="123" y="274"/>
                  </a:moveTo>
                  <a:cubicBezTo>
                    <a:pt x="120" y="274"/>
                    <a:pt x="117" y="275"/>
                    <a:pt x="114" y="276"/>
                  </a:cubicBezTo>
                  <a:cubicBezTo>
                    <a:pt x="113" y="276"/>
                    <a:pt x="113" y="275"/>
                    <a:pt x="113" y="275"/>
                  </a:cubicBezTo>
                  <a:cubicBezTo>
                    <a:pt x="113" y="274"/>
                    <a:pt x="113" y="273"/>
                    <a:pt x="114" y="273"/>
                  </a:cubicBezTo>
                  <a:cubicBezTo>
                    <a:pt x="117" y="273"/>
                    <a:pt x="120" y="272"/>
                    <a:pt x="123" y="272"/>
                  </a:cubicBezTo>
                  <a:cubicBezTo>
                    <a:pt x="123" y="272"/>
                    <a:pt x="124" y="272"/>
                    <a:pt x="124" y="273"/>
                  </a:cubicBezTo>
                  <a:cubicBezTo>
                    <a:pt x="124" y="273"/>
                    <a:pt x="124" y="274"/>
                    <a:pt x="123" y="274"/>
                  </a:cubicBezTo>
                  <a:cubicBezTo>
                    <a:pt x="123" y="274"/>
                    <a:pt x="123" y="274"/>
                    <a:pt x="123" y="274"/>
                  </a:cubicBezTo>
                  <a:close/>
                  <a:moveTo>
                    <a:pt x="260" y="209"/>
                  </a:moveTo>
                  <a:cubicBezTo>
                    <a:pt x="259" y="209"/>
                    <a:pt x="260" y="208"/>
                    <a:pt x="260" y="208"/>
                  </a:cubicBezTo>
                  <a:cubicBezTo>
                    <a:pt x="262" y="206"/>
                    <a:pt x="265" y="204"/>
                    <a:pt x="267" y="202"/>
                  </a:cubicBezTo>
                  <a:cubicBezTo>
                    <a:pt x="268" y="202"/>
                    <a:pt x="268" y="202"/>
                    <a:pt x="269" y="202"/>
                  </a:cubicBezTo>
                  <a:cubicBezTo>
                    <a:pt x="269" y="203"/>
                    <a:pt x="269" y="204"/>
                    <a:pt x="269" y="204"/>
                  </a:cubicBezTo>
                  <a:cubicBezTo>
                    <a:pt x="266" y="206"/>
                    <a:pt x="264" y="208"/>
                    <a:pt x="261" y="210"/>
                  </a:cubicBezTo>
                  <a:cubicBezTo>
                    <a:pt x="261" y="210"/>
                    <a:pt x="261" y="210"/>
                    <a:pt x="261" y="210"/>
                  </a:cubicBezTo>
                  <a:cubicBezTo>
                    <a:pt x="261" y="210"/>
                    <a:pt x="260" y="210"/>
                    <a:pt x="260" y="209"/>
                  </a:cubicBezTo>
                  <a:close/>
                  <a:moveTo>
                    <a:pt x="105" y="277"/>
                  </a:moveTo>
                  <a:cubicBezTo>
                    <a:pt x="102" y="277"/>
                    <a:pt x="99" y="278"/>
                    <a:pt x="96" y="278"/>
                  </a:cubicBezTo>
                  <a:cubicBezTo>
                    <a:pt x="96" y="278"/>
                    <a:pt x="95" y="278"/>
                    <a:pt x="95" y="277"/>
                  </a:cubicBezTo>
                  <a:cubicBezTo>
                    <a:pt x="95" y="277"/>
                    <a:pt x="95" y="276"/>
                    <a:pt x="96" y="276"/>
                  </a:cubicBezTo>
                  <a:cubicBezTo>
                    <a:pt x="99" y="276"/>
                    <a:pt x="102" y="275"/>
                    <a:pt x="105" y="275"/>
                  </a:cubicBezTo>
                  <a:cubicBezTo>
                    <a:pt x="105" y="275"/>
                    <a:pt x="106" y="275"/>
                    <a:pt x="106" y="276"/>
                  </a:cubicBezTo>
                  <a:cubicBezTo>
                    <a:pt x="106" y="276"/>
                    <a:pt x="106" y="277"/>
                    <a:pt x="105" y="277"/>
                  </a:cubicBezTo>
                  <a:cubicBezTo>
                    <a:pt x="105" y="277"/>
                    <a:pt x="105" y="277"/>
                    <a:pt x="105" y="277"/>
                  </a:cubicBezTo>
                  <a:close/>
                  <a:moveTo>
                    <a:pt x="274" y="198"/>
                  </a:moveTo>
                  <a:cubicBezTo>
                    <a:pt x="273" y="198"/>
                    <a:pt x="274" y="197"/>
                    <a:pt x="274" y="197"/>
                  </a:cubicBezTo>
                  <a:cubicBezTo>
                    <a:pt x="276" y="195"/>
                    <a:pt x="279" y="193"/>
                    <a:pt x="281" y="191"/>
                  </a:cubicBezTo>
                  <a:cubicBezTo>
                    <a:pt x="281" y="190"/>
                    <a:pt x="282" y="190"/>
                    <a:pt x="282" y="191"/>
                  </a:cubicBezTo>
                  <a:cubicBezTo>
                    <a:pt x="283" y="191"/>
                    <a:pt x="283" y="192"/>
                    <a:pt x="282" y="192"/>
                  </a:cubicBezTo>
                  <a:cubicBezTo>
                    <a:pt x="280" y="194"/>
                    <a:pt x="278" y="196"/>
                    <a:pt x="275" y="198"/>
                  </a:cubicBezTo>
                  <a:cubicBezTo>
                    <a:pt x="275" y="198"/>
                    <a:pt x="275" y="198"/>
                    <a:pt x="275" y="198"/>
                  </a:cubicBezTo>
                  <a:cubicBezTo>
                    <a:pt x="275" y="199"/>
                    <a:pt x="274" y="198"/>
                    <a:pt x="274" y="198"/>
                  </a:cubicBezTo>
                  <a:close/>
                  <a:moveTo>
                    <a:pt x="87" y="279"/>
                  </a:moveTo>
                  <a:cubicBezTo>
                    <a:pt x="84" y="279"/>
                    <a:pt x="81" y="280"/>
                    <a:pt x="78" y="280"/>
                  </a:cubicBezTo>
                  <a:cubicBezTo>
                    <a:pt x="78" y="280"/>
                    <a:pt x="77" y="279"/>
                    <a:pt x="77" y="279"/>
                  </a:cubicBezTo>
                  <a:cubicBezTo>
                    <a:pt x="77" y="278"/>
                    <a:pt x="77" y="278"/>
                    <a:pt x="78" y="278"/>
                  </a:cubicBezTo>
                  <a:cubicBezTo>
                    <a:pt x="81" y="277"/>
                    <a:pt x="84" y="277"/>
                    <a:pt x="87" y="277"/>
                  </a:cubicBezTo>
                  <a:cubicBezTo>
                    <a:pt x="88" y="277"/>
                    <a:pt x="88" y="277"/>
                    <a:pt x="88" y="278"/>
                  </a:cubicBezTo>
                  <a:cubicBezTo>
                    <a:pt x="88" y="278"/>
                    <a:pt x="88" y="279"/>
                    <a:pt x="88" y="279"/>
                  </a:cubicBezTo>
                  <a:cubicBezTo>
                    <a:pt x="87" y="279"/>
                    <a:pt x="87" y="279"/>
                    <a:pt x="87" y="279"/>
                  </a:cubicBezTo>
                  <a:close/>
                  <a:moveTo>
                    <a:pt x="611" y="43"/>
                  </a:moveTo>
                  <a:cubicBezTo>
                    <a:pt x="609" y="40"/>
                    <a:pt x="607" y="38"/>
                    <a:pt x="605" y="36"/>
                  </a:cubicBezTo>
                  <a:cubicBezTo>
                    <a:pt x="605" y="35"/>
                    <a:pt x="605" y="35"/>
                    <a:pt x="605" y="34"/>
                  </a:cubicBezTo>
                  <a:cubicBezTo>
                    <a:pt x="606" y="34"/>
                    <a:pt x="606" y="34"/>
                    <a:pt x="607" y="34"/>
                  </a:cubicBezTo>
                  <a:cubicBezTo>
                    <a:pt x="609" y="37"/>
                    <a:pt x="611" y="39"/>
                    <a:pt x="612" y="42"/>
                  </a:cubicBezTo>
                  <a:cubicBezTo>
                    <a:pt x="613" y="42"/>
                    <a:pt x="613" y="43"/>
                    <a:pt x="612" y="43"/>
                  </a:cubicBezTo>
                  <a:cubicBezTo>
                    <a:pt x="612" y="43"/>
                    <a:pt x="612" y="43"/>
                    <a:pt x="612" y="43"/>
                  </a:cubicBezTo>
                  <a:cubicBezTo>
                    <a:pt x="611" y="43"/>
                    <a:pt x="611" y="43"/>
                    <a:pt x="611" y="43"/>
                  </a:cubicBezTo>
                  <a:close/>
                  <a:moveTo>
                    <a:pt x="287" y="186"/>
                  </a:moveTo>
                  <a:cubicBezTo>
                    <a:pt x="287" y="186"/>
                    <a:pt x="287" y="185"/>
                    <a:pt x="287" y="184"/>
                  </a:cubicBezTo>
                  <a:cubicBezTo>
                    <a:pt x="290" y="182"/>
                    <a:pt x="292" y="180"/>
                    <a:pt x="294" y="178"/>
                  </a:cubicBezTo>
                  <a:cubicBezTo>
                    <a:pt x="294" y="178"/>
                    <a:pt x="295" y="178"/>
                    <a:pt x="296" y="178"/>
                  </a:cubicBezTo>
                  <a:cubicBezTo>
                    <a:pt x="296" y="179"/>
                    <a:pt x="296" y="179"/>
                    <a:pt x="295" y="180"/>
                  </a:cubicBezTo>
                  <a:cubicBezTo>
                    <a:pt x="293" y="182"/>
                    <a:pt x="291" y="184"/>
                    <a:pt x="289" y="186"/>
                  </a:cubicBezTo>
                  <a:cubicBezTo>
                    <a:pt x="289" y="186"/>
                    <a:pt x="289" y="186"/>
                    <a:pt x="289" y="186"/>
                  </a:cubicBezTo>
                  <a:cubicBezTo>
                    <a:pt x="288" y="187"/>
                    <a:pt x="288" y="186"/>
                    <a:pt x="287" y="186"/>
                  </a:cubicBezTo>
                  <a:close/>
                  <a:moveTo>
                    <a:pt x="18" y="305"/>
                  </a:moveTo>
                  <a:cubicBezTo>
                    <a:pt x="16" y="303"/>
                    <a:pt x="14" y="300"/>
                    <a:pt x="12" y="298"/>
                  </a:cubicBezTo>
                  <a:cubicBezTo>
                    <a:pt x="12" y="298"/>
                    <a:pt x="12" y="297"/>
                    <a:pt x="12" y="297"/>
                  </a:cubicBezTo>
                  <a:cubicBezTo>
                    <a:pt x="13" y="296"/>
                    <a:pt x="14" y="296"/>
                    <a:pt x="14" y="297"/>
                  </a:cubicBezTo>
                  <a:cubicBezTo>
                    <a:pt x="16" y="299"/>
                    <a:pt x="18" y="301"/>
                    <a:pt x="20" y="303"/>
                  </a:cubicBezTo>
                  <a:cubicBezTo>
                    <a:pt x="20" y="304"/>
                    <a:pt x="20" y="305"/>
                    <a:pt x="20" y="305"/>
                  </a:cubicBezTo>
                  <a:cubicBezTo>
                    <a:pt x="20" y="305"/>
                    <a:pt x="20" y="305"/>
                    <a:pt x="20" y="305"/>
                  </a:cubicBezTo>
                  <a:cubicBezTo>
                    <a:pt x="19" y="305"/>
                    <a:pt x="19" y="305"/>
                    <a:pt x="18" y="305"/>
                  </a:cubicBezTo>
                  <a:close/>
                  <a:moveTo>
                    <a:pt x="69" y="280"/>
                  </a:moveTo>
                  <a:cubicBezTo>
                    <a:pt x="66" y="280"/>
                    <a:pt x="63" y="280"/>
                    <a:pt x="60" y="280"/>
                  </a:cubicBezTo>
                  <a:cubicBezTo>
                    <a:pt x="59" y="280"/>
                    <a:pt x="59" y="280"/>
                    <a:pt x="59" y="279"/>
                  </a:cubicBezTo>
                  <a:cubicBezTo>
                    <a:pt x="59" y="279"/>
                    <a:pt x="59" y="278"/>
                    <a:pt x="60" y="278"/>
                  </a:cubicBezTo>
                  <a:cubicBezTo>
                    <a:pt x="63" y="278"/>
                    <a:pt x="66" y="278"/>
                    <a:pt x="69" y="278"/>
                  </a:cubicBezTo>
                  <a:cubicBezTo>
                    <a:pt x="70" y="278"/>
                    <a:pt x="70" y="278"/>
                    <a:pt x="70" y="279"/>
                  </a:cubicBezTo>
                  <a:cubicBezTo>
                    <a:pt x="70" y="280"/>
                    <a:pt x="70" y="280"/>
                    <a:pt x="69" y="280"/>
                  </a:cubicBezTo>
                  <a:cubicBezTo>
                    <a:pt x="69" y="280"/>
                    <a:pt x="69" y="280"/>
                    <a:pt x="69" y="280"/>
                  </a:cubicBezTo>
                  <a:close/>
                  <a:moveTo>
                    <a:pt x="300" y="174"/>
                  </a:moveTo>
                  <a:cubicBezTo>
                    <a:pt x="300" y="173"/>
                    <a:pt x="300" y="172"/>
                    <a:pt x="300" y="172"/>
                  </a:cubicBezTo>
                  <a:cubicBezTo>
                    <a:pt x="302" y="170"/>
                    <a:pt x="304" y="168"/>
                    <a:pt x="307" y="165"/>
                  </a:cubicBezTo>
                  <a:cubicBezTo>
                    <a:pt x="307" y="165"/>
                    <a:pt x="308" y="165"/>
                    <a:pt x="308" y="165"/>
                  </a:cubicBezTo>
                  <a:cubicBezTo>
                    <a:pt x="309" y="166"/>
                    <a:pt x="309" y="167"/>
                    <a:pt x="308" y="167"/>
                  </a:cubicBezTo>
                  <a:cubicBezTo>
                    <a:pt x="306" y="169"/>
                    <a:pt x="304" y="171"/>
                    <a:pt x="302" y="174"/>
                  </a:cubicBezTo>
                  <a:cubicBezTo>
                    <a:pt x="302" y="174"/>
                    <a:pt x="302" y="174"/>
                    <a:pt x="302" y="174"/>
                  </a:cubicBezTo>
                  <a:cubicBezTo>
                    <a:pt x="301" y="174"/>
                    <a:pt x="301" y="174"/>
                    <a:pt x="300" y="174"/>
                  </a:cubicBezTo>
                  <a:close/>
                  <a:moveTo>
                    <a:pt x="51" y="280"/>
                  </a:moveTo>
                  <a:cubicBezTo>
                    <a:pt x="48" y="280"/>
                    <a:pt x="45" y="280"/>
                    <a:pt x="42" y="280"/>
                  </a:cubicBezTo>
                  <a:cubicBezTo>
                    <a:pt x="41" y="280"/>
                    <a:pt x="41" y="279"/>
                    <a:pt x="41" y="279"/>
                  </a:cubicBezTo>
                  <a:cubicBezTo>
                    <a:pt x="41" y="278"/>
                    <a:pt x="41" y="278"/>
                    <a:pt x="42" y="278"/>
                  </a:cubicBezTo>
                  <a:cubicBezTo>
                    <a:pt x="45" y="278"/>
                    <a:pt x="48" y="278"/>
                    <a:pt x="51" y="278"/>
                  </a:cubicBezTo>
                  <a:cubicBezTo>
                    <a:pt x="52" y="278"/>
                    <a:pt x="52" y="279"/>
                    <a:pt x="52" y="279"/>
                  </a:cubicBezTo>
                  <a:cubicBezTo>
                    <a:pt x="52" y="280"/>
                    <a:pt x="52" y="280"/>
                    <a:pt x="51" y="280"/>
                  </a:cubicBezTo>
                  <a:cubicBezTo>
                    <a:pt x="51" y="280"/>
                    <a:pt x="51" y="280"/>
                    <a:pt x="51" y="280"/>
                  </a:cubicBezTo>
                  <a:close/>
                  <a:moveTo>
                    <a:pt x="313" y="160"/>
                  </a:moveTo>
                  <a:cubicBezTo>
                    <a:pt x="312" y="160"/>
                    <a:pt x="312" y="159"/>
                    <a:pt x="313" y="159"/>
                  </a:cubicBezTo>
                  <a:cubicBezTo>
                    <a:pt x="315" y="157"/>
                    <a:pt x="317" y="155"/>
                    <a:pt x="319" y="152"/>
                  </a:cubicBezTo>
                  <a:cubicBezTo>
                    <a:pt x="319" y="152"/>
                    <a:pt x="320" y="152"/>
                    <a:pt x="320" y="152"/>
                  </a:cubicBezTo>
                  <a:cubicBezTo>
                    <a:pt x="321" y="153"/>
                    <a:pt x="321" y="153"/>
                    <a:pt x="320" y="154"/>
                  </a:cubicBezTo>
                  <a:cubicBezTo>
                    <a:pt x="318" y="156"/>
                    <a:pt x="316" y="158"/>
                    <a:pt x="314" y="160"/>
                  </a:cubicBezTo>
                  <a:cubicBezTo>
                    <a:pt x="314" y="161"/>
                    <a:pt x="314" y="161"/>
                    <a:pt x="314" y="161"/>
                  </a:cubicBezTo>
                  <a:cubicBezTo>
                    <a:pt x="314" y="161"/>
                    <a:pt x="313" y="161"/>
                    <a:pt x="313" y="160"/>
                  </a:cubicBezTo>
                  <a:close/>
                  <a:moveTo>
                    <a:pt x="599" y="29"/>
                  </a:moveTo>
                  <a:cubicBezTo>
                    <a:pt x="598" y="28"/>
                    <a:pt x="597" y="27"/>
                    <a:pt x="596" y="26"/>
                  </a:cubicBezTo>
                  <a:cubicBezTo>
                    <a:pt x="595" y="25"/>
                    <a:pt x="594" y="24"/>
                    <a:pt x="593" y="23"/>
                  </a:cubicBezTo>
                  <a:cubicBezTo>
                    <a:pt x="592" y="23"/>
                    <a:pt x="592" y="22"/>
                    <a:pt x="593" y="21"/>
                  </a:cubicBezTo>
                  <a:cubicBezTo>
                    <a:pt x="593" y="21"/>
                    <a:pt x="594" y="21"/>
                    <a:pt x="594" y="21"/>
                  </a:cubicBezTo>
                  <a:cubicBezTo>
                    <a:pt x="595" y="22"/>
                    <a:pt x="597" y="23"/>
                    <a:pt x="598" y="25"/>
                  </a:cubicBezTo>
                  <a:cubicBezTo>
                    <a:pt x="599" y="25"/>
                    <a:pt x="600" y="27"/>
                    <a:pt x="601" y="28"/>
                  </a:cubicBezTo>
                  <a:cubicBezTo>
                    <a:pt x="601" y="28"/>
                    <a:pt x="601" y="29"/>
                    <a:pt x="601" y="29"/>
                  </a:cubicBezTo>
                  <a:cubicBezTo>
                    <a:pt x="601" y="29"/>
                    <a:pt x="601" y="29"/>
                    <a:pt x="600" y="29"/>
                  </a:cubicBezTo>
                  <a:cubicBezTo>
                    <a:pt x="600" y="30"/>
                    <a:pt x="600" y="29"/>
                    <a:pt x="599" y="29"/>
                  </a:cubicBezTo>
                  <a:close/>
                  <a:moveTo>
                    <a:pt x="6" y="291"/>
                  </a:moveTo>
                  <a:cubicBezTo>
                    <a:pt x="4" y="289"/>
                    <a:pt x="2" y="287"/>
                    <a:pt x="0" y="284"/>
                  </a:cubicBezTo>
                  <a:cubicBezTo>
                    <a:pt x="0" y="284"/>
                    <a:pt x="0" y="283"/>
                    <a:pt x="1" y="283"/>
                  </a:cubicBezTo>
                  <a:cubicBezTo>
                    <a:pt x="1" y="282"/>
                    <a:pt x="2" y="283"/>
                    <a:pt x="2" y="283"/>
                  </a:cubicBezTo>
                  <a:cubicBezTo>
                    <a:pt x="4" y="285"/>
                    <a:pt x="6" y="288"/>
                    <a:pt x="8" y="290"/>
                  </a:cubicBezTo>
                  <a:cubicBezTo>
                    <a:pt x="8" y="290"/>
                    <a:pt x="8" y="291"/>
                    <a:pt x="8" y="291"/>
                  </a:cubicBezTo>
                  <a:cubicBezTo>
                    <a:pt x="8" y="292"/>
                    <a:pt x="8" y="292"/>
                    <a:pt x="8" y="292"/>
                  </a:cubicBezTo>
                  <a:cubicBezTo>
                    <a:pt x="7" y="292"/>
                    <a:pt x="7" y="292"/>
                    <a:pt x="6" y="291"/>
                  </a:cubicBezTo>
                  <a:close/>
                  <a:moveTo>
                    <a:pt x="33" y="279"/>
                  </a:moveTo>
                  <a:cubicBezTo>
                    <a:pt x="30" y="279"/>
                    <a:pt x="27" y="279"/>
                    <a:pt x="24" y="279"/>
                  </a:cubicBezTo>
                  <a:cubicBezTo>
                    <a:pt x="23" y="279"/>
                    <a:pt x="23" y="278"/>
                    <a:pt x="23" y="277"/>
                  </a:cubicBezTo>
                  <a:cubicBezTo>
                    <a:pt x="23" y="277"/>
                    <a:pt x="23" y="276"/>
                    <a:pt x="24" y="276"/>
                  </a:cubicBezTo>
                  <a:cubicBezTo>
                    <a:pt x="27" y="277"/>
                    <a:pt x="30" y="277"/>
                    <a:pt x="33" y="277"/>
                  </a:cubicBezTo>
                  <a:cubicBezTo>
                    <a:pt x="34" y="277"/>
                    <a:pt x="34" y="278"/>
                    <a:pt x="34" y="278"/>
                  </a:cubicBezTo>
                  <a:cubicBezTo>
                    <a:pt x="34" y="279"/>
                    <a:pt x="34" y="279"/>
                    <a:pt x="33" y="279"/>
                  </a:cubicBezTo>
                  <a:cubicBezTo>
                    <a:pt x="33" y="279"/>
                    <a:pt x="33" y="279"/>
                    <a:pt x="33" y="279"/>
                  </a:cubicBezTo>
                  <a:close/>
                  <a:moveTo>
                    <a:pt x="325" y="147"/>
                  </a:moveTo>
                  <a:cubicBezTo>
                    <a:pt x="324" y="147"/>
                    <a:pt x="324" y="146"/>
                    <a:pt x="325" y="145"/>
                  </a:cubicBezTo>
                  <a:cubicBezTo>
                    <a:pt x="327" y="143"/>
                    <a:pt x="329" y="141"/>
                    <a:pt x="331" y="139"/>
                  </a:cubicBezTo>
                  <a:cubicBezTo>
                    <a:pt x="331" y="138"/>
                    <a:pt x="332" y="138"/>
                    <a:pt x="332" y="139"/>
                  </a:cubicBezTo>
                  <a:cubicBezTo>
                    <a:pt x="333" y="139"/>
                    <a:pt x="333" y="140"/>
                    <a:pt x="332" y="140"/>
                  </a:cubicBezTo>
                  <a:cubicBezTo>
                    <a:pt x="330" y="142"/>
                    <a:pt x="328" y="145"/>
                    <a:pt x="326" y="147"/>
                  </a:cubicBezTo>
                  <a:cubicBezTo>
                    <a:pt x="326" y="147"/>
                    <a:pt x="326" y="147"/>
                    <a:pt x="326" y="147"/>
                  </a:cubicBezTo>
                  <a:cubicBezTo>
                    <a:pt x="326" y="147"/>
                    <a:pt x="325" y="147"/>
                    <a:pt x="325" y="147"/>
                  </a:cubicBezTo>
                  <a:close/>
                  <a:moveTo>
                    <a:pt x="15" y="278"/>
                  </a:moveTo>
                  <a:cubicBezTo>
                    <a:pt x="12" y="277"/>
                    <a:pt x="9" y="277"/>
                    <a:pt x="6" y="276"/>
                  </a:cubicBezTo>
                  <a:cubicBezTo>
                    <a:pt x="5" y="276"/>
                    <a:pt x="5" y="276"/>
                    <a:pt x="5" y="275"/>
                  </a:cubicBezTo>
                  <a:cubicBezTo>
                    <a:pt x="5" y="275"/>
                    <a:pt x="6" y="274"/>
                    <a:pt x="6" y="274"/>
                  </a:cubicBezTo>
                  <a:cubicBezTo>
                    <a:pt x="9" y="275"/>
                    <a:pt x="12" y="275"/>
                    <a:pt x="15" y="275"/>
                  </a:cubicBezTo>
                  <a:cubicBezTo>
                    <a:pt x="16" y="276"/>
                    <a:pt x="16" y="276"/>
                    <a:pt x="16" y="277"/>
                  </a:cubicBezTo>
                  <a:cubicBezTo>
                    <a:pt x="16" y="277"/>
                    <a:pt x="16" y="277"/>
                    <a:pt x="15" y="278"/>
                  </a:cubicBezTo>
                  <a:cubicBezTo>
                    <a:pt x="15" y="278"/>
                    <a:pt x="15" y="278"/>
                    <a:pt x="15" y="278"/>
                  </a:cubicBezTo>
                  <a:close/>
                  <a:moveTo>
                    <a:pt x="337" y="133"/>
                  </a:moveTo>
                  <a:cubicBezTo>
                    <a:pt x="336" y="133"/>
                    <a:pt x="336" y="132"/>
                    <a:pt x="337" y="132"/>
                  </a:cubicBezTo>
                  <a:cubicBezTo>
                    <a:pt x="337" y="132"/>
                    <a:pt x="337" y="132"/>
                    <a:pt x="337" y="132"/>
                  </a:cubicBezTo>
                  <a:cubicBezTo>
                    <a:pt x="339" y="130"/>
                    <a:pt x="341" y="127"/>
                    <a:pt x="343" y="125"/>
                  </a:cubicBezTo>
                  <a:cubicBezTo>
                    <a:pt x="343" y="125"/>
                    <a:pt x="344" y="125"/>
                    <a:pt x="344" y="125"/>
                  </a:cubicBezTo>
                  <a:cubicBezTo>
                    <a:pt x="345" y="125"/>
                    <a:pt x="345" y="126"/>
                    <a:pt x="344" y="127"/>
                  </a:cubicBezTo>
                  <a:cubicBezTo>
                    <a:pt x="342" y="129"/>
                    <a:pt x="340" y="131"/>
                    <a:pt x="338" y="133"/>
                  </a:cubicBezTo>
                  <a:cubicBezTo>
                    <a:pt x="338" y="133"/>
                    <a:pt x="338" y="133"/>
                    <a:pt x="338" y="133"/>
                  </a:cubicBezTo>
                  <a:cubicBezTo>
                    <a:pt x="338" y="134"/>
                    <a:pt x="338" y="134"/>
                    <a:pt x="338" y="134"/>
                  </a:cubicBezTo>
                  <a:cubicBezTo>
                    <a:pt x="338" y="134"/>
                    <a:pt x="337" y="134"/>
                    <a:pt x="337" y="133"/>
                  </a:cubicBezTo>
                  <a:close/>
                  <a:moveTo>
                    <a:pt x="586" y="17"/>
                  </a:moveTo>
                  <a:cubicBezTo>
                    <a:pt x="583" y="16"/>
                    <a:pt x="581" y="14"/>
                    <a:pt x="578" y="13"/>
                  </a:cubicBezTo>
                  <a:cubicBezTo>
                    <a:pt x="578" y="12"/>
                    <a:pt x="578" y="12"/>
                    <a:pt x="578" y="11"/>
                  </a:cubicBezTo>
                  <a:cubicBezTo>
                    <a:pt x="578" y="10"/>
                    <a:pt x="579" y="10"/>
                    <a:pt x="579" y="11"/>
                  </a:cubicBezTo>
                  <a:cubicBezTo>
                    <a:pt x="582" y="12"/>
                    <a:pt x="585" y="14"/>
                    <a:pt x="587" y="16"/>
                  </a:cubicBezTo>
                  <a:cubicBezTo>
                    <a:pt x="588" y="16"/>
                    <a:pt x="588" y="17"/>
                    <a:pt x="587" y="17"/>
                  </a:cubicBezTo>
                  <a:cubicBezTo>
                    <a:pt x="587" y="17"/>
                    <a:pt x="587" y="17"/>
                    <a:pt x="587" y="17"/>
                  </a:cubicBezTo>
                  <a:cubicBezTo>
                    <a:pt x="586" y="18"/>
                    <a:pt x="586" y="18"/>
                    <a:pt x="586" y="17"/>
                  </a:cubicBezTo>
                  <a:close/>
                  <a:moveTo>
                    <a:pt x="349" y="120"/>
                  </a:moveTo>
                  <a:cubicBezTo>
                    <a:pt x="348" y="119"/>
                    <a:pt x="348" y="119"/>
                    <a:pt x="349" y="118"/>
                  </a:cubicBezTo>
                  <a:cubicBezTo>
                    <a:pt x="351" y="116"/>
                    <a:pt x="353" y="114"/>
                    <a:pt x="355" y="112"/>
                  </a:cubicBezTo>
                  <a:cubicBezTo>
                    <a:pt x="355" y="111"/>
                    <a:pt x="356" y="111"/>
                    <a:pt x="356" y="112"/>
                  </a:cubicBezTo>
                  <a:cubicBezTo>
                    <a:pt x="357" y="112"/>
                    <a:pt x="357" y="113"/>
                    <a:pt x="356" y="113"/>
                  </a:cubicBezTo>
                  <a:cubicBezTo>
                    <a:pt x="354" y="115"/>
                    <a:pt x="352" y="117"/>
                    <a:pt x="350" y="120"/>
                  </a:cubicBezTo>
                  <a:cubicBezTo>
                    <a:pt x="350" y="120"/>
                    <a:pt x="350" y="120"/>
                    <a:pt x="350" y="120"/>
                  </a:cubicBezTo>
                  <a:cubicBezTo>
                    <a:pt x="349" y="120"/>
                    <a:pt x="349" y="120"/>
                    <a:pt x="349" y="120"/>
                  </a:cubicBezTo>
                  <a:close/>
                  <a:moveTo>
                    <a:pt x="361" y="107"/>
                  </a:moveTo>
                  <a:cubicBezTo>
                    <a:pt x="360" y="106"/>
                    <a:pt x="360" y="105"/>
                    <a:pt x="361" y="105"/>
                  </a:cubicBezTo>
                  <a:cubicBezTo>
                    <a:pt x="361" y="104"/>
                    <a:pt x="362" y="103"/>
                    <a:pt x="363" y="102"/>
                  </a:cubicBezTo>
                  <a:cubicBezTo>
                    <a:pt x="364" y="101"/>
                    <a:pt x="366" y="100"/>
                    <a:pt x="367" y="98"/>
                  </a:cubicBezTo>
                  <a:cubicBezTo>
                    <a:pt x="367" y="98"/>
                    <a:pt x="368" y="98"/>
                    <a:pt x="368" y="98"/>
                  </a:cubicBezTo>
                  <a:cubicBezTo>
                    <a:pt x="369" y="99"/>
                    <a:pt x="369" y="99"/>
                    <a:pt x="368" y="100"/>
                  </a:cubicBezTo>
                  <a:cubicBezTo>
                    <a:pt x="367" y="101"/>
                    <a:pt x="366" y="102"/>
                    <a:pt x="365" y="104"/>
                  </a:cubicBezTo>
                  <a:cubicBezTo>
                    <a:pt x="364" y="105"/>
                    <a:pt x="363" y="106"/>
                    <a:pt x="362" y="106"/>
                  </a:cubicBezTo>
                  <a:cubicBezTo>
                    <a:pt x="362" y="107"/>
                    <a:pt x="362" y="107"/>
                    <a:pt x="362" y="107"/>
                  </a:cubicBezTo>
                  <a:cubicBezTo>
                    <a:pt x="362" y="107"/>
                    <a:pt x="361" y="107"/>
                    <a:pt x="361" y="107"/>
                  </a:cubicBezTo>
                  <a:close/>
                  <a:moveTo>
                    <a:pt x="570" y="9"/>
                  </a:moveTo>
                  <a:cubicBezTo>
                    <a:pt x="570" y="9"/>
                    <a:pt x="570" y="9"/>
                    <a:pt x="570" y="9"/>
                  </a:cubicBezTo>
                  <a:cubicBezTo>
                    <a:pt x="568" y="7"/>
                    <a:pt x="565" y="6"/>
                    <a:pt x="562" y="5"/>
                  </a:cubicBezTo>
                  <a:cubicBezTo>
                    <a:pt x="561" y="5"/>
                    <a:pt x="561" y="5"/>
                    <a:pt x="561" y="4"/>
                  </a:cubicBezTo>
                  <a:cubicBezTo>
                    <a:pt x="561" y="3"/>
                    <a:pt x="562" y="3"/>
                    <a:pt x="563" y="3"/>
                  </a:cubicBezTo>
                  <a:cubicBezTo>
                    <a:pt x="566" y="4"/>
                    <a:pt x="568" y="5"/>
                    <a:pt x="571" y="6"/>
                  </a:cubicBezTo>
                  <a:cubicBezTo>
                    <a:pt x="571" y="6"/>
                    <a:pt x="571" y="6"/>
                    <a:pt x="571" y="6"/>
                  </a:cubicBezTo>
                  <a:cubicBezTo>
                    <a:pt x="572" y="7"/>
                    <a:pt x="572" y="7"/>
                    <a:pt x="572" y="8"/>
                  </a:cubicBezTo>
                  <a:cubicBezTo>
                    <a:pt x="572" y="8"/>
                    <a:pt x="571" y="8"/>
                    <a:pt x="571" y="9"/>
                  </a:cubicBezTo>
                  <a:cubicBezTo>
                    <a:pt x="571" y="9"/>
                    <a:pt x="571" y="9"/>
                    <a:pt x="570" y="9"/>
                  </a:cubicBezTo>
                  <a:close/>
                  <a:moveTo>
                    <a:pt x="373" y="93"/>
                  </a:moveTo>
                  <a:cubicBezTo>
                    <a:pt x="373" y="93"/>
                    <a:pt x="373" y="92"/>
                    <a:pt x="373" y="92"/>
                  </a:cubicBezTo>
                  <a:cubicBezTo>
                    <a:pt x="375" y="90"/>
                    <a:pt x="377" y="87"/>
                    <a:pt x="379" y="85"/>
                  </a:cubicBezTo>
                  <a:cubicBezTo>
                    <a:pt x="380" y="85"/>
                    <a:pt x="381" y="85"/>
                    <a:pt x="381" y="85"/>
                  </a:cubicBezTo>
                  <a:cubicBezTo>
                    <a:pt x="381" y="86"/>
                    <a:pt x="381" y="86"/>
                    <a:pt x="381" y="87"/>
                  </a:cubicBezTo>
                  <a:cubicBezTo>
                    <a:pt x="379" y="89"/>
                    <a:pt x="377" y="91"/>
                    <a:pt x="375" y="93"/>
                  </a:cubicBezTo>
                  <a:cubicBezTo>
                    <a:pt x="374" y="93"/>
                    <a:pt x="374" y="93"/>
                    <a:pt x="374" y="93"/>
                  </a:cubicBezTo>
                  <a:cubicBezTo>
                    <a:pt x="374" y="94"/>
                    <a:pt x="373" y="94"/>
                    <a:pt x="373" y="93"/>
                  </a:cubicBezTo>
                  <a:close/>
                  <a:moveTo>
                    <a:pt x="386" y="81"/>
                  </a:moveTo>
                  <a:cubicBezTo>
                    <a:pt x="385" y="80"/>
                    <a:pt x="386" y="79"/>
                    <a:pt x="386" y="79"/>
                  </a:cubicBezTo>
                  <a:cubicBezTo>
                    <a:pt x="388" y="77"/>
                    <a:pt x="390" y="75"/>
                    <a:pt x="393" y="73"/>
                  </a:cubicBezTo>
                  <a:cubicBezTo>
                    <a:pt x="393" y="73"/>
                    <a:pt x="394" y="73"/>
                    <a:pt x="394" y="73"/>
                  </a:cubicBezTo>
                  <a:cubicBezTo>
                    <a:pt x="395" y="74"/>
                    <a:pt x="395" y="74"/>
                    <a:pt x="394" y="75"/>
                  </a:cubicBezTo>
                  <a:cubicBezTo>
                    <a:pt x="392" y="77"/>
                    <a:pt x="390" y="79"/>
                    <a:pt x="388" y="81"/>
                  </a:cubicBezTo>
                  <a:cubicBezTo>
                    <a:pt x="387" y="81"/>
                    <a:pt x="387" y="81"/>
                    <a:pt x="387" y="81"/>
                  </a:cubicBezTo>
                  <a:cubicBezTo>
                    <a:pt x="387" y="81"/>
                    <a:pt x="386" y="81"/>
                    <a:pt x="386" y="81"/>
                  </a:cubicBezTo>
                  <a:close/>
                  <a:moveTo>
                    <a:pt x="553" y="3"/>
                  </a:moveTo>
                  <a:cubicBezTo>
                    <a:pt x="550" y="3"/>
                    <a:pt x="547" y="2"/>
                    <a:pt x="545" y="2"/>
                  </a:cubicBezTo>
                  <a:cubicBezTo>
                    <a:pt x="544" y="2"/>
                    <a:pt x="543" y="2"/>
                    <a:pt x="543" y="1"/>
                  </a:cubicBezTo>
                  <a:cubicBezTo>
                    <a:pt x="544" y="0"/>
                    <a:pt x="544" y="0"/>
                    <a:pt x="545" y="0"/>
                  </a:cubicBezTo>
                  <a:cubicBezTo>
                    <a:pt x="548" y="0"/>
                    <a:pt x="551" y="1"/>
                    <a:pt x="554" y="1"/>
                  </a:cubicBezTo>
                  <a:cubicBezTo>
                    <a:pt x="554" y="1"/>
                    <a:pt x="555" y="2"/>
                    <a:pt x="555" y="2"/>
                  </a:cubicBezTo>
                  <a:cubicBezTo>
                    <a:pt x="555" y="3"/>
                    <a:pt x="554" y="3"/>
                    <a:pt x="554" y="3"/>
                  </a:cubicBezTo>
                  <a:cubicBezTo>
                    <a:pt x="554" y="3"/>
                    <a:pt x="554" y="3"/>
                    <a:pt x="553" y="3"/>
                  </a:cubicBezTo>
                  <a:close/>
                  <a:moveTo>
                    <a:pt x="399" y="69"/>
                  </a:moveTo>
                  <a:cubicBezTo>
                    <a:pt x="399" y="68"/>
                    <a:pt x="399" y="68"/>
                    <a:pt x="400" y="67"/>
                  </a:cubicBezTo>
                  <a:cubicBezTo>
                    <a:pt x="402" y="65"/>
                    <a:pt x="404" y="63"/>
                    <a:pt x="407" y="61"/>
                  </a:cubicBezTo>
                  <a:cubicBezTo>
                    <a:pt x="407" y="61"/>
                    <a:pt x="408" y="61"/>
                    <a:pt x="408" y="62"/>
                  </a:cubicBezTo>
                  <a:cubicBezTo>
                    <a:pt x="409" y="62"/>
                    <a:pt x="408" y="63"/>
                    <a:pt x="408" y="63"/>
                  </a:cubicBezTo>
                  <a:cubicBezTo>
                    <a:pt x="406" y="65"/>
                    <a:pt x="403" y="67"/>
                    <a:pt x="401" y="69"/>
                  </a:cubicBezTo>
                  <a:cubicBezTo>
                    <a:pt x="401" y="69"/>
                    <a:pt x="401" y="69"/>
                    <a:pt x="401" y="69"/>
                  </a:cubicBezTo>
                  <a:cubicBezTo>
                    <a:pt x="400" y="69"/>
                    <a:pt x="400" y="69"/>
                    <a:pt x="399" y="69"/>
                  </a:cubicBezTo>
                  <a:close/>
                  <a:moveTo>
                    <a:pt x="414" y="57"/>
                  </a:moveTo>
                  <a:cubicBezTo>
                    <a:pt x="413" y="57"/>
                    <a:pt x="413" y="56"/>
                    <a:pt x="414" y="56"/>
                  </a:cubicBezTo>
                  <a:cubicBezTo>
                    <a:pt x="416" y="54"/>
                    <a:pt x="419" y="52"/>
                    <a:pt x="421" y="50"/>
                  </a:cubicBezTo>
                  <a:cubicBezTo>
                    <a:pt x="421" y="50"/>
                    <a:pt x="422" y="50"/>
                    <a:pt x="423" y="51"/>
                  </a:cubicBezTo>
                  <a:cubicBezTo>
                    <a:pt x="423" y="51"/>
                    <a:pt x="423" y="52"/>
                    <a:pt x="422" y="52"/>
                  </a:cubicBezTo>
                  <a:cubicBezTo>
                    <a:pt x="420" y="54"/>
                    <a:pt x="417" y="56"/>
                    <a:pt x="415" y="58"/>
                  </a:cubicBezTo>
                  <a:cubicBezTo>
                    <a:pt x="415" y="58"/>
                    <a:pt x="415" y="58"/>
                    <a:pt x="415" y="58"/>
                  </a:cubicBezTo>
                  <a:cubicBezTo>
                    <a:pt x="414" y="58"/>
                    <a:pt x="414" y="58"/>
                    <a:pt x="414" y="57"/>
                  </a:cubicBezTo>
                  <a:close/>
                  <a:moveTo>
                    <a:pt x="536" y="2"/>
                  </a:moveTo>
                  <a:cubicBezTo>
                    <a:pt x="533" y="2"/>
                    <a:pt x="530" y="2"/>
                    <a:pt x="527" y="3"/>
                  </a:cubicBezTo>
                  <a:cubicBezTo>
                    <a:pt x="526" y="3"/>
                    <a:pt x="526" y="2"/>
                    <a:pt x="525" y="2"/>
                  </a:cubicBezTo>
                  <a:cubicBezTo>
                    <a:pt x="525" y="1"/>
                    <a:pt x="526" y="1"/>
                    <a:pt x="526" y="0"/>
                  </a:cubicBezTo>
                  <a:cubicBezTo>
                    <a:pt x="530" y="0"/>
                    <a:pt x="533" y="0"/>
                    <a:pt x="536" y="0"/>
                  </a:cubicBezTo>
                  <a:cubicBezTo>
                    <a:pt x="536" y="0"/>
                    <a:pt x="537" y="0"/>
                    <a:pt x="537" y="1"/>
                  </a:cubicBezTo>
                  <a:cubicBezTo>
                    <a:pt x="537" y="1"/>
                    <a:pt x="536" y="2"/>
                    <a:pt x="536" y="2"/>
                  </a:cubicBezTo>
                  <a:cubicBezTo>
                    <a:pt x="536" y="2"/>
                    <a:pt x="536" y="2"/>
                    <a:pt x="536" y="2"/>
                  </a:cubicBezTo>
                  <a:close/>
                  <a:moveTo>
                    <a:pt x="428" y="47"/>
                  </a:moveTo>
                  <a:cubicBezTo>
                    <a:pt x="428" y="46"/>
                    <a:pt x="428" y="45"/>
                    <a:pt x="428" y="45"/>
                  </a:cubicBezTo>
                  <a:cubicBezTo>
                    <a:pt x="431" y="43"/>
                    <a:pt x="433" y="42"/>
                    <a:pt x="436" y="40"/>
                  </a:cubicBezTo>
                  <a:cubicBezTo>
                    <a:pt x="436" y="40"/>
                    <a:pt x="437" y="40"/>
                    <a:pt x="437" y="40"/>
                  </a:cubicBezTo>
                  <a:cubicBezTo>
                    <a:pt x="438" y="41"/>
                    <a:pt x="438" y="41"/>
                    <a:pt x="437" y="42"/>
                  </a:cubicBezTo>
                  <a:cubicBezTo>
                    <a:pt x="435" y="43"/>
                    <a:pt x="432" y="45"/>
                    <a:pt x="430" y="47"/>
                  </a:cubicBezTo>
                  <a:cubicBezTo>
                    <a:pt x="430" y="47"/>
                    <a:pt x="429" y="47"/>
                    <a:pt x="429" y="47"/>
                  </a:cubicBezTo>
                  <a:cubicBezTo>
                    <a:pt x="429" y="47"/>
                    <a:pt x="428" y="47"/>
                    <a:pt x="428" y="47"/>
                  </a:cubicBezTo>
                  <a:close/>
                  <a:moveTo>
                    <a:pt x="443" y="37"/>
                  </a:moveTo>
                  <a:cubicBezTo>
                    <a:pt x="443" y="36"/>
                    <a:pt x="443" y="35"/>
                    <a:pt x="443" y="35"/>
                  </a:cubicBezTo>
                  <a:cubicBezTo>
                    <a:pt x="446" y="33"/>
                    <a:pt x="448" y="32"/>
                    <a:pt x="451" y="30"/>
                  </a:cubicBezTo>
                  <a:cubicBezTo>
                    <a:pt x="452" y="30"/>
                    <a:pt x="452" y="30"/>
                    <a:pt x="453" y="31"/>
                  </a:cubicBezTo>
                  <a:cubicBezTo>
                    <a:pt x="453" y="31"/>
                    <a:pt x="453" y="32"/>
                    <a:pt x="452" y="32"/>
                  </a:cubicBezTo>
                  <a:cubicBezTo>
                    <a:pt x="450" y="34"/>
                    <a:pt x="447" y="35"/>
                    <a:pt x="445" y="37"/>
                  </a:cubicBezTo>
                  <a:cubicBezTo>
                    <a:pt x="444" y="37"/>
                    <a:pt x="444" y="37"/>
                    <a:pt x="444" y="37"/>
                  </a:cubicBezTo>
                  <a:cubicBezTo>
                    <a:pt x="444" y="37"/>
                    <a:pt x="443" y="37"/>
                    <a:pt x="443" y="37"/>
                  </a:cubicBezTo>
                  <a:close/>
                  <a:moveTo>
                    <a:pt x="518" y="4"/>
                  </a:moveTo>
                  <a:cubicBezTo>
                    <a:pt x="517" y="4"/>
                    <a:pt x="516" y="4"/>
                    <a:pt x="515" y="5"/>
                  </a:cubicBezTo>
                  <a:cubicBezTo>
                    <a:pt x="513" y="5"/>
                    <a:pt x="511" y="6"/>
                    <a:pt x="509" y="6"/>
                  </a:cubicBezTo>
                  <a:cubicBezTo>
                    <a:pt x="509" y="6"/>
                    <a:pt x="508" y="6"/>
                    <a:pt x="508" y="5"/>
                  </a:cubicBezTo>
                  <a:cubicBezTo>
                    <a:pt x="508" y="5"/>
                    <a:pt x="508" y="4"/>
                    <a:pt x="509" y="4"/>
                  </a:cubicBezTo>
                  <a:cubicBezTo>
                    <a:pt x="511" y="3"/>
                    <a:pt x="513" y="3"/>
                    <a:pt x="515" y="2"/>
                  </a:cubicBezTo>
                  <a:cubicBezTo>
                    <a:pt x="516" y="2"/>
                    <a:pt x="517" y="2"/>
                    <a:pt x="517" y="2"/>
                  </a:cubicBezTo>
                  <a:cubicBezTo>
                    <a:pt x="518" y="2"/>
                    <a:pt x="519" y="2"/>
                    <a:pt x="519" y="3"/>
                  </a:cubicBezTo>
                  <a:cubicBezTo>
                    <a:pt x="519" y="3"/>
                    <a:pt x="519" y="4"/>
                    <a:pt x="518" y="4"/>
                  </a:cubicBezTo>
                  <a:cubicBezTo>
                    <a:pt x="518" y="4"/>
                    <a:pt x="518" y="4"/>
                    <a:pt x="518" y="4"/>
                  </a:cubicBezTo>
                  <a:close/>
                  <a:moveTo>
                    <a:pt x="458" y="27"/>
                  </a:moveTo>
                  <a:cubicBezTo>
                    <a:pt x="458" y="27"/>
                    <a:pt x="458" y="26"/>
                    <a:pt x="459" y="26"/>
                  </a:cubicBezTo>
                  <a:cubicBezTo>
                    <a:pt x="460" y="25"/>
                    <a:pt x="460" y="25"/>
                    <a:pt x="460" y="25"/>
                  </a:cubicBezTo>
                  <a:cubicBezTo>
                    <a:pt x="462" y="24"/>
                    <a:pt x="465" y="22"/>
                    <a:pt x="467" y="21"/>
                  </a:cubicBezTo>
                  <a:cubicBezTo>
                    <a:pt x="467" y="21"/>
                    <a:pt x="468" y="21"/>
                    <a:pt x="468" y="22"/>
                  </a:cubicBezTo>
                  <a:cubicBezTo>
                    <a:pt x="469" y="22"/>
                    <a:pt x="468" y="23"/>
                    <a:pt x="468" y="23"/>
                  </a:cubicBezTo>
                  <a:cubicBezTo>
                    <a:pt x="466" y="24"/>
                    <a:pt x="463" y="26"/>
                    <a:pt x="461" y="27"/>
                  </a:cubicBezTo>
                  <a:cubicBezTo>
                    <a:pt x="460" y="28"/>
                    <a:pt x="460" y="28"/>
                    <a:pt x="460" y="28"/>
                  </a:cubicBezTo>
                  <a:cubicBezTo>
                    <a:pt x="460" y="28"/>
                    <a:pt x="460" y="28"/>
                    <a:pt x="460" y="28"/>
                  </a:cubicBezTo>
                  <a:cubicBezTo>
                    <a:pt x="459" y="28"/>
                    <a:pt x="459" y="28"/>
                    <a:pt x="458" y="27"/>
                  </a:cubicBezTo>
                  <a:close/>
                  <a:moveTo>
                    <a:pt x="501" y="9"/>
                  </a:moveTo>
                  <a:cubicBezTo>
                    <a:pt x="498" y="10"/>
                    <a:pt x="495" y="11"/>
                    <a:pt x="492" y="12"/>
                  </a:cubicBezTo>
                  <a:cubicBezTo>
                    <a:pt x="492" y="12"/>
                    <a:pt x="491" y="12"/>
                    <a:pt x="491" y="11"/>
                  </a:cubicBezTo>
                  <a:cubicBezTo>
                    <a:pt x="491" y="11"/>
                    <a:pt x="491" y="10"/>
                    <a:pt x="491" y="10"/>
                  </a:cubicBezTo>
                  <a:cubicBezTo>
                    <a:pt x="494" y="9"/>
                    <a:pt x="497" y="8"/>
                    <a:pt x="500" y="7"/>
                  </a:cubicBezTo>
                  <a:cubicBezTo>
                    <a:pt x="500" y="6"/>
                    <a:pt x="501" y="7"/>
                    <a:pt x="501" y="7"/>
                  </a:cubicBezTo>
                  <a:cubicBezTo>
                    <a:pt x="502" y="8"/>
                    <a:pt x="501" y="9"/>
                    <a:pt x="501" y="9"/>
                  </a:cubicBezTo>
                  <a:cubicBezTo>
                    <a:pt x="501" y="9"/>
                    <a:pt x="501" y="9"/>
                    <a:pt x="501" y="9"/>
                  </a:cubicBezTo>
                  <a:close/>
                  <a:moveTo>
                    <a:pt x="474" y="19"/>
                  </a:moveTo>
                  <a:cubicBezTo>
                    <a:pt x="474" y="18"/>
                    <a:pt x="474" y="17"/>
                    <a:pt x="475" y="17"/>
                  </a:cubicBezTo>
                  <a:cubicBezTo>
                    <a:pt x="478" y="16"/>
                    <a:pt x="480" y="14"/>
                    <a:pt x="483" y="13"/>
                  </a:cubicBezTo>
                  <a:cubicBezTo>
                    <a:pt x="483" y="13"/>
                    <a:pt x="483" y="13"/>
                    <a:pt x="483" y="13"/>
                  </a:cubicBezTo>
                  <a:cubicBezTo>
                    <a:pt x="484" y="13"/>
                    <a:pt x="484" y="13"/>
                    <a:pt x="484" y="14"/>
                  </a:cubicBezTo>
                  <a:cubicBezTo>
                    <a:pt x="485" y="14"/>
                    <a:pt x="484" y="15"/>
                    <a:pt x="484" y="15"/>
                  </a:cubicBezTo>
                  <a:cubicBezTo>
                    <a:pt x="481" y="17"/>
                    <a:pt x="479" y="18"/>
                    <a:pt x="476" y="19"/>
                  </a:cubicBezTo>
                  <a:cubicBezTo>
                    <a:pt x="476" y="19"/>
                    <a:pt x="476" y="19"/>
                    <a:pt x="476" y="19"/>
                  </a:cubicBezTo>
                  <a:cubicBezTo>
                    <a:pt x="475" y="19"/>
                    <a:pt x="475" y="19"/>
                    <a:pt x="474" y="1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latin typeface="Agency FB" panose="020B0503020202020204" pitchFamily="34" charset="0"/>
              </a:endParaRPr>
            </a:p>
          </p:txBody>
        </p:sp>
        <p:sp>
          <p:nvSpPr>
            <p:cNvPr id="29" name="Rectangle 18"/>
            <p:cNvSpPr/>
            <p:nvPr/>
          </p:nvSpPr>
          <p:spPr bwMode="auto">
            <a:xfrm>
              <a:off x="6986968" y="3718808"/>
              <a:ext cx="650875" cy="615553"/>
            </a:xfrm>
            <a:prstGeom prst="rect">
              <a:avLst/>
            </a:prstGeom>
            <a:noFill/>
            <a:ln>
              <a:noFill/>
            </a:ln>
          </p:spPr>
          <p:txBody>
            <a:bodyPr wrap="square" lIns="0" tIns="0" rIns="0" bIns="0" anchor="ctr">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smtClean="0">
                  <a:ln>
                    <a:noFill/>
                  </a:ln>
                  <a:solidFill>
                    <a:srgbClr val="FFFEFE"/>
                  </a:solidFill>
                  <a:effectLst/>
                  <a:uLnTx/>
                  <a:uFillTx/>
                  <a:latin typeface="Agency FB" panose="020B0503020202020204" pitchFamily="34" charset="0"/>
                  <a:ea typeface="微软雅黑" panose="020B0503020204020204" pitchFamily="34" charset="-122"/>
                  <a:cs typeface="+mn-ea"/>
                  <a:sym typeface="+mn-lt"/>
                </a:rPr>
                <a:t>03</a:t>
              </a:r>
              <a:endParaRPr kumimoji="0" lang="en-US" sz="4000" b="1" i="0" u="none" strike="noStrike" kern="1200" cap="none" spc="0" normalizeH="0" baseline="0" noProof="0" dirty="0">
                <a:ln>
                  <a:noFill/>
                </a:ln>
                <a:solidFill>
                  <a:srgbClr val="FFFEFE"/>
                </a:solidFill>
                <a:effectLst/>
                <a:uLnTx/>
                <a:uFillTx/>
                <a:latin typeface="Agency FB" panose="020B0503020202020204" pitchFamily="34" charset="0"/>
                <a:ea typeface="微软雅黑" panose="020B0503020204020204" pitchFamily="34" charset="-122"/>
                <a:cs typeface="+mn-ea"/>
                <a:sym typeface="+mn-lt"/>
              </a:endParaRPr>
            </a:p>
          </p:txBody>
        </p:sp>
      </p:grpSp>
      <p:grpSp>
        <p:nvGrpSpPr>
          <p:cNvPr id="30" name="组合 29"/>
          <p:cNvGrpSpPr/>
          <p:nvPr/>
        </p:nvGrpSpPr>
        <p:grpSpPr>
          <a:xfrm>
            <a:off x="4199556" y="4258435"/>
            <a:ext cx="2927350" cy="2098675"/>
            <a:chOff x="4185704" y="3856650"/>
            <a:chExt cx="2927350" cy="2098675"/>
          </a:xfrm>
        </p:grpSpPr>
        <p:sp>
          <p:nvSpPr>
            <p:cNvPr id="31" name="Freeform 16"/>
            <p:cNvSpPr/>
            <p:nvPr/>
          </p:nvSpPr>
          <p:spPr bwMode="auto">
            <a:xfrm>
              <a:off x="4185704" y="3856650"/>
              <a:ext cx="2927350" cy="2098675"/>
            </a:xfrm>
            <a:custGeom>
              <a:avLst/>
              <a:gdLst>
                <a:gd name="T0" fmla="*/ 778 w 778"/>
                <a:gd name="T1" fmla="*/ 314 h 558"/>
                <a:gd name="T2" fmla="*/ 699 w 778"/>
                <a:gd name="T3" fmla="*/ 401 h 558"/>
                <a:gd name="T4" fmla="*/ 528 w 778"/>
                <a:gd name="T5" fmla="*/ 513 h 558"/>
                <a:gd name="T6" fmla="*/ 298 w 778"/>
                <a:gd name="T7" fmla="*/ 547 h 558"/>
                <a:gd name="T8" fmla="*/ 97 w 778"/>
                <a:gd name="T9" fmla="*/ 448 h 558"/>
                <a:gd name="T10" fmla="*/ 89 w 778"/>
                <a:gd name="T11" fmla="*/ 440 h 558"/>
                <a:gd name="T12" fmla="*/ 18 w 778"/>
                <a:gd name="T13" fmla="*/ 312 h 558"/>
                <a:gd name="T14" fmla="*/ 4 w 778"/>
                <a:gd name="T15" fmla="*/ 176 h 558"/>
                <a:gd name="T16" fmla="*/ 36 w 778"/>
                <a:gd name="T17" fmla="*/ 67 h 558"/>
                <a:gd name="T18" fmla="*/ 95 w 778"/>
                <a:gd name="T19" fmla="*/ 10 h 558"/>
                <a:gd name="T20" fmla="*/ 163 w 778"/>
                <a:gd name="T21" fmla="*/ 5 h 558"/>
                <a:gd name="T22" fmla="*/ 227 w 778"/>
                <a:gd name="T23" fmla="*/ 32 h 558"/>
                <a:gd name="T24" fmla="*/ 287 w 778"/>
                <a:gd name="T25" fmla="*/ 72 h 558"/>
                <a:gd name="T26" fmla="*/ 340 w 778"/>
                <a:gd name="T27" fmla="*/ 122 h 558"/>
                <a:gd name="T28" fmla="*/ 344 w 778"/>
                <a:gd name="T29" fmla="*/ 126 h 558"/>
                <a:gd name="T30" fmla="*/ 430 w 778"/>
                <a:gd name="T31" fmla="*/ 219 h 558"/>
                <a:gd name="T32" fmla="*/ 550 w 778"/>
                <a:gd name="T33" fmla="*/ 296 h 558"/>
                <a:gd name="T34" fmla="*/ 686 w 778"/>
                <a:gd name="T35" fmla="*/ 323 h 558"/>
                <a:gd name="T36" fmla="*/ 778 w 778"/>
                <a:gd name="T37" fmla="*/ 314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8" h="558">
                  <a:moveTo>
                    <a:pt x="778" y="314"/>
                  </a:moveTo>
                  <a:cubicBezTo>
                    <a:pt x="767" y="328"/>
                    <a:pt x="741" y="362"/>
                    <a:pt x="699" y="401"/>
                  </a:cubicBezTo>
                  <a:cubicBezTo>
                    <a:pt x="657" y="440"/>
                    <a:pt x="598" y="483"/>
                    <a:pt x="528" y="513"/>
                  </a:cubicBezTo>
                  <a:cubicBezTo>
                    <a:pt x="458" y="542"/>
                    <a:pt x="376" y="558"/>
                    <a:pt x="298" y="547"/>
                  </a:cubicBezTo>
                  <a:cubicBezTo>
                    <a:pt x="221" y="537"/>
                    <a:pt x="148" y="502"/>
                    <a:pt x="97" y="448"/>
                  </a:cubicBezTo>
                  <a:cubicBezTo>
                    <a:pt x="94" y="446"/>
                    <a:pt x="91" y="443"/>
                    <a:pt x="89" y="440"/>
                  </a:cubicBezTo>
                  <a:cubicBezTo>
                    <a:pt x="56" y="404"/>
                    <a:pt x="32" y="359"/>
                    <a:pt x="18" y="312"/>
                  </a:cubicBezTo>
                  <a:cubicBezTo>
                    <a:pt x="4" y="266"/>
                    <a:pt x="0" y="218"/>
                    <a:pt x="4" y="176"/>
                  </a:cubicBezTo>
                  <a:cubicBezTo>
                    <a:pt x="8" y="133"/>
                    <a:pt x="20" y="96"/>
                    <a:pt x="36" y="67"/>
                  </a:cubicBezTo>
                  <a:cubicBezTo>
                    <a:pt x="52" y="39"/>
                    <a:pt x="72" y="20"/>
                    <a:pt x="95" y="10"/>
                  </a:cubicBezTo>
                  <a:cubicBezTo>
                    <a:pt x="118" y="0"/>
                    <a:pt x="140" y="0"/>
                    <a:pt x="163" y="5"/>
                  </a:cubicBezTo>
                  <a:cubicBezTo>
                    <a:pt x="185" y="10"/>
                    <a:pt x="206" y="20"/>
                    <a:pt x="227" y="32"/>
                  </a:cubicBezTo>
                  <a:cubicBezTo>
                    <a:pt x="248" y="43"/>
                    <a:pt x="268" y="57"/>
                    <a:pt x="287" y="72"/>
                  </a:cubicBezTo>
                  <a:cubicBezTo>
                    <a:pt x="306" y="87"/>
                    <a:pt x="323" y="103"/>
                    <a:pt x="340" y="122"/>
                  </a:cubicBezTo>
                  <a:cubicBezTo>
                    <a:pt x="341" y="123"/>
                    <a:pt x="343" y="124"/>
                    <a:pt x="344" y="126"/>
                  </a:cubicBezTo>
                  <a:cubicBezTo>
                    <a:pt x="370" y="153"/>
                    <a:pt x="396" y="188"/>
                    <a:pt x="430" y="219"/>
                  </a:cubicBezTo>
                  <a:cubicBezTo>
                    <a:pt x="463" y="250"/>
                    <a:pt x="505" y="278"/>
                    <a:pt x="550" y="296"/>
                  </a:cubicBezTo>
                  <a:cubicBezTo>
                    <a:pt x="595" y="314"/>
                    <a:pt x="644" y="323"/>
                    <a:pt x="686" y="323"/>
                  </a:cubicBezTo>
                  <a:cubicBezTo>
                    <a:pt x="728" y="323"/>
                    <a:pt x="764" y="316"/>
                    <a:pt x="778" y="314"/>
                  </a:cubicBezTo>
                  <a:close/>
                </a:path>
              </a:pathLst>
            </a:custGeom>
            <a:solidFill>
              <a:srgbClr val="A5D9FD"/>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latin typeface="Agency FB" panose="020B0503020202020204" pitchFamily="34" charset="0"/>
              </a:endParaRPr>
            </a:p>
          </p:txBody>
        </p:sp>
        <p:sp>
          <p:nvSpPr>
            <p:cNvPr id="32" name="Freeform 18"/>
            <p:cNvSpPr>
              <a:spLocks noEditPoints="1"/>
            </p:cNvSpPr>
            <p:nvPr/>
          </p:nvSpPr>
          <p:spPr bwMode="auto">
            <a:xfrm>
              <a:off x="4215867" y="3883637"/>
              <a:ext cx="2809875" cy="2025650"/>
            </a:xfrm>
            <a:custGeom>
              <a:avLst/>
              <a:gdLst>
                <a:gd name="T0" fmla="*/ 212 w 747"/>
                <a:gd name="T1" fmla="*/ 514 h 539"/>
                <a:gd name="T2" fmla="*/ 219 w 747"/>
                <a:gd name="T3" fmla="*/ 517 h 539"/>
                <a:gd name="T4" fmla="*/ 156 w 747"/>
                <a:gd name="T5" fmla="*/ 487 h 539"/>
                <a:gd name="T6" fmla="*/ 128 w 747"/>
                <a:gd name="T7" fmla="*/ 468 h 539"/>
                <a:gd name="T8" fmla="*/ 120 w 747"/>
                <a:gd name="T9" fmla="*/ 464 h 539"/>
                <a:gd name="T10" fmla="*/ 293 w 747"/>
                <a:gd name="T11" fmla="*/ 534 h 539"/>
                <a:gd name="T12" fmla="*/ 104 w 747"/>
                <a:gd name="T13" fmla="*/ 450 h 539"/>
                <a:gd name="T14" fmla="*/ 82 w 747"/>
                <a:gd name="T15" fmla="*/ 426 h 539"/>
                <a:gd name="T16" fmla="*/ 322 w 747"/>
                <a:gd name="T17" fmla="*/ 538 h 539"/>
                <a:gd name="T18" fmla="*/ 355 w 747"/>
                <a:gd name="T19" fmla="*/ 537 h 539"/>
                <a:gd name="T20" fmla="*/ 63 w 747"/>
                <a:gd name="T21" fmla="*/ 403 h 539"/>
                <a:gd name="T22" fmla="*/ 385 w 747"/>
                <a:gd name="T23" fmla="*/ 536 h 539"/>
                <a:gd name="T24" fmla="*/ 415 w 747"/>
                <a:gd name="T25" fmla="*/ 529 h 539"/>
                <a:gd name="T26" fmla="*/ 425 w 747"/>
                <a:gd name="T27" fmla="*/ 530 h 539"/>
                <a:gd name="T28" fmla="*/ 34 w 747"/>
                <a:gd name="T29" fmla="*/ 348 h 539"/>
                <a:gd name="T30" fmla="*/ 20 w 747"/>
                <a:gd name="T31" fmla="*/ 320 h 539"/>
                <a:gd name="T32" fmla="*/ 466 w 747"/>
                <a:gd name="T33" fmla="*/ 520 h 539"/>
                <a:gd name="T34" fmla="*/ 486 w 747"/>
                <a:gd name="T35" fmla="*/ 511 h 539"/>
                <a:gd name="T36" fmla="*/ 11 w 747"/>
                <a:gd name="T37" fmla="*/ 291 h 539"/>
                <a:gd name="T38" fmla="*/ 7 w 747"/>
                <a:gd name="T39" fmla="*/ 259 h 539"/>
                <a:gd name="T40" fmla="*/ 3 w 747"/>
                <a:gd name="T41" fmla="*/ 249 h 539"/>
                <a:gd name="T42" fmla="*/ 544 w 747"/>
                <a:gd name="T43" fmla="*/ 489 h 539"/>
                <a:gd name="T44" fmla="*/ 1 w 747"/>
                <a:gd name="T45" fmla="*/ 216 h 539"/>
                <a:gd name="T46" fmla="*/ 0 w 747"/>
                <a:gd name="T47" fmla="*/ 208 h 539"/>
                <a:gd name="T48" fmla="*/ 608 w 747"/>
                <a:gd name="T49" fmla="*/ 453 h 539"/>
                <a:gd name="T50" fmla="*/ 615 w 747"/>
                <a:gd name="T51" fmla="*/ 445 h 539"/>
                <a:gd name="T52" fmla="*/ 2 w 747"/>
                <a:gd name="T53" fmla="*/ 167 h 539"/>
                <a:gd name="T54" fmla="*/ 9 w 747"/>
                <a:gd name="T55" fmla="*/ 135 h 539"/>
                <a:gd name="T56" fmla="*/ 8 w 747"/>
                <a:gd name="T57" fmla="*/ 124 h 539"/>
                <a:gd name="T58" fmla="*/ 666 w 747"/>
                <a:gd name="T59" fmla="*/ 409 h 539"/>
                <a:gd name="T60" fmla="*/ 686 w 747"/>
                <a:gd name="T61" fmla="*/ 388 h 539"/>
                <a:gd name="T62" fmla="*/ 25 w 747"/>
                <a:gd name="T63" fmla="*/ 81 h 539"/>
                <a:gd name="T64" fmla="*/ 526 w 747"/>
                <a:gd name="T65" fmla="*/ 290 h 539"/>
                <a:gd name="T66" fmla="*/ 509 w 747"/>
                <a:gd name="T67" fmla="*/ 279 h 539"/>
                <a:gd name="T68" fmla="*/ 498 w 747"/>
                <a:gd name="T69" fmla="*/ 276 h 539"/>
                <a:gd name="T70" fmla="*/ 565 w 747"/>
                <a:gd name="T71" fmla="*/ 305 h 539"/>
                <a:gd name="T72" fmla="*/ 480 w 747"/>
                <a:gd name="T73" fmla="*/ 266 h 539"/>
                <a:gd name="T74" fmla="*/ 712 w 747"/>
                <a:gd name="T75" fmla="*/ 367 h 539"/>
                <a:gd name="T76" fmla="*/ 454 w 747"/>
                <a:gd name="T77" fmla="*/ 246 h 539"/>
                <a:gd name="T78" fmla="*/ 446 w 747"/>
                <a:gd name="T79" fmla="*/ 242 h 539"/>
                <a:gd name="T80" fmla="*/ 637 w 747"/>
                <a:gd name="T81" fmla="*/ 321 h 539"/>
                <a:gd name="T82" fmla="*/ 647 w 747"/>
                <a:gd name="T83" fmla="*/ 319 h 539"/>
                <a:gd name="T84" fmla="*/ 42 w 747"/>
                <a:gd name="T85" fmla="*/ 50 h 539"/>
                <a:gd name="T86" fmla="*/ 733 w 747"/>
                <a:gd name="T87" fmla="*/ 342 h 539"/>
                <a:gd name="T88" fmla="*/ 399 w 747"/>
                <a:gd name="T89" fmla="*/ 200 h 539"/>
                <a:gd name="T90" fmla="*/ 689 w 747"/>
                <a:gd name="T91" fmla="*/ 323 h 539"/>
                <a:gd name="T92" fmla="*/ 58 w 747"/>
                <a:gd name="T93" fmla="*/ 28 h 539"/>
                <a:gd name="T94" fmla="*/ 740 w 747"/>
                <a:gd name="T95" fmla="*/ 336 h 539"/>
                <a:gd name="T96" fmla="*/ 364 w 747"/>
                <a:gd name="T97" fmla="*/ 160 h 539"/>
                <a:gd name="T98" fmla="*/ 358 w 747"/>
                <a:gd name="T99" fmla="*/ 154 h 539"/>
                <a:gd name="T100" fmla="*/ 79 w 747"/>
                <a:gd name="T101" fmla="*/ 12 h 539"/>
                <a:gd name="T102" fmla="*/ 330 w 747"/>
                <a:gd name="T103" fmla="*/ 123 h 539"/>
                <a:gd name="T104" fmla="*/ 89 w 747"/>
                <a:gd name="T105" fmla="*/ 7 h 539"/>
                <a:gd name="T106" fmla="*/ 317 w 747"/>
                <a:gd name="T107" fmla="*/ 107 h 539"/>
                <a:gd name="T108" fmla="*/ 119 w 747"/>
                <a:gd name="T109" fmla="*/ 0 h 539"/>
                <a:gd name="T110" fmla="*/ 269 w 747"/>
                <a:gd name="T111" fmla="*/ 67 h 539"/>
                <a:gd name="T112" fmla="*/ 140 w 747"/>
                <a:gd name="T113" fmla="*/ 3 h 539"/>
                <a:gd name="T114" fmla="*/ 226 w 747"/>
                <a:gd name="T115" fmla="*/ 37 h 539"/>
                <a:gd name="T116" fmla="*/ 153 w 747"/>
                <a:gd name="T117" fmla="*/ 5 h 539"/>
                <a:gd name="T118" fmla="*/ 170 w 747"/>
                <a:gd name="T119" fmla="*/ 10 h 539"/>
                <a:gd name="T120" fmla="*/ 191 w 747"/>
                <a:gd name="T121" fmla="*/ 15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7" h="539">
                  <a:moveTo>
                    <a:pt x="191" y="507"/>
                  </a:moveTo>
                  <a:cubicBezTo>
                    <a:pt x="191" y="507"/>
                    <a:pt x="191" y="507"/>
                    <a:pt x="191" y="507"/>
                  </a:cubicBezTo>
                  <a:cubicBezTo>
                    <a:pt x="188" y="506"/>
                    <a:pt x="185" y="504"/>
                    <a:pt x="181" y="503"/>
                  </a:cubicBezTo>
                  <a:cubicBezTo>
                    <a:pt x="181" y="502"/>
                    <a:pt x="181" y="502"/>
                    <a:pt x="181" y="501"/>
                  </a:cubicBezTo>
                  <a:cubicBezTo>
                    <a:pt x="181" y="500"/>
                    <a:pt x="182" y="500"/>
                    <a:pt x="183" y="500"/>
                  </a:cubicBezTo>
                  <a:cubicBezTo>
                    <a:pt x="186" y="502"/>
                    <a:pt x="189" y="503"/>
                    <a:pt x="192" y="505"/>
                  </a:cubicBezTo>
                  <a:cubicBezTo>
                    <a:pt x="193" y="505"/>
                    <a:pt x="193" y="506"/>
                    <a:pt x="193" y="507"/>
                  </a:cubicBezTo>
                  <a:cubicBezTo>
                    <a:pt x="192" y="507"/>
                    <a:pt x="192" y="508"/>
                    <a:pt x="191" y="507"/>
                  </a:cubicBezTo>
                  <a:close/>
                  <a:moveTo>
                    <a:pt x="200" y="511"/>
                  </a:moveTo>
                  <a:cubicBezTo>
                    <a:pt x="200" y="511"/>
                    <a:pt x="200" y="510"/>
                    <a:pt x="200" y="510"/>
                  </a:cubicBezTo>
                  <a:cubicBezTo>
                    <a:pt x="200" y="509"/>
                    <a:pt x="201" y="509"/>
                    <a:pt x="202" y="509"/>
                  </a:cubicBezTo>
                  <a:cubicBezTo>
                    <a:pt x="205" y="510"/>
                    <a:pt x="208" y="512"/>
                    <a:pt x="211" y="513"/>
                  </a:cubicBezTo>
                  <a:cubicBezTo>
                    <a:pt x="212" y="513"/>
                    <a:pt x="212" y="514"/>
                    <a:pt x="212" y="514"/>
                  </a:cubicBezTo>
                  <a:cubicBezTo>
                    <a:pt x="212" y="515"/>
                    <a:pt x="211" y="515"/>
                    <a:pt x="210" y="515"/>
                  </a:cubicBezTo>
                  <a:cubicBezTo>
                    <a:pt x="207" y="514"/>
                    <a:pt x="204" y="513"/>
                    <a:pt x="201" y="511"/>
                  </a:cubicBezTo>
                  <a:cubicBezTo>
                    <a:pt x="200" y="511"/>
                    <a:pt x="200" y="511"/>
                    <a:pt x="200" y="511"/>
                  </a:cubicBezTo>
                  <a:close/>
                  <a:moveTo>
                    <a:pt x="172" y="498"/>
                  </a:moveTo>
                  <a:cubicBezTo>
                    <a:pt x="172" y="498"/>
                    <a:pt x="172" y="498"/>
                    <a:pt x="172" y="498"/>
                  </a:cubicBezTo>
                  <a:cubicBezTo>
                    <a:pt x="169" y="496"/>
                    <a:pt x="166" y="495"/>
                    <a:pt x="163" y="493"/>
                  </a:cubicBezTo>
                  <a:cubicBezTo>
                    <a:pt x="162" y="493"/>
                    <a:pt x="162" y="492"/>
                    <a:pt x="163" y="491"/>
                  </a:cubicBezTo>
                  <a:cubicBezTo>
                    <a:pt x="163" y="491"/>
                    <a:pt x="164" y="490"/>
                    <a:pt x="164" y="491"/>
                  </a:cubicBezTo>
                  <a:cubicBezTo>
                    <a:pt x="167" y="492"/>
                    <a:pt x="170" y="494"/>
                    <a:pt x="173" y="496"/>
                  </a:cubicBezTo>
                  <a:cubicBezTo>
                    <a:pt x="174" y="496"/>
                    <a:pt x="174" y="497"/>
                    <a:pt x="174" y="498"/>
                  </a:cubicBezTo>
                  <a:cubicBezTo>
                    <a:pt x="174" y="498"/>
                    <a:pt x="173" y="498"/>
                    <a:pt x="172" y="498"/>
                  </a:cubicBezTo>
                  <a:close/>
                  <a:moveTo>
                    <a:pt x="220" y="519"/>
                  </a:moveTo>
                  <a:cubicBezTo>
                    <a:pt x="219" y="519"/>
                    <a:pt x="219" y="518"/>
                    <a:pt x="219" y="517"/>
                  </a:cubicBezTo>
                  <a:cubicBezTo>
                    <a:pt x="219" y="516"/>
                    <a:pt x="220" y="516"/>
                    <a:pt x="221" y="516"/>
                  </a:cubicBezTo>
                  <a:cubicBezTo>
                    <a:pt x="224" y="517"/>
                    <a:pt x="227" y="519"/>
                    <a:pt x="231" y="520"/>
                  </a:cubicBezTo>
                  <a:cubicBezTo>
                    <a:pt x="231" y="520"/>
                    <a:pt x="232" y="521"/>
                    <a:pt x="232" y="521"/>
                  </a:cubicBezTo>
                  <a:cubicBezTo>
                    <a:pt x="231" y="522"/>
                    <a:pt x="231" y="522"/>
                    <a:pt x="230" y="522"/>
                  </a:cubicBezTo>
                  <a:cubicBezTo>
                    <a:pt x="227" y="521"/>
                    <a:pt x="223" y="520"/>
                    <a:pt x="220" y="519"/>
                  </a:cubicBezTo>
                  <a:cubicBezTo>
                    <a:pt x="220" y="519"/>
                    <a:pt x="220" y="519"/>
                    <a:pt x="220" y="519"/>
                  </a:cubicBezTo>
                  <a:close/>
                  <a:moveTo>
                    <a:pt x="154" y="488"/>
                  </a:moveTo>
                  <a:cubicBezTo>
                    <a:pt x="154" y="488"/>
                    <a:pt x="154" y="488"/>
                    <a:pt x="154" y="488"/>
                  </a:cubicBezTo>
                  <a:cubicBezTo>
                    <a:pt x="151" y="486"/>
                    <a:pt x="148" y="484"/>
                    <a:pt x="145" y="482"/>
                  </a:cubicBezTo>
                  <a:cubicBezTo>
                    <a:pt x="145" y="482"/>
                    <a:pt x="144" y="481"/>
                    <a:pt x="145" y="480"/>
                  </a:cubicBezTo>
                  <a:cubicBezTo>
                    <a:pt x="145" y="480"/>
                    <a:pt x="146" y="480"/>
                    <a:pt x="147" y="480"/>
                  </a:cubicBezTo>
                  <a:cubicBezTo>
                    <a:pt x="149" y="482"/>
                    <a:pt x="152" y="484"/>
                    <a:pt x="155" y="486"/>
                  </a:cubicBezTo>
                  <a:cubicBezTo>
                    <a:pt x="156" y="486"/>
                    <a:pt x="156" y="487"/>
                    <a:pt x="156" y="487"/>
                  </a:cubicBezTo>
                  <a:cubicBezTo>
                    <a:pt x="155" y="488"/>
                    <a:pt x="155" y="488"/>
                    <a:pt x="154" y="488"/>
                  </a:cubicBezTo>
                  <a:close/>
                  <a:moveTo>
                    <a:pt x="240" y="525"/>
                  </a:moveTo>
                  <a:cubicBezTo>
                    <a:pt x="239" y="525"/>
                    <a:pt x="239" y="524"/>
                    <a:pt x="239" y="523"/>
                  </a:cubicBezTo>
                  <a:cubicBezTo>
                    <a:pt x="239" y="523"/>
                    <a:pt x="240" y="522"/>
                    <a:pt x="241" y="523"/>
                  </a:cubicBezTo>
                  <a:cubicBezTo>
                    <a:pt x="244" y="524"/>
                    <a:pt x="247" y="524"/>
                    <a:pt x="251" y="525"/>
                  </a:cubicBezTo>
                  <a:cubicBezTo>
                    <a:pt x="251" y="525"/>
                    <a:pt x="252" y="526"/>
                    <a:pt x="252" y="527"/>
                  </a:cubicBezTo>
                  <a:cubicBezTo>
                    <a:pt x="251" y="527"/>
                    <a:pt x="251" y="528"/>
                    <a:pt x="250" y="528"/>
                  </a:cubicBezTo>
                  <a:cubicBezTo>
                    <a:pt x="247" y="527"/>
                    <a:pt x="243" y="526"/>
                    <a:pt x="240" y="525"/>
                  </a:cubicBezTo>
                  <a:cubicBezTo>
                    <a:pt x="240" y="525"/>
                    <a:pt x="240" y="525"/>
                    <a:pt x="240" y="525"/>
                  </a:cubicBezTo>
                  <a:close/>
                  <a:moveTo>
                    <a:pt x="137" y="476"/>
                  </a:moveTo>
                  <a:cubicBezTo>
                    <a:pt x="137" y="476"/>
                    <a:pt x="137" y="476"/>
                    <a:pt x="137" y="476"/>
                  </a:cubicBezTo>
                  <a:cubicBezTo>
                    <a:pt x="134" y="474"/>
                    <a:pt x="131" y="472"/>
                    <a:pt x="128" y="470"/>
                  </a:cubicBezTo>
                  <a:cubicBezTo>
                    <a:pt x="127" y="470"/>
                    <a:pt x="127" y="469"/>
                    <a:pt x="128" y="468"/>
                  </a:cubicBezTo>
                  <a:cubicBezTo>
                    <a:pt x="128" y="468"/>
                    <a:pt x="129" y="468"/>
                    <a:pt x="130" y="468"/>
                  </a:cubicBezTo>
                  <a:cubicBezTo>
                    <a:pt x="132" y="470"/>
                    <a:pt x="135" y="472"/>
                    <a:pt x="138" y="474"/>
                  </a:cubicBezTo>
                  <a:cubicBezTo>
                    <a:pt x="139" y="475"/>
                    <a:pt x="139" y="475"/>
                    <a:pt x="138" y="476"/>
                  </a:cubicBezTo>
                  <a:cubicBezTo>
                    <a:pt x="138" y="476"/>
                    <a:pt x="137" y="477"/>
                    <a:pt x="137" y="476"/>
                  </a:cubicBezTo>
                  <a:close/>
                  <a:moveTo>
                    <a:pt x="260" y="530"/>
                  </a:moveTo>
                  <a:cubicBezTo>
                    <a:pt x="259" y="530"/>
                    <a:pt x="259" y="529"/>
                    <a:pt x="259" y="529"/>
                  </a:cubicBezTo>
                  <a:cubicBezTo>
                    <a:pt x="259" y="528"/>
                    <a:pt x="260" y="527"/>
                    <a:pt x="261" y="528"/>
                  </a:cubicBezTo>
                  <a:cubicBezTo>
                    <a:pt x="264" y="528"/>
                    <a:pt x="268" y="529"/>
                    <a:pt x="271" y="530"/>
                  </a:cubicBezTo>
                  <a:cubicBezTo>
                    <a:pt x="272" y="530"/>
                    <a:pt x="272" y="530"/>
                    <a:pt x="272" y="531"/>
                  </a:cubicBezTo>
                  <a:cubicBezTo>
                    <a:pt x="272" y="532"/>
                    <a:pt x="271" y="532"/>
                    <a:pt x="270" y="532"/>
                  </a:cubicBezTo>
                  <a:cubicBezTo>
                    <a:pt x="267" y="532"/>
                    <a:pt x="264" y="531"/>
                    <a:pt x="260" y="530"/>
                  </a:cubicBezTo>
                  <a:cubicBezTo>
                    <a:pt x="260" y="530"/>
                    <a:pt x="260" y="530"/>
                    <a:pt x="260" y="530"/>
                  </a:cubicBezTo>
                  <a:close/>
                  <a:moveTo>
                    <a:pt x="120" y="464"/>
                  </a:moveTo>
                  <a:cubicBezTo>
                    <a:pt x="120" y="464"/>
                    <a:pt x="120" y="464"/>
                    <a:pt x="120" y="464"/>
                  </a:cubicBezTo>
                  <a:cubicBezTo>
                    <a:pt x="117" y="462"/>
                    <a:pt x="114" y="459"/>
                    <a:pt x="112" y="457"/>
                  </a:cubicBezTo>
                  <a:cubicBezTo>
                    <a:pt x="111" y="457"/>
                    <a:pt x="111" y="456"/>
                    <a:pt x="112" y="455"/>
                  </a:cubicBezTo>
                  <a:cubicBezTo>
                    <a:pt x="112" y="455"/>
                    <a:pt x="113" y="455"/>
                    <a:pt x="113" y="455"/>
                  </a:cubicBezTo>
                  <a:cubicBezTo>
                    <a:pt x="116" y="457"/>
                    <a:pt x="119" y="460"/>
                    <a:pt x="121" y="462"/>
                  </a:cubicBezTo>
                  <a:cubicBezTo>
                    <a:pt x="122" y="462"/>
                    <a:pt x="122" y="463"/>
                    <a:pt x="122" y="464"/>
                  </a:cubicBezTo>
                  <a:cubicBezTo>
                    <a:pt x="121" y="464"/>
                    <a:pt x="121" y="464"/>
                    <a:pt x="120" y="464"/>
                  </a:cubicBezTo>
                  <a:close/>
                  <a:moveTo>
                    <a:pt x="280" y="534"/>
                  </a:moveTo>
                  <a:cubicBezTo>
                    <a:pt x="280" y="534"/>
                    <a:pt x="280" y="533"/>
                    <a:pt x="280" y="532"/>
                  </a:cubicBezTo>
                  <a:cubicBezTo>
                    <a:pt x="280" y="532"/>
                    <a:pt x="280" y="531"/>
                    <a:pt x="281" y="531"/>
                  </a:cubicBezTo>
                  <a:cubicBezTo>
                    <a:pt x="285" y="532"/>
                    <a:pt x="288" y="532"/>
                    <a:pt x="291" y="533"/>
                  </a:cubicBezTo>
                  <a:cubicBezTo>
                    <a:pt x="291" y="533"/>
                    <a:pt x="291" y="533"/>
                    <a:pt x="291" y="533"/>
                  </a:cubicBezTo>
                  <a:cubicBezTo>
                    <a:pt x="292" y="533"/>
                    <a:pt x="293" y="534"/>
                    <a:pt x="293" y="534"/>
                  </a:cubicBezTo>
                  <a:cubicBezTo>
                    <a:pt x="292" y="535"/>
                    <a:pt x="292" y="535"/>
                    <a:pt x="291" y="535"/>
                  </a:cubicBezTo>
                  <a:cubicBezTo>
                    <a:pt x="291" y="534"/>
                    <a:pt x="291" y="534"/>
                    <a:pt x="291" y="534"/>
                  </a:cubicBezTo>
                  <a:cubicBezTo>
                    <a:pt x="291" y="535"/>
                    <a:pt x="291" y="535"/>
                    <a:pt x="291" y="535"/>
                  </a:cubicBezTo>
                  <a:cubicBezTo>
                    <a:pt x="288" y="535"/>
                    <a:pt x="284" y="534"/>
                    <a:pt x="281" y="534"/>
                  </a:cubicBezTo>
                  <a:cubicBezTo>
                    <a:pt x="281" y="534"/>
                    <a:pt x="281" y="534"/>
                    <a:pt x="280" y="534"/>
                  </a:cubicBezTo>
                  <a:close/>
                  <a:moveTo>
                    <a:pt x="104" y="450"/>
                  </a:moveTo>
                  <a:cubicBezTo>
                    <a:pt x="104" y="450"/>
                    <a:pt x="104" y="450"/>
                    <a:pt x="104" y="450"/>
                  </a:cubicBezTo>
                  <a:cubicBezTo>
                    <a:pt x="101" y="448"/>
                    <a:pt x="99" y="445"/>
                    <a:pt x="96" y="443"/>
                  </a:cubicBezTo>
                  <a:cubicBezTo>
                    <a:pt x="96" y="442"/>
                    <a:pt x="96" y="442"/>
                    <a:pt x="96" y="441"/>
                  </a:cubicBezTo>
                  <a:cubicBezTo>
                    <a:pt x="97" y="440"/>
                    <a:pt x="98" y="440"/>
                    <a:pt x="98" y="441"/>
                  </a:cubicBezTo>
                  <a:cubicBezTo>
                    <a:pt x="101" y="443"/>
                    <a:pt x="103" y="446"/>
                    <a:pt x="106" y="448"/>
                  </a:cubicBezTo>
                  <a:cubicBezTo>
                    <a:pt x="106" y="449"/>
                    <a:pt x="106" y="449"/>
                    <a:pt x="106" y="450"/>
                  </a:cubicBezTo>
                  <a:cubicBezTo>
                    <a:pt x="105" y="450"/>
                    <a:pt x="105" y="451"/>
                    <a:pt x="104" y="450"/>
                  </a:cubicBezTo>
                  <a:close/>
                  <a:moveTo>
                    <a:pt x="301" y="537"/>
                  </a:moveTo>
                  <a:cubicBezTo>
                    <a:pt x="301" y="536"/>
                    <a:pt x="300" y="536"/>
                    <a:pt x="300" y="535"/>
                  </a:cubicBezTo>
                  <a:cubicBezTo>
                    <a:pt x="300" y="534"/>
                    <a:pt x="301" y="534"/>
                    <a:pt x="302" y="534"/>
                  </a:cubicBezTo>
                  <a:cubicBezTo>
                    <a:pt x="305" y="534"/>
                    <a:pt x="309" y="535"/>
                    <a:pt x="312" y="535"/>
                  </a:cubicBezTo>
                  <a:cubicBezTo>
                    <a:pt x="313" y="535"/>
                    <a:pt x="313" y="536"/>
                    <a:pt x="313" y="536"/>
                  </a:cubicBezTo>
                  <a:cubicBezTo>
                    <a:pt x="313" y="537"/>
                    <a:pt x="313" y="538"/>
                    <a:pt x="312" y="538"/>
                  </a:cubicBezTo>
                  <a:cubicBezTo>
                    <a:pt x="308" y="537"/>
                    <a:pt x="305" y="537"/>
                    <a:pt x="301" y="537"/>
                  </a:cubicBezTo>
                  <a:cubicBezTo>
                    <a:pt x="301" y="537"/>
                    <a:pt x="301" y="537"/>
                    <a:pt x="301" y="537"/>
                  </a:cubicBezTo>
                  <a:close/>
                  <a:moveTo>
                    <a:pt x="90" y="436"/>
                  </a:moveTo>
                  <a:cubicBezTo>
                    <a:pt x="89" y="436"/>
                    <a:pt x="89" y="435"/>
                    <a:pt x="89" y="435"/>
                  </a:cubicBezTo>
                  <a:cubicBezTo>
                    <a:pt x="87" y="434"/>
                    <a:pt x="86" y="432"/>
                    <a:pt x="84" y="430"/>
                  </a:cubicBezTo>
                  <a:cubicBezTo>
                    <a:pt x="84" y="429"/>
                    <a:pt x="83" y="429"/>
                    <a:pt x="82" y="428"/>
                  </a:cubicBezTo>
                  <a:cubicBezTo>
                    <a:pt x="82" y="427"/>
                    <a:pt x="82" y="426"/>
                    <a:pt x="82" y="426"/>
                  </a:cubicBezTo>
                  <a:cubicBezTo>
                    <a:pt x="83" y="425"/>
                    <a:pt x="84" y="425"/>
                    <a:pt x="84" y="426"/>
                  </a:cubicBezTo>
                  <a:cubicBezTo>
                    <a:pt x="85" y="427"/>
                    <a:pt x="85" y="428"/>
                    <a:pt x="86" y="428"/>
                  </a:cubicBezTo>
                  <a:cubicBezTo>
                    <a:pt x="88" y="430"/>
                    <a:pt x="89" y="432"/>
                    <a:pt x="91" y="434"/>
                  </a:cubicBezTo>
                  <a:cubicBezTo>
                    <a:pt x="92" y="434"/>
                    <a:pt x="92" y="435"/>
                    <a:pt x="91" y="435"/>
                  </a:cubicBezTo>
                  <a:cubicBezTo>
                    <a:pt x="91" y="436"/>
                    <a:pt x="90" y="436"/>
                    <a:pt x="90" y="436"/>
                  </a:cubicBezTo>
                  <a:close/>
                  <a:moveTo>
                    <a:pt x="322" y="538"/>
                  </a:moveTo>
                  <a:cubicBezTo>
                    <a:pt x="321" y="538"/>
                    <a:pt x="321" y="537"/>
                    <a:pt x="321" y="537"/>
                  </a:cubicBezTo>
                  <a:cubicBezTo>
                    <a:pt x="321" y="536"/>
                    <a:pt x="322" y="536"/>
                    <a:pt x="322" y="536"/>
                  </a:cubicBezTo>
                  <a:cubicBezTo>
                    <a:pt x="326" y="536"/>
                    <a:pt x="329" y="536"/>
                    <a:pt x="333" y="536"/>
                  </a:cubicBezTo>
                  <a:cubicBezTo>
                    <a:pt x="334" y="536"/>
                    <a:pt x="334" y="537"/>
                    <a:pt x="334" y="537"/>
                  </a:cubicBezTo>
                  <a:cubicBezTo>
                    <a:pt x="334" y="538"/>
                    <a:pt x="333" y="539"/>
                    <a:pt x="333" y="539"/>
                  </a:cubicBezTo>
                  <a:cubicBezTo>
                    <a:pt x="329" y="538"/>
                    <a:pt x="326" y="538"/>
                    <a:pt x="322" y="538"/>
                  </a:cubicBezTo>
                  <a:cubicBezTo>
                    <a:pt x="322" y="538"/>
                    <a:pt x="322" y="538"/>
                    <a:pt x="322" y="538"/>
                  </a:cubicBezTo>
                  <a:close/>
                  <a:moveTo>
                    <a:pt x="76" y="420"/>
                  </a:moveTo>
                  <a:cubicBezTo>
                    <a:pt x="76" y="420"/>
                    <a:pt x="75" y="420"/>
                    <a:pt x="75" y="420"/>
                  </a:cubicBezTo>
                  <a:cubicBezTo>
                    <a:pt x="73" y="417"/>
                    <a:pt x="71" y="414"/>
                    <a:pt x="69" y="412"/>
                  </a:cubicBezTo>
                  <a:cubicBezTo>
                    <a:pt x="68" y="411"/>
                    <a:pt x="68" y="410"/>
                    <a:pt x="69" y="410"/>
                  </a:cubicBezTo>
                  <a:cubicBezTo>
                    <a:pt x="70" y="409"/>
                    <a:pt x="70" y="409"/>
                    <a:pt x="71" y="410"/>
                  </a:cubicBezTo>
                  <a:cubicBezTo>
                    <a:pt x="73" y="413"/>
                    <a:pt x="75" y="415"/>
                    <a:pt x="77" y="418"/>
                  </a:cubicBezTo>
                  <a:cubicBezTo>
                    <a:pt x="78" y="419"/>
                    <a:pt x="78" y="419"/>
                    <a:pt x="77" y="420"/>
                  </a:cubicBezTo>
                  <a:cubicBezTo>
                    <a:pt x="77" y="420"/>
                    <a:pt x="76" y="420"/>
                    <a:pt x="76" y="420"/>
                  </a:cubicBezTo>
                  <a:close/>
                  <a:moveTo>
                    <a:pt x="343" y="539"/>
                  </a:moveTo>
                  <a:cubicBezTo>
                    <a:pt x="342" y="538"/>
                    <a:pt x="342" y="538"/>
                    <a:pt x="342" y="537"/>
                  </a:cubicBezTo>
                  <a:cubicBezTo>
                    <a:pt x="342" y="537"/>
                    <a:pt x="342" y="536"/>
                    <a:pt x="343" y="536"/>
                  </a:cubicBezTo>
                  <a:cubicBezTo>
                    <a:pt x="347" y="536"/>
                    <a:pt x="350" y="536"/>
                    <a:pt x="354" y="536"/>
                  </a:cubicBezTo>
                  <a:cubicBezTo>
                    <a:pt x="354" y="536"/>
                    <a:pt x="355" y="536"/>
                    <a:pt x="355" y="537"/>
                  </a:cubicBezTo>
                  <a:cubicBezTo>
                    <a:pt x="355" y="538"/>
                    <a:pt x="354" y="538"/>
                    <a:pt x="354" y="538"/>
                  </a:cubicBezTo>
                  <a:cubicBezTo>
                    <a:pt x="350" y="539"/>
                    <a:pt x="347" y="539"/>
                    <a:pt x="343" y="539"/>
                  </a:cubicBezTo>
                  <a:cubicBezTo>
                    <a:pt x="343" y="539"/>
                    <a:pt x="343" y="539"/>
                    <a:pt x="343" y="539"/>
                  </a:cubicBezTo>
                  <a:close/>
                  <a:moveTo>
                    <a:pt x="363" y="538"/>
                  </a:moveTo>
                  <a:cubicBezTo>
                    <a:pt x="363" y="538"/>
                    <a:pt x="363" y="537"/>
                    <a:pt x="363" y="537"/>
                  </a:cubicBezTo>
                  <a:cubicBezTo>
                    <a:pt x="363" y="536"/>
                    <a:pt x="363" y="535"/>
                    <a:pt x="364" y="535"/>
                  </a:cubicBezTo>
                  <a:cubicBezTo>
                    <a:pt x="367" y="535"/>
                    <a:pt x="371" y="535"/>
                    <a:pt x="374" y="535"/>
                  </a:cubicBezTo>
                  <a:cubicBezTo>
                    <a:pt x="375" y="535"/>
                    <a:pt x="376" y="535"/>
                    <a:pt x="376" y="536"/>
                  </a:cubicBezTo>
                  <a:cubicBezTo>
                    <a:pt x="376" y="537"/>
                    <a:pt x="375" y="537"/>
                    <a:pt x="375" y="537"/>
                  </a:cubicBezTo>
                  <a:cubicBezTo>
                    <a:pt x="371" y="538"/>
                    <a:pt x="368" y="538"/>
                    <a:pt x="364" y="538"/>
                  </a:cubicBezTo>
                  <a:cubicBezTo>
                    <a:pt x="364" y="538"/>
                    <a:pt x="364" y="538"/>
                    <a:pt x="363" y="538"/>
                  </a:cubicBezTo>
                  <a:close/>
                  <a:moveTo>
                    <a:pt x="63" y="404"/>
                  </a:moveTo>
                  <a:cubicBezTo>
                    <a:pt x="63" y="404"/>
                    <a:pt x="63" y="403"/>
                    <a:pt x="63" y="403"/>
                  </a:cubicBezTo>
                  <a:cubicBezTo>
                    <a:pt x="61" y="400"/>
                    <a:pt x="59" y="398"/>
                    <a:pt x="57" y="395"/>
                  </a:cubicBezTo>
                  <a:cubicBezTo>
                    <a:pt x="56" y="394"/>
                    <a:pt x="56" y="393"/>
                    <a:pt x="57" y="393"/>
                  </a:cubicBezTo>
                  <a:cubicBezTo>
                    <a:pt x="58" y="392"/>
                    <a:pt x="58" y="393"/>
                    <a:pt x="59" y="393"/>
                  </a:cubicBezTo>
                  <a:cubicBezTo>
                    <a:pt x="61" y="396"/>
                    <a:pt x="63" y="399"/>
                    <a:pt x="65" y="402"/>
                  </a:cubicBezTo>
                  <a:cubicBezTo>
                    <a:pt x="65" y="402"/>
                    <a:pt x="65" y="403"/>
                    <a:pt x="64" y="404"/>
                  </a:cubicBezTo>
                  <a:cubicBezTo>
                    <a:pt x="64" y="404"/>
                    <a:pt x="63" y="404"/>
                    <a:pt x="63" y="404"/>
                  </a:cubicBezTo>
                  <a:close/>
                  <a:moveTo>
                    <a:pt x="384" y="536"/>
                  </a:moveTo>
                  <a:cubicBezTo>
                    <a:pt x="384" y="536"/>
                    <a:pt x="384" y="536"/>
                    <a:pt x="383" y="535"/>
                  </a:cubicBezTo>
                  <a:cubicBezTo>
                    <a:pt x="383" y="534"/>
                    <a:pt x="384" y="534"/>
                    <a:pt x="385" y="534"/>
                  </a:cubicBezTo>
                  <a:cubicBezTo>
                    <a:pt x="388" y="533"/>
                    <a:pt x="392" y="533"/>
                    <a:pt x="395" y="532"/>
                  </a:cubicBezTo>
                  <a:cubicBezTo>
                    <a:pt x="396" y="532"/>
                    <a:pt x="396" y="533"/>
                    <a:pt x="396" y="534"/>
                  </a:cubicBezTo>
                  <a:cubicBezTo>
                    <a:pt x="397" y="534"/>
                    <a:pt x="396" y="535"/>
                    <a:pt x="395" y="535"/>
                  </a:cubicBezTo>
                  <a:cubicBezTo>
                    <a:pt x="392" y="535"/>
                    <a:pt x="388" y="536"/>
                    <a:pt x="385" y="536"/>
                  </a:cubicBezTo>
                  <a:cubicBezTo>
                    <a:pt x="385" y="536"/>
                    <a:pt x="384" y="536"/>
                    <a:pt x="384" y="536"/>
                  </a:cubicBezTo>
                  <a:close/>
                  <a:moveTo>
                    <a:pt x="52" y="386"/>
                  </a:moveTo>
                  <a:cubicBezTo>
                    <a:pt x="51" y="386"/>
                    <a:pt x="51" y="386"/>
                    <a:pt x="51" y="386"/>
                  </a:cubicBezTo>
                  <a:cubicBezTo>
                    <a:pt x="49" y="383"/>
                    <a:pt x="47" y="380"/>
                    <a:pt x="46" y="377"/>
                  </a:cubicBezTo>
                  <a:cubicBezTo>
                    <a:pt x="45" y="376"/>
                    <a:pt x="45" y="375"/>
                    <a:pt x="46" y="375"/>
                  </a:cubicBezTo>
                  <a:cubicBezTo>
                    <a:pt x="47" y="375"/>
                    <a:pt x="47" y="375"/>
                    <a:pt x="48" y="376"/>
                  </a:cubicBezTo>
                  <a:cubicBezTo>
                    <a:pt x="50" y="379"/>
                    <a:pt x="51" y="382"/>
                    <a:pt x="53" y="384"/>
                  </a:cubicBezTo>
                  <a:cubicBezTo>
                    <a:pt x="54" y="385"/>
                    <a:pt x="53" y="386"/>
                    <a:pt x="53" y="386"/>
                  </a:cubicBezTo>
                  <a:cubicBezTo>
                    <a:pt x="52" y="386"/>
                    <a:pt x="52" y="386"/>
                    <a:pt x="52" y="386"/>
                  </a:cubicBezTo>
                  <a:close/>
                  <a:moveTo>
                    <a:pt x="405" y="533"/>
                  </a:moveTo>
                  <a:cubicBezTo>
                    <a:pt x="405" y="533"/>
                    <a:pt x="404" y="533"/>
                    <a:pt x="404" y="532"/>
                  </a:cubicBezTo>
                  <a:cubicBezTo>
                    <a:pt x="404" y="532"/>
                    <a:pt x="405" y="531"/>
                    <a:pt x="405" y="531"/>
                  </a:cubicBezTo>
                  <a:cubicBezTo>
                    <a:pt x="409" y="530"/>
                    <a:pt x="412" y="530"/>
                    <a:pt x="415" y="529"/>
                  </a:cubicBezTo>
                  <a:cubicBezTo>
                    <a:pt x="416" y="529"/>
                    <a:pt x="417" y="530"/>
                    <a:pt x="417" y="530"/>
                  </a:cubicBezTo>
                  <a:cubicBezTo>
                    <a:pt x="417" y="531"/>
                    <a:pt x="417" y="532"/>
                    <a:pt x="416" y="532"/>
                  </a:cubicBezTo>
                  <a:cubicBezTo>
                    <a:pt x="413" y="532"/>
                    <a:pt x="409" y="533"/>
                    <a:pt x="406" y="533"/>
                  </a:cubicBezTo>
                  <a:cubicBezTo>
                    <a:pt x="405" y="534"/>
                    <a:pt x="405" y="533"/>
                    <a:pt x="405" y="533"/>
                  </a:cubicBezTo>
                  <a:close/>
                  <a:moveTo>
                    <a:pt x="41" y="368"/>
                  </a:moveTo>
                  <a:cubicBezTo>
                    <a:pt x="41" y="368"/>
                    <a:pt x="41" y="368"/>
                    <a:pt x="41" y="368"/>
                  </a:cubicBezTo>
                  <a:cubicBezTo>
                    <a:pt x="39" y="365"/>
                    <a:pt x="37" y="362"/>
                    <a:pt x="36" y="358"/>
                  </a:cubicBezTo>
                  <a:cubicBezTo>
                    <a:pt x="35" y="358"/>
                    <a:pt x="36" y="357"/>
                    <a:pt x="36" y="357"/>
                  </a:cubicBezTo>
                  <a:cubicBezTo>
                    <a:pt x="37" y="356"/>
                    <a:pt x="38" y="357"/>
                    <a:pt x="38" y="357"/>
                  </a:cubicBezTo>
                  <a:cubicBezTo>
                    <a:pt x="40" y="360"/>
                    <a:pt x="41" y="363"/>
                    <a:pt x="43" y="366"/>
                  </a:cubicBezTo>
                  <a:cubicBezTo>
                    <a:pt x="43" y="367"/>
                    <a:pt x="43" y="368"/>
                    <a:pt x="42" y="368"/>
                  </a:cubicBezTo>
                  <a:cubicBezTo>
                    <a:pt x="42" y="368"/>
                    <a:pt x="42" y="368"/>
                    <a:pt x="41" y="368"/>
                  </a:cubicBezTo>
                  <a:close/>
                  <a:moveTo>
                    <a:pt x="425" y="530"/>
                  </a:moveTo>
                  <a:cubicBezTo>
                    <a:pt x="425" y="530"/>
                    <a:pt x="425" y="529"/>
                    <a:pt x="425" y="529"/>
                  </a:cubicBezTo>
                  <a:cubicBezTo>
                    <a:pt x="425" y="528"/>
                    <a:pt x="425" y="527"/>
                    <a:pt x="426" y="527"/>
                  </a:cubicBezTo>
                  <a:cubicBezTo>
                    <a:pt x="429" y="527"/>
                    <a:pt x="432" y="526"/>
                    <a:pt x="436" y="525"/>
                  </a:cubicBezTo>
                  <a:cubicBezTo>
                    <a:pt x="437" y="525"/>
                    <a:pt x="437" y="525"/>
                    <a:pt x="437" y="526"/>
                  </a:cubicBezTo>
                  <a:cubicBezTo>
                    <a:pt x="438" y="527"/>
                    <a:pt x="437" y="527"/>
                    <a:pt x="436" y="528"/>
                  </a:cubicBezTo>
                  <a:cubicBezTo>
                    <a:pt x="433" y="528"/>
                    <a:pt x="430" y="529"/>
                    <a:pt x="426" y="530"/>
                  </a:cubicBezTo>
                  <a:cubicBezTo>
                    <a:pt x="426" y="530"/>
                    <a:pt x="426" y="530"/>
                    <a:pt x="425" y="530"/>
                  </a:cubicBezTo>
                  <a:close/>
                  <a:moveTo>
                    <a:pt x="32" y="350"/>
                  </a:moveTo>
                  <a:cubicBezTo>
                    <a:pt x="32" y="349"/>
                    <a:pt x="31" y="349"/>
                    <a:pt x="31" y="349"/>
                  </a:cubicBezTo>
                  <a:cubicBezTo>
                    <a:pt x="30" y="346"/>
                    <a:pt x="28" y="343"/>
                    <a:pt x="27" y="339"/>
                  </a:cubicBezTo>
                  <a:cubicBezTo>
                    <a:pt x="27" y="339"/>
                    <a:pt x="27" y="338"/>
                    <a:pt x="28" y="338"/>
                  </a:cubicBezTo>
                  <a:cubicBezTo>
                    <a:pt x="28" y="337"/>
                    <a:pt x="29" y="338"/>
                    <a:pt x="30" y="338"/>
                  </a:cubicBezTo>
                  <a:cubicBezTo>
                    <a:pt x="31" y="342"/>
                    <a:pt x="32" y="345"/>
                    <a:pt x="34" y="348"/>
                  </a:cubicBezTo>
                  <a:cubicBezTo>
                    <a:pt x="34" y="349"/>
                    <a:pt x="34" y="349"/>
                    <a:pt x="33" y="350"/>
                  </a:cubicBezTo>
                  <a:cubicBezTo>
                    <a:pt x="33" y="350"/>
                    <a:pt x="32" y="350"/>
                    <a:pt x="32" y="350"/>
                  </a:cubicBezTo>
                  <a:close/>
                  <a:moveTo>
                    <a:pt x="446" y="525"/>
                  </a:moveTo>
                  <a:cubicBezTo>
                    <a:pt x="445" y="525"/>
                    <a:pt x="445" y="525"/>
                    <a:pt x="445" y="524"/>
                  </a:cubicBezTo>
                  <a:cubicBezTo>
                    <a:pt x="445" y="524"/>
                    <a:pt x="445" y="523"/>
                    <a:pt x="446" y="523"/>
                  </a:cubicBezTo>
                  <a:cubicBezTo>
                    <a:pt x="449" y="522"/>
                    <a:pt x="453" y="521"/>
                    <a:pt x="456" y="520"/>
                  </a:cubicBezTo>
                  <a:cubicBezTo>
                    <a:pt x="457" y="520"/>
                    <a:pt x="457" y="520"/>
                    <a:pt x="458" y="521"/>
                  </a:cubicBezTo>
                  <a:cubicBezTo>
                    <a:pt x="458" y="522"/>
                    <a:pt x="457" y="522"/>
                    <a:pt x="457" y="523"/>
                  </a:cubicBezTo>
                  <a:cubicBezTo>
                    <a:pt x="453" y="523"/>
                    <a:pt x="450" y="524"/>
                    <a:pt x="447" y="525"/>
                  </a:cubicBezTo>
                  <a:cubicBezTo>
                    <a:pt x="446" y="525"/>
                    <a:pt x="446" y="525"/>
                    <a:pt x="446" y="525"/>
                  </a:cubicBezTo>
                  <a:close/>
                  <a:moveTo>
                    <a:pt x="24" y="330"/>
                  </a:moveTo>
                  <a:cubicBezTo>
                    <a:pt x="24" y="330"/>
                    <a:pt x="23" y="330"/>
                    <a:pt x="23" y="330"/>
                  </a:cubicBezTo>
                  <a:cubicBezTo>
                    <a:pt x="22" y="326"/>
                    <a:pt x="21" y="323"/>
                    <a:pt x="20" y="320"/>
                  </a:cubicBezTo>
                  <a:cubicBezTo>
                    <a:pt x="19" y="319"/>
                    <a:pt x="20" y="318"/>
                    <a:pt x="20" y="318"/>
                  </a:cubicBezTo>
                  <a:cubicBezTo>
                    <a:pt x="21" y="318"/>
                    <a:pt x="22" y="318"/>
                    <a:pt x="22" y="319"/>
                  </a:cubicBezTo>
                  <a:cubicBezTo>
                    <a:pt x="23" y="322"/>
                    <a:pt x="24" y="326"/>
                    <a:pt x="26" y="329"/>
                  </a:cubicBezTo>
                  <a:cubicBezTo>
                    <a:pt x="26" y="329"/>
                    <a:pt x="26" y="330"/>
                    <a:pt x="25" y="330"/>
                  </a:cubicBezTo>
                  <a:cubicBezTo>
                    <a:pt x="25" y="331"/>
                    <a:pt x="24" y="331"/>
                    <a:pt x="24" y="330"/>
                  </a:cubicBezTo>
                  <a:close/>
                  <a:moveTo>
                    <a:pt x="466" y="520"/>
                  </a:moveTo>
                  <a:cubicBezTo>
                    <a:pt x="465" y="519"/>
                    <a:pt x="465" y="519"/>
                    <a:pt x="465" y="519"/>
                  </a:cubicBezTo>
                  <a:cubicBezTo>
                    <a:pt x="465" y="518"/>
                    <a:pt x="465" y="517"/>
                    <a:pt x="466" y="517"/>
                  </a:cubicBezTo>
                  <a:cubicBezTo>
                    <a:pt x="469" y="516"/>
                    <a:pt x="473" y="515"/>
                    <a:pt x="476" y="514"/>
                  </a:cubicBezTo>
                  <a:cubicBezTo>
                    <a:pt x="477" y="514"/>
                    <a:pt x="477" y="514"/>
                    <a:pt x="478" y="515"/>
                  </a:cubicBezTo>
                  <a:cubicBezTo>
                    <a:pt x="478" y="516"/>
                    <a:pt x="477" y="516"/>
                    <a:pt x="477" y="517"/>
                  </a:cubicBezTo>
                  <a:cubicBezTo>
                    <a:pt x="473" y="518"/>
                    <a:pt x="470" y="519"/>
                    <a:pt x="467" y="520"/>
                  </a:cubicBezTo>
                  <a:cubicBezTo>
                    <a:pt x="466" y="520"/>
                    <a:pt x="466" y="520"/>
                    <a:pt x="466" y="520"/>
                  </a:cubicBezTo>
                  <a:close/>
                  <a:moveTo>
                    <a:pt x="17" y="311"/>
                  </a:moveTo>
                  <a:cubicBezTo>
                    <a:pt x="17" y="311"/>
                    <a:pt x="17" y="310"/>
                    <a:pt x="16" y="310"/>
                  </a:cubicBezTo>
                  <a:cubicBezTo>
                    <a:pt x="16" y="308"/>
                    <a:pt x="15" y="306"/>
                    <a:pt x="15" y="304"/>
                  </a:cubicBezTo>
                  <a:cubicBezTo>
                    <a:pt x="14" y="303"/>
                    <a:pt x="14" y="301"/>
                    <a:pt x="13" y="300"/>
                  </a:cubicBezTo>
                  <a:cubicBezTo>
                    <a:pt x="13" y="299"/>
                    <a:pt x="14" y="299"/>
                    <a:pt x="14" y="298"/>
                  </a:cubicBezTo>
                  <a:cubicBezTo>
                    <a:pt x="15" y="298"/>
                    <a:pt x="16" y="299"/>
                    <a:pt x="16" y="299"/>
                  </a:cubicBezTo>
                  <a:cubicBezTo>
                    <a:pt x="16" y="301"/>
                    <a:pt x="17" y="302"/>
                    <a:pt x="17" y="303"/>
                  </a:cubicBezTo>
                  <a:cubicBezTo>
                    <a:pt x="18" y="305"/>
                    <a:pt x="18" y="307"/>
                    <a:pt x="19" y="309"/>
                  </a:cubicBezTo>
                  <a:cubicBezTo>
                    <a:pt x="19" y="310"/>
                    <a:pt x="19" y="311"/>
                    <a:pt x="18" y="311"/>
                  </a:cubicBezTo>
                  <a:cubicBezTo>
                    <a:pt x="18" y="311"/>
                    <a:pt x="17" y="311"/>
                    <a:pt x="17" y="311"/>
                  </a:cubicBezTo>
                  <a:close/>
                  <a:moveTo>
                    <a:pt x="486" y="513"/>
                  </a:moveTo>
                  <a:cubicBezTo>
                    <a:pt x="485" y="513"/>
                    <a:pt x="485" y="513"/>
                    <a:pt x="485" y="512"/>
                  </a:cubicBezTo>
                  <a:cubicBezTo>
                    <a:pt x="485" y="512"/>
                    <a:pt x="485" y="511"/>
                    <a:pt x="486" y="511"/>
                  </a:cubicBezTo>
                  <a:cubicBezTo>
                    <a:pt x="489" y="510"/>
                    <a:pt x="492" y="509"/>
                    <a:pt x="496" y="507"/>
                  </a:cubicBezTo>
                  <a:cubicBezTo>
                    <a:pt x="496" y="507"/>
                    <a:pt x="497" y="507"/>
                    <a:pt x="497" y="508"/>
                  </a:cubicBezTo>
                  <a:cubicBezTo>
                    <a:pt x="497" y="509"/>
                    <a:pt x="497" y="509"/>
                    <a:pt x="496" y="510"/>
                  </a:cubicBezTo>
                  <a:cubicBezTo>
                    <a:pt x="493" y="511"/>
                    <a:pt x="490" y="512"/>
                    <a:pt x="487" y="513"/>
                  </a:cubicBezTo>
                  <a:cubicBezTo>
                    <a:pt x="486" y="513"/>
                    <a:pt x="486" y="513"/>
                    <a:pt x="486" y="513"/>
                  </a:cubicBezTo>
                  <a:close/>
                  <a:moveTo>
                    <a:pt x="11" y="291"/>
                  </a:moveTo>
                  <a:cubicBezTo>
                    <a:pt x="11" y="291"/>
                    <a:pt x="11" y="290"/>
                    <a:pt x="11" y="290"/>
                  </a:cubicBezTo>
                  <a:cubicBezTo>
                    <a:pt x="10" y="287"/>
                    <a:pt x="9" y="283"/>
                    <a:pt x="8" y="280"/>
                  </a:cubicBezTo>
                  <a:cubicBezTo>
                    <a:pt x="8" y="279"/>
                    <a:pt x="9" y="278"/>
                    <a:pt x="9" y="278"/>
                  </a:cubicBezTo>
                  <a:cubicBezTo>
                    <a:pt x="10" y="278"/>
                    <a:pt x="11" y="278"/>
                    <a:pt x="11" y="279"/>
                  </a:cubicBezTo>
                  <a:cubicBezTo>
                    <a:pt x="12" y="283"/>
                    <a:pt x="12" y="286"/>
                    <a:pt x="13" y="289"/>
                  </a:cubicBezTo>
                  <a:cubicBezTo>
                    <a:pt x="13" y="290"/>
                    <a:pt x="13" y="291"/>
                    <a:pt x="12" y="291"/>
                  </a:cubicBezTo>
                  <a:cubicBezTo>
                    <a:pt x="12" y="291"/>
                    <a:pt x="12" y="291"/>
                    <a:pt x="11" y="291"/>
                  </a:cubicBezTo>
                  <a:close/>
                  <a:moveTo>
                    <a:pt x="505" y="506"/>
                  </a:moveTo>
                  <a:cubicBezTo>
                    <a:pt x="505" y="506"/>
                    <a:pt x="505" y="506"/>
                    <a:pt x="505" y="505"/>
                  </a:cubicBezTo>
                  <a:cubicBezTo>
                    <a:pt x="504" y="505"/>
                    <a:pt x="505" y="504"/>
                    <a:pt x="505" y="504"/>
                  </a:cubicBezTo>
                  <a:cubicBezTo>
                    <a:pt x="508" y="502"/>
                    <a:pt x="512" y="501"/>
                    <a:pt x="515" y="500"/>
                  </a:cubicBezTo>
                  <a:cubicBezTo>
                    <a:pt x="516" y="499"/>
                    <a:pt x="516" y="500"/>
                    <a:pt x="517" y="500"/>
                  </a:cubicBezTo>
                  <a:cubicBezTo>
                    <a:pt x="517" y="501"/>
                    <a:pt x="517" y="502"/>
                    <a:pt x="516" y="502"/>
                  </a:cubicBezTo>
                  <a:cubicBezTo>
                    <a:pt x="513" y="503"/>
                    <a:pt x="509" y="505"/>
                    <a:pt x="506" y="506"/>
                  </a:cubicBezTo>
                  <a:cubicBezTo>
                    <a:pt x="506" y="506"/>
                    <a:pt x="505" y="506"/>
                    <a:pt x="505" y="506"/>
                  </a:cubicBezTo>
                  <a:close/>
                  <a:moveTo>
                    <a:pt x="7" y="270"/>
                  </a:moveTo>
                  <a:cubicBezTo>
                    <a:pt x="6" y="270"/>
                    <a:pt x="6" y="270"/>
                    <a:pt x="6" y="270"/>
                  </a:cubicBezTo>
                  <a:cubicBezTo>
                    <a:pt x="5" y="266"/>
                    <a:pt x="5" y="263"/>
                    <a:pt x="4" y="259"/>
                  </a:cubicBezTo>
                  <a:cubicBezTo>
                    <a:pt x="4" y="259"/>
                    <a:pt x="5" y="258"/>
                    <a:pt x="5" y="258"/>
                  </a:cubicBezTo>
                  <a:cubicBezTo>
                    <a:pt x="6" y="258"/>
                    <a:pt x="7" y="258"/>
                    <a:pt x="7" y="259"/>
                  </a:cubicBezTo>
                  <a:cubicBezTo>
                    <a:pt x="7" y="262"/>
                    <a:pt x="8" y="266"/>
                    <a:pt x="9" y="269"/>
                  </a:cubicBezTo>
                  <a:cubicBezTo>
                    <a:pt x="9" y="270"/>
                    <a:pt x="8" y="270"/>
                    <a:pt x="8" y="271"/>
                  </a:cubicBezTo>
                  <a:cubicBezTo>
                    <a:pt x="7" y="271"/>
                    <a:pt x="7" y="271"/>
                    <a:pt x="7" y="270"/>
                  </a:cubicBezTo>
                  <a:close/>
                  <a:moveTo>
                    <a:pt x="524" y="498"/>
                  </a:moveTo>
                  <a:cubicBezTo>
                    <a:pt x="524" y="498"/>
                    <a:pt x="524" y="498"/>
                    <a:pt x="524" y="497"/>
                  </a:cubicBezTo>
                  <a:cubicBezTo>
                    <a:pt x="523" y="497"/>
                    <a:pt x="524" y="496"/>
                    <a:pt x="524" y="496"/>
                  </a:cubicBezTo>
                  <a:cubicBezTo>
                    <a:pt x="528" y="494"/>
                    <a:pt x="531" y="493"/>
                    <a:pt x="534" y="491"/>
                  </a:cubicBezTo>
                  <a:cubicBezTo>
                    <a:pt x="535" y="491"/>
                    <a:pt x="535" y="491"/>
                    <a:pt x="536" y="492"/>
                  </a:cubicBezTo>
                  <a:cubicBezTo>
                    <a:pt x="536" y="493"/>
                    <a:pt x="536" y="493"/>
                    <a:pt x="535" y="494"/>
                  </a:cubicBezTo>
                  <a:cubicBezTo>
                    <a:pt x="532" y="495"/>
                    <a:pt x="529" y="497"/>
                    <a:pt x="525" y="498"/>
                  </a:cubicBezTo>
                  <a:cubicBezTo>
                    <a:pt x="525" y="498"/>
                    <a:pt x="525" y="498"/>
                    <a:pt x="524" y="498"/>
                  </a:cubicBezTo>
                  <a:close/>
                  <a:moveTo>
                    <a:pt x="4" y="250"/>
                  </a:moveTo>
                  <a:cubicBezTo>
                    <a:pt x="3" y="250"/>
                    <a:pt x="3" y="249"/>
                    <a:pt x="3" y="249"/>
                  </a:cubicBezTo>
                  <a:cubicBezTo>
                    <a:pt x="2" y="245"/>
                    <a:pt x="2" y="242"/>
                    <a:pt x="2" y="239"/>
                  </a:cubicBezTo>
                  <a:cubicBezTo>
                    <a:pt x="1" y="238"/>
                    <a:pt x="2" y="237"/>
                    <a:pt x="3" y="237"/>
                  </a:cubicBezTo>
                  <a:cubicBezTo>
                    <a:pt x="3" y="237"/>
                    <a:pt x="4" y="238"/>
                    <a:pt x="4" y="238"/>
                  </a:cubicBezTo>
                  <a:cubicBezTo>
                    <a:pt x="4" y="242"/>
                    <a:pt x="5" y="245"/>
                    <a:pt x="5" y="249"/>
                  </a:cubicBezTo>
                  <a:cubicBezTo>
                    <a:pt x="5" y="249"/>
                    <a:pt x="5" y="250"/>
                    <a:pt x="4" y="250"/>
                  </a:cubicBezTo>
                  <a:cubicBezTo>
                    <a:pt x="4" y="250"/>
                    <a:pt x="4" y="250"/>
                    <a:pt x="4" y="250"/>
                  </a:cubicBezTo>
                  <a:close/>
                  <a:moveTo>
                    <a:pt x="543" y="489"/>
                  </a:moveTo>
                  <a:cubicBezTo>
                    <a:pt x="543" y="489"/>
                    <a:pt x="543" y="489"/>
                    <a:pt x="543" y="489"/>
                  </a:cubicBezTo>
                  <a:cubicBezTo>
                    <a:pt x="542" y="488"/>
                    <a:pt x="543" y="487"/>
                    <a:pt x="543" y="487"/>
                  </a:cubicBezTo>
                  <a:cubicBezTo>
                    <a:pt x="546" y="485"/>
                    <a:pt x="549" y="484"/>
                    <a:pt x="553" y="482"/>
                  </a:cubicBezTo>
                  <a:cubicBezTo>
                    <a:pt x="553" y="482"/>
                    <a:pt x="554" y="482"/>
                    <a:pt x="554" y="483"/>
                  </a:cubicBezTo>
                  <a:cubicBezTo>
                    <a:pt x="555" y="483"/>
                    <a:pt x="554" y="484"/>
                    <a:pt x="554" y="485"/>
                  </a:cubicBezTo>
                  <a:cubicBezTo>
                    <a:pt x="551" y="486"/>
                    <a:pt x="548" y="488"/>
                    <a:pt x="544" y="489"/>
                  </a:cubicBezTo>
                  <a:cubicBezTo>
                    <a:pt x="544" y="489"/>
                    <a:pt x="544" y="489"/>
                    <a:pt x="543" y="489"/>
                  </a:cubicBezTo>
                  <a:close/>
                  <a:moveTo>
                    <a:pt x="562" y="480"/>
                  </a:moveTo>
                  <a:cubicBezTo>
                    <a:pt x="562" y="480"/>
                    <a:pt x="561" y="479"/>
                    <a:pt x="561" y="479"/>
                  </a:cubicBezTo>
                  <a:cubicBezTo>
                    <a:pt x="561" y="479"/>
                    <a:pt x="561" y="478"/>
                    <a:pt x="562" y="477"/>
                  </a:cubicBezTo>
                  <a:cubicBezTo>
                    <a:pt x="565" y="476"/>
                    <a:pt x="568" y="474"/>
                    <a:pt x="571" y="472"/>
                  </a:cubicBezTo>
                  <a:cubicBezTo>
                    <a:pt x="571" y="472"/>
                    <a:pt x="572" y="472"/>
                    <a:pt x="573" y="473"/>
                  </a:cubicBezTo>
                  <a:cubicBezTo>
                    <a:pt x="573" y="474"/>
                    <a:pt x="573" y="474"/>
                    <a:pt x="572" y="475"/>
                  </a:cubicBezTo>
                  <a:cubicBezTo>
                    <a:pt x="569" y="476"/>
                    <a:pt x="566" y="478"/>
                    <a:pt x="563" y="480"/>
                  </a:cubicBezTo>
                  <a:cubicBezTo>
                    <a:pt x="563" y="480"/>
                    <a:pt x="562" y="480"/>
                    <a:pt x="562" y="480"/>
                  </a:cubicBezTo>
                  <a:close/>
                  <a:moveTo>
                    <a:pt x="1" y="229"/>
                  </a:moveTo>
                  <a:cubicBezTo>
                    <a:pt x="1" y="229"/>
                    <a:pt x="1" y="229"/>
                    <a:pt x="1" y="228"/>
                  </a:cubicBezTo>
                  <a:cubicBezTo>
                    <a:pt x="0" y="225"/>
                    <a:pt x="0" y="221"/>
                    <a:pt x="0" y="218"/>
                  </a:cubicBezTo>
                  <a:cubicBezTo>
                    <a:pt x="0" y="217"/>
                    <a:pt x="0" y="216"/>
                    <a:pt x="1" y="216"/>
                  </a:cubicBezTo>
                  <a:cubicBezTo>
                    <a:pt x="2" y="216"/>
                    <a:pt x="3" y="217"/>
                    <a:pt x="3" y="218"/>
                  </a:cubicBezTo>
                  <a:cubicBezTo>
                    <a:pt x="3" y="221"/>
                    <a:pt x="3" y="224"/>
                    <a:pt x="3" y="228"/>
                  </a:cubicBezTo>
                  <a:cubicBezTo>
                    <a:pt x="3" y="229"/>
                    <a:pt x="3" y="229"/>
                    <a:pt x="2" y="229"/>
                  </a:cubicBezTo>
                  <a:cubicBezTo>
                    <a:pt x="2" y="229"/>
                    <a:pt x="2" y="229"/>
                    <a:pt x="1" y="229"/>
                  </a:cubicBezTo>
                  <a:close/>
                  <a:moveTo>
                    <a:pt x="580" y="470"/>
                  </a:moveTo>
                  <a:cubicBezTo>
                    <a:pt x="580" y="470"/>
                    <a:pt x="580" y="469"/>
                    <a:pt x="579" y="469"/>
                  </a:cubicBezTo>
                  <a:cubicBezTo>
                    <a:pt x="579" y="468"/>
                    <a:pt x="579" y="468"/>
                    <a:pt x="580" y="467"/>
                  </a:cubicBezTo>
                  <a:cubicBezTo>
                    <a:pt x="583" y="466"/>
                    <a:pt x="586" y="464"/>
                    <a:pt x="589" y="462"/>
                  </a:cubicBezTo>
                  <a:cubicBezTo>
                    <a:pt x="589" y="462"/>
                    <a:pt x="590" y="462"/>
                    <a:pt x="591" y="462"/>
                  </a:cubicBezTo>
                  <a:cubicBezTo>
                    <a:pt x="591" y="463"/>
                    <a:pt x="591" y="464"/>
                    <a:pt x="590" y="464"/>
                  </a:cubicBezTo>
                  <a:cubicBezTo>
                    <a:pt x="587" y="466"/>
                    <a:pt x="584" y="468"/>
                    <a:pt x="581" y="470"/>
                  </a:cubicBezTo>
                  <a:cubicBezTo>
                    <a:pt x="581" y="470"/>
                    <a:pt x="580" y="470"/>
                    <a:pt x="580" y="470"/>
                  </a:cubicBezTo>
                  <a:close/>
                  <a:moveTo>
                    <a:pt x="0" y="208"/>
                  </a:moveTo>
                  <a:cubicBezTo>
                    <a:pt x="0" y="208"/>
                    <a:pt x="0" y="208"/>
                    <a:pt x="0" y="207"/>
                  </a:cubicBezTo>
                  <a:cubicBezTo>
                    <a:pt x="0" y="204"/>
                    <a:pt x="0" y="200"/>
                    <a:pt x="0" y="197"/>
                  </a:cubicBezTo>
                  <a:cubicBezTo>
                    <a:pt x="0" y="196"/>
                    <a:pt x="0" y="196"/>
                    <a:pt x="1" y="196"/>
                  </a:cubicBezTo>
                  <a:cubicBezTo>
                    <a:pt x="2" y="196"/>
                    <a:pt x="2" y="196"/>
                    <a:pt x="2" y="197"/>
                  </a:cubicBezTo>
                  <a:cubicBezTo>
                    <a:pt x="2" y="200"/>
                    <a:pt x="2" y="204"/>
                    <a:pt x="2" y="207"/>
                  </a:cubicBezTo>
                  <a:cubicBezTo>
                    <a:pt x="2" y="208"/>
                    <a:pt x="2" y="209"/>
                    <a:pt x="1" y="209"/>
                  </a:cubicBezTo>
                  <a:cubicBezTo>
                    <a:pt x="1" y="209"/>
                    <a:pt x="1" y="208"/>
                    <a:pt x="0" y="208"/>
                  </a:cubicBezTo>
                  <a:close/>
                  <a:moveTo>
                    <a:pt x="598" y="459"/>
                  </a:moveTo>
                  <a:cubicBezTo>
                    <a:pt x="598" y="459"/>
                    <a:pt x="597" y="458"/>
                    <a:pt x="597" y="458"/>
                  </a:cubicBezTo>
                  <a:cubicBezTo>
                    <a:pt x="597" y="458"/>
                    <a:pt x="597" y="457"/>
                    <a:pt x="598" y="456"/>
                  </a:cubicBezTo>
                  <a:cubicBezTo>
                    <a:pt x="601" y="455"/>
                    <a:pt x="603" y="453"/>
                    <a:pt x="606" y="451"/>
                  </a:cubicBezTo>
                  <a:cubicBezTo>
                    <a:pt x="607" y="450"/>
                    <a:pt x="608" y="451"/>
                    <a:pt x="608" y="451"/>
                  </a:cubicBezTo>
                  <a:cubicBezTo>
                    <a:pt x="609" y="452"/>
                    <a:pt x="608" y="453"/>
                    <a:pt x="608" y="453"/>
                  </a:cubicBezTo>
                  <a:cubicBezTo>
                    <a:pt x="605" y="455"/>
                    <a:pt x="602" y="457"/>
                    <a:pt x="599" y="459"/>
                  </a:cubicBezTo>
                  <a:cubicBezTo>
                    <a:pt x="599" y="459"/>
                    <a:pt x="598" y="459"/>
                    <a:pt x="598" y="459"/>
                  </a:cubicBezTo>
                  <a:close/>
                  <a:moveTo>
                    <a:pt x="1" y="188"/>
                  </a:moveTo>
                  <a:cubicBezTo>
                    <a:pt x="0" y="187"/>
                    <a:pt x="0" y="187"/>
                    <a:pt x="0" y="186"/>
                  </a:cubicBezTo>
                  <a:cubicBezTo>
                    <a:pt x="0" y="183"/>
                    <a:pt x="0" y="179"/>
                    <a:pt x="0" y="176"/>
                  </a:cubicBezTo>
                  <a:cubicBezTo>
                    <a:pt x="1" y="175"/>
                    <a:pt x="1" y="175"/>
                    <a:pt x="2" y="175"/>
                  </a:cubicBezTo>
                  <a:cubicBezTo>
                    <a:pt x="3" y="175"/>
                    <a:pt x="3" y="175"/>
                    <a:pt x="3" y="176"/>
                  </a:cubicBezTo>
                  <a:cubicBezTo>
                    <a:pt x="3" y="180"/>
                    <a:pt x="3" y="183"/>
                    <a:pt x="2" y="186"/>
                  </a:cubicBezTo>
                  <a:cubicBezTo>
                    <a:pt x="2" y="187"/>
                    <a:pt x="2" y="188"/>
                    <a:pt x="1" y="188"/>
                  </a:cubicBezTo>
                  <a:cubicBezTo>
                    <a:pt x="1" y="188"/>
                    <a:pt x="1" y="188"/>
                    <a:pt x="1" y="188"/>
                  </a:cubicBezTo>
                  <a:close/>
                  <a:moveTo>
                    <a:pt x="615" y="447"/>
                  </a:moveTo>
                  <a:cubicBezTo>
                    <a:pt x="615" y="447"/>
                    <a:pt x="615" y="447"/>
                    <a:pt x="615" y="447"/>
                  </a:cubicBezTo>
                  <a:cubicBezTo>
                    <a:pt x="614" y="446"/>
                    <a:pt x="614" y="445"/>
                    <a:pt x="615" y="445"/>
                  </a:cubicBezTo>
                  <a:cubicBezTo>
                    <a:pt x="618" y="443"/>
                    <a:pt x="621" y="441"/>
                    <a:pt x="623" y="439"/>
                  </a:cubicBezTo>
                  <a:cubicBezTo>
                    <a:pt x="624" y="439"/>
                    <a:pt x="625" y="439"/>
                    <a:pt x="625" y="439"/>
                  </a:cubicBezTo>
                  <a:cubicBezTo>
                    <a:pt x="626" y="440"/>
                    <a:pt x="626" y="441"/>
                    <a:pt x="625" y="441"/>
                  </a:cubicBezTo>
                  <a:cubicBezTo>
                    <a:pt x="622" y="443"/>
                    <a:pt x="619" y="445"/>
                    <a:pt x="616" y="447"/>
                  </a:cubicBezTo>
                  <a:cubicBezTo>
                    <a:pt x="616" y="447"/>
                    <a:pt x="616" y="447"/>
                    <a:pt x="615" y="447"/>
                  </a:cubicBezTo>
                  <a:close/>
                  <a:moveTo>
                    <a:pt x="2" y="167"/>
                  </a:moveTo>
                  <a:cubicBezTo>
                    <a:pt x="2" y="167"/>
                    <a:pt x="1" y="166"/>
                    <a:pt x="1" y="166"/>
                  </a:cubicBezTo>
                  <a:cubicBezTo>
                    <a:pt x="2" y="162"/>
                    <a:pt x="2" y="159"/>
                    <a:pt x="3" y="155"/>
                  </a:cubicBezTo>
                  <a:cubicBezTo>
                    <a:pt x="3" y="154"/>
                    <a:pt x="3" y="154"/>
                    <a:pt x="4" y="154"/>
                  </a:cubicBezTo>
                  <a:cubicBezTo>
                    <a:pt x="5" y="154"/>
                    <a:pt x="5" y="155"/>
                    <a:pt x="5" y="155"/>
                  </a:cubicBezTo>
                  <a:cubicBezTo>
                    <a:pt x="5" y="159"/>
                    <a:pt x="4" y="162"/>
                    <a:pt x="4" y="166"/>
                  </a:cubicBezTo>
                  <a:cubicBezTo>
                    <a:pt x="4" y="166"/>
                    <a:pt x="3" y="167"/>
                    <a:pt x="3" y="167"/>
                  </a:cubicBezTo>
                  <a:cubicBezTo>
                    <a:pt x="2" y="167"/>
                    <a:pt x="2" y="167"/>
                    <a:pt x="2" y="167"/>
                  </a:cubicBezTo>
                  <a:close/>
                  <a:moveTo>
                    <a:pt x="632" y="435"/>
                  </a:moveTo>
                  <a:cubicBezTo>
                    <a:pt x="632" y="435"/>
                    <a:pt x="632" y="435"/>
                    <a:pt x="632" y="435"/>
                  </a:cubicBezTo>
                  <a:cubicBezTo>
                    <a:pt x="631" y="434"/>
                    <a:pt x="631" y="433"/>
                    <a:pt x="632" y="433"/>
                  </a:cubicBezTo>
                  <a:cubicBezTo>
                    <a:pt x="635" y="431"/>
                    <a:pt x="637" y="429"/>
                    <a:pt x="640" y="427"/>
                  </a:cubicBezTo>
                  <a:cubicBezTo>
                    <a:pt x="641" y="426"/>
                    <a:pt x="642" y="426"/>
                    <a:pt x="642" y="427"/>
                  </a:cubicBezTo>
                  <a:cubicBezTo>
                    <a:pt x="642" y="428"/>
                    <a:pt x="642" y="428"/>
                    <a:pt x="642" y="429"/>
                  </a:cubicBezTo>
                  <a:cubicBezTo>
                    <a:pt x="639" y="431"/>
                    <a:pt x="636" y="433"/>
                    <a:pt x="633" y="435"/>
                  </a:cubicBezTo>
                  <a:cubicBezTo>
                    <a:pt x="633" y="435"/>
                    <a:pt x="633" y="435"/>
                    <a:pt x="632" y="435"/>
                  </a:cubicBezTo>
                  <a:close/>
                  <a:moveTo>
                    <a:pt x="5" y="146"/>
                  </a:moveTo>
                  <a:cubicBezTo>
                    <a:pt x="4" y="146"/>
                    <a:pt x="4" y="145"/>
                    <a:pt x="4" y="145"/>
                  </a:cubicBezTo>
                  <a:cubicBezTo>
                    <a:pt x="5" y="141"/>
                    <a:pt x="5" y="138"/>
                    <a:pt x="6" y="135"/>
                  </a:cubicBezTo>
                  <a:cubicBezTo>
                    <a:pt x="6" y="134"/>
                    <a:pt x="7" y="133"/>
                    <a:pt x="8" y="134"/>
                  </a:cubicBezTo>
                  <a:cubicBezTo>
                    <a:pt x="8" y="134"/>
                    <a:pt x="9" y="134"/>
                    <a:pt x="9" y="135"/>
                  </a:cubicBezTo>
                  <a:cubicBezTo>
                    <a:pt x="8" y="138"/>
                    <a:pt x="7" y="142"/>
                    <a:pt x="7" y="145"/>
                  </a:cubicBezTo>
                  <a:cubicBezTo>
                    <a:pt x="7" y="146"/>
                    <a:pt x="6" y="146"/>
                    <a:pt x="5" y="146"/>
                  </a:cubicBezTo>
                  <a:cubicBezTo>
                    <a:pt x="5" y="146"/>
                    <a:pt x="5" y="146"/>
                    <a:pt x="5" y="146"/>
                  </a:cubicBezTo>
                  <a:close/>
                  <a:moveTo>
                    <a:pt x="649" y="423"/>
                  </a:moveTo>
                  <a:cubicBezTo>
                    <a:pt x="648" y="422"/>
                    <a:pt x="648" y="422"/>
                    <a:pt x="648" y="422"/>
                  </a:cubicBezTo>
                  <a:cubicBezTo>
                    <a:pt x="648" y="422"/>
                    <a:pt x="648" y="421"/>
                    <a:pt x="648" y="420"/>
                  </a:cubicBezTo>
                  <a:cubicBezTo>
                    <a:pt x="651" y="418"/>
                    <a:pt x="654" y="416"/>
                    <a:pt x="656" y="414"/>
                  </a:cubicBezTo>
                  <a:cubicBezTo>
                    <a:pt x="657" y="413"/>
                    <a:pt x="658" y="413"/>
                    <a:pt x="658" y="414"/>
                  </a:cubicBezTo>
                  <a:cubicBezTo>
                    <a:pt x="659" y="415"/>
                    <a:pt x="659" y="415"/>
                    <a:pt x="658" y="416"/>
                  </a:cubicBezTo>
                  <a:cubicBezTo>
                    <a:pt x="655" y="418"/>
                    <a:pt x="653" y="420"/>
                    <a:pt x="650" y="422"/>
                  </a:cubicBezTo>
                  <a:cubicBezTo>
                    <a:pt x="650" y="423"/>
                    <a:pt x="649" y="423"/>
                    <a:pt x="649" y="423"/>
                  </a:cubicBezTo>
                  <a:close/>
                  <a:moveTo>
                    <a:pt x="9" y="126"/>
                  </a:moveTo>
                  <a:cubicBezTo>
                    <a:pt x="9" y="126"/>
                    <a:pt x="8" y="125"/>
                    <a:pt x="8" y="124"/>
                  </a:cubicBezTo>
                  <a:cubicBezTo>
                    <a:pt x="9" y="121"/>
                    <a:pt x="10" y="118"/>
                    <a:pt x="11" y="114"/>
                  </a:cubicBezTo>
                  <a:cubicBezTo>
                    <a:pt x="11" y="114"/>
                    <a:pt x="12" y="113"/>
                    <a:pt x="13" y="113"/>
                  </a:cubicBezTo>
                  <a:cubicBezTo>
                    <a:pt x="13" y="114"/>
                    <a:pt x="14" y="114"/>
                    <a:pt x="13" y="115"/>
                  </a:cubicBezTo>
                  <a:cubicBezTo>
                    <a:pt x="13" y="118"/>
                    <a:pt x="12" y="122"/>
                    <a:pt x="11" y="125"/>
                  </a:cubicBezTo>
                  <a:cubicBezTo>
                    <a:pt x="11" y="126"/>
                    <a:pt x="10" y="126"/>
                    <a:pt x="9" y="126"/>
                  </a:cubicBezTo>
                  <a:cubicBezTo>
                    <a:pt x="9" y="126"/>
                    <a:pt x="9" y="126"/>
                    <a:pt x="9" y="126"/>
                  </a:cubicBezTo>
                  <a:close/>
                  <a:moveTo>
                    <a:pt x="665" y="409"/>
                  </a:moveTo>
                  <a:cubicBezTo>
                    <a:pt x="665" y="409"/>
                    <a:pt x="664" y="409"/>
                    <a:pt x="664" y="409"/>
                  </a:cubicBezTo>
                  <a:cubicBezTo>
                    <a:pt x="664" y="409"/>
                    <a:pt x="664" y="408"/>
                    <a:pt x="664" y="407"/>
                  </a:cubicBezTo>
                  <a:cubicBezTo>
                    <a:pt x="667" y="405"/>
                    <a:pt x="670" y="403"/>
                    <a:pt x="672" y="400"/>
                  </a:cubicBezTo>
                  <a:cubicBezTo>
                    <a:pt x="673" y="400"/>
                    <a:pt x="674" y="400"/>
                    <a:pt x="674" y="401"/>
                  </a:cubicBezTo>
                  <a:cubicBezTo>
                    <a:pt x="675" y="401"/>
                    <a:pt x="675" y="402"/>
                    <a:pt x="674" y="402"/>
                  </a:cubicBezTo>
                  <a:cubicBezTo>
                    <a:pt x="671" y="405"/>
                    <a:pt x="669" y="407"/>
                    <a:pt x="666" y="409"/>
                  </a:cubicBezTo>
                  <a:cubicBezTo>
                    <a:pt x="666" y="410"/>
                    <a:pt x="665" y="410"/>
                    <a:pt x="665" y="409"/>
                  </a:cubicBezTo>
                  <a:close/>
                  <a:moveTo>
                    <a:pt x="15" y="106"/>
                  </a:moveTo>
                  <a:cubicBezTo>
                    <a:pt x="14" y="106"/>
                    <a:pt x="14" y="105"/>
                    <a:pt x="14" y="104"/>
                  </a:cubicBezTo>
                  <a:cubicBezTo>
                    <a:pt x="15" y="101"/>
                    <a:pt x="16" y="98"/>
                    <a:pt x="17" y="94"/>
                  </a:cubicBezTo>
                  <a:cubicBezTo>
                    <a:pt x="18" y="94"/>
                    <a:pt x="18" y="93"/>
                    <a:pt x="19" y="94"/>
                  </a:cubicBezTo>
                  <a:cubicBezTo>
                    <a:pt x="20" y="94"/>
                    <a:pt x="20" y="95"/>
                    <a:pt x="20" y="95"/>
                  </a:cubicBezTo>
                  <a:cubicBezTo>
                    <a:pt x="19" y="98"/>
                    <a:pt x="18" y="102"/>
                    <a:pt x="16" y="105"/>
                  </a:cubicBezTo>
                  <a:cubicBezTo>
                    <a:pt x="16" y="106"/>
                    <a:pt x="16" y="106"/>
                    <a:pt x="15" y="106"/>
                  </a:cubicBezTo>
                  <a:cubicBezTo>
                    <a:pt x="15" y="106"/>
                    <a:pt x="15" y="106"/>
                    <a:pt x="15" y="106"/>
                  </a:cubicBezTo>
                  <a:close/>
                  <a:moveTo>
                    <a:pt x="680" y="396"/>
                  </a:moveTo>
                  <a:cubicBezTo>
                    <a:pt x="680" y="396"/>
                    <a:pt x="680" y="396"/>
                    <a:pt x="680" y="395"/>
                  </a:cubicBezTo>
                  <a:cubicBezTo>
                    <a:pt x="680" y="395"/>
                    <a:pt x="680" y="394"/>
                    <a:pt x="680" y="394"/>
                  </a:cubicBezTo>
                  <a:cubicBezTo>
                    <a:pt x="682" y="392"/>
                    <a:pt x="684" y="390"/>
                    <a:pt x="686" y="388"/>
                  </a:cubicBezTo>
                  <a:cubicBezTo>
                    <a:pt x="686" y="388"/>
                    <a:pt x="687" y="387"/>
                    <a:pt x="688" y="387"/>
                  </a:cubicBezTo>
                  <a:cubicBezTo>
                    <a:pt x="688" y="386"/>
                    <a:pt x="689" y="386"/>
                    <a:pt x="690" y="387"/>
                  </a:cubicBezTo>
                  <a:cubicBezTo>
                    <a:pt x="690" y="387"/>
                    <a:pt x="690" y="388"/>
                    <a:pt x="690" y="388"/>
                  </a:cubicBezTo>
                  <a:cubicBezTo>
                    <a:pt x="689" y="389"/>
                    <a:pt x="688" y="390"/>
                    <a:pt x="688" y="390"/>
                  </a:cubicBezTo>
                  <a:cubicBezTo>
                    <a:pt x="686" y="392"/>
                    <a:pt x="684" y="394"/>
                    <a:pt x="682" y="395"/>
                  </a:cubicBezTo>
                  <a:cubicBezTo>
                    <a:pt x="681" y="396"/>
                    <a:pt x="681" y="396"/>
                    <a:pt x="680" y="396"/>
                  </a:cubicBezTo>
                  <a:close/>
                  <a:moveTo>
                    <a:pt x="22" y="86"/>
                  </a:moveTo>
                  <a:cubicBezTo>
                    <a:pt x="21" y="86"/>
                    <a:pt x="21" y="85"/>
                    <a:pt x="21" y="85"/>
                  </a:cubicBezTo>
                  <a:cubicBezTo>
                    <a:pt x="22" y="83"/>
                    <a:pt x="22" y="82"/>
                    <a:pt x="23" y="80"/>
                  </a:cubicBezTo>
                  <a:cubicBezTo>
                    <a:pt x="24" y="79"/>
                    <a:pt x="25" y="77"/>
                    <a:pt x="26" y="75"/>
                  </a:cubicBezTo>
                  <a:cubicBezTo>
                    <a:pt x="26" y="74"/>
                    <a:pt x="27" y="74"/>
                    <a:pt x="27" y="74"/>
                  </a:cubicBezTo>
                  <a:cubicBezTo>
                    <a:pt x="28" y="75"/>
                    <a:pt x="28" y="75"/>
                    <a:pt x="28" y="76"/>
                  </a:cubicBezTo>
                  <a:cubicBezTo>
                    <a:pt x="27" y="78"/>
                    <a:pt x="26" y="80"/>
                    <a:pt x="25" y="81"/>
                  </a:cubicBezTo>
                  <a:cubicBezTo>
                    <a:pt x="25" y="83"/>
                    <a:pt x="24" y="84"/>
                    <a:pt x="24" y="86"/>
                  </a:cubicBezTo>
                  <a:cubicBezTo>
                    <a:pt x="23" y="86"/>
                    <a:pt x="23" y="87"/>
                    <a:pt x="22" y="86"/>
                  </a:cubicBezTo>
                  <a:cubicBezTo>
                    <a:pt x="22" y="86"/>
                    <a:pt x="22" y="86"/>
                    <a:pt x="22" y="86"/>
                  </a:cubicBezTo>
                  <a:close/>
                  <a:moveTo>
                    <a:pt x="696" y="382"/>
                  </a:moveTo>
                  <a:cubicBezTo>
                    <a:pt x="696" y="381"/>
                    <a:pt x="695" y="381"/>
                    <a:pt x="695" y="381"/>
                  </a:cubicBezTo>
                  <a:cubicBezTo>
                    <a:pt x="695" y="381"/>
                    <a:pt x="695" y="380"/>
                    <a:pt x="695" y="379"/>
                  </a:cubicBezTo>
                  <a:cubicBezTo>
                    <a:pt x="698" y="377"/>
                    <a:pt x="700" y="375"/>
                    <a:pt x="703" y="372"/>
                  </a:cubicBezTo>
                  <a:cubicBezTo>
                    <a:pt x="703" y="372"/>
                    <a:pt x="704" y="372"/>
                    <a:pt x="705" y="372"/>
                  </a:cubicBezTo>
                  <a:cubicBezTo>
                    <a:pt x="705" y="373"/>
                    <a:pt x="705" y="374"/>
                    <a:pt x="705" y="374"/>
                  </a:cubicBezTo>
                  <a:cubicBezTo>
                    <a:pt x="702" y="376"/>
                    <a:pt x="700" y="379"/>
                    <a:pt x="697" y="381"/>
                  </a:cubicBezTo>
                  <a:cubicBezTo>
                    <a:pt x="697" y="382"/>
                    <a:pt x="696" y="382"/>
                    <a:pt x="696" y="382"/>
                  </a:cubicBezTo>
                  <a:close/>
                  <a:moveTo>
                    <a:pt x="527" y="291"/>
                  </a:moveTo>
                  <a:cubicBezTo>
                    <a:pt x="526" y="290"/>
                    <a:pt x="526" y="290"/>
                    <a:pt x="526" y="290"/>
                  </a:cubicBezTo>
                  <a:cubicBezTo>
                    <a:pt x="526" y="290"/>
                    <a:pt x="525" y="289"/>
                    <a:pt x="526" y="289"/>
                  </a:cubicBezTo>
                  <a:cubicBezTo>
                    <a:pt x="526" y="288"/>
                    <a:pt x="527" y="288"/>
                    <a:pt x="527" y="288"/>
                  </a:cubicBezTo>
                  <a:cubicBezTo>
                    <a:pt x="527" y="288"/>
                    <a:pt x="527" y="288"/>
                    <a:pt x="527" y="288"/>
                  </a:cubicBezTo>
                  <a:cubicBezTo>
                    <a:pt x="528" y="288"/>
                    <a:pt x="528" y="288"/>
                    <a:pt x="528" y="288"/>
                  </a:cubicBezTo>
                  <a:cubicBezTo>
                    <a:pt x="531" y="289"/>
                    <a:pt x="534" y="291"/>
                    <a:pt x="537" y="292"/>
                  </a:cubicBezTo>
                  <a:cubicBezTo>
                    <a:pt x="538" y="292"/>
                    <a:pt x="538" y="293"/>
                    <a:pt x="538" y="294"/>
                  </a:cubicBezTo>
                  <a:cubicBezTo>
                    <a:pt x="537" y="294"/>
                    <a:pt x="537" y="295"/>
                    <a:pt x="536" y="294"/>
                  </a:cubicBezTo>
                  <a:cubicBezTo>
                    <a:pt x="533" y="293"/>
                    <a:pt x="530" y="292"/>
                    <a:pt x="527" y="291"/>
                  </a:cubicBezTo>
                  <a:close/>
                  <a:moveTo>
                    <a:pt x="517" y="286"/>
                  </a:moveTo>
                  <a:cubicBezTo>
                    <a:pt x="517" y="286"/>
                    <a:pt x="517" y="286"/>
                    <a:pt x="517" y="286"/>
                  </a:cubicBezTo>
                  <a:cubicBezTo>
                    <a:pt x="514" y="284"/>
                    <a:pt x="511" y="283"/>
                    <a:pt x="507" y="281"/>
                  </a:cubicBezTo>
                  <a:cubicBezTo>
                    <a:pt x="507" y="281"/>
                    <a:pt x="507" y="280"/>
                    <a:pt x="507" y="279"/>
                  </a:cubicBezTo>
                  <a:cubicBezTo>
                    <a:pt x="507" y="279"/>
                    <a:pt x="508" y="279"/>
                    <a:pt x="509" y="279"/>
                  </a:cubicBezTo>
                  <a:cubicBezTo>
                    <a:pt x="512" y="280"/>
                    <a:pt x="515" y="282"/>
                    <a:pt x="518" y="283"/>
                  </a:cubicBezTo>
                  <a:cubicBezTo>
                    <a:pt x="519" y="284"/>
                    <a:pt x="519" y="285"/>
                    <a:pt x="519" y="285"/>
                  </a:cubicBezTo>
                  <a:cubicBezTo>
                    <a:pt x="518" y="286"/>
                    <a:pt x="517" y="286"/>
                    <a:pt x="517" y="286"/>
                  </a:cubicBezTo>
                  <a:close/>
                  <a:moveTo>
                    <a:pt x="545" y="298"/>
                  </a:moveTo>
                  <a:cubicBezTo>
                    <a:pt x="545" y="298"/>
                    <a:pt x="545" y="297"/>
                    <a:pt x="545" y="297"/>
                  </a:cubicBezTo>
                  <a:cubicBezTo>
                    <a:pt x="545" y="296"/>
                    <a:pt x="546" y="296"/>
                    <a:pt x="546" y="296"/>
                  </a:cubicBezTo>
                  <a:cubicBezTo>
                    <a:pt x="550" y="297"/>
                    <a:pt x="553" y="298"/>
                    <a:pt x="556" y="299"/>
                  </a:cubicBezTo>
                  <a:cubicBezTo>
                    <a:pt x="557" y="300"/>
                    <a:pt x="557" y="300"/>
                    <a:pt x="557" y="301"/>
                  </a:cubicBezTo>
                  <a:cubicBezTo>
                    <a:pt x="557" y="302"/>
                    <a:pt x="556" y="302"/>
                    <a:pt x="555" y="302"/>
                  </a:cubicBezTo>
                  <a:cubicBezTo>
                    <a:pt x="552" y="301"/>
                    <a:pt x="549" y="299"/>
                    <a:pt x="546" y="298"/>
                  </a:cubicBezTo>
                  <a:cubicBezTo>
                    <a:pt x="546" y="298"/>
                    <a:pt x="545" y="298"/>
                    <a:pt x="545" y="298"/>
                  </a:cubicBezTo>
                  <a:close/>
                  <a:moveTo>
                    <a:pt x="498" y="276"/>
                  </a:moveTo>
                  <a:cubicBezTo>
                    <a:pt x="498" y="276"/>
                    <a:pt x="498" y="276"/>
                    <a:pt x="498" y="276"/>
                  </a:cubicBezTo>
                  <a:cubicBezTo>
                    <a:pt x="495" y="275"/>
                    <a:pt x="492" y="273"/>
                    <a:pt x="489" y="271"/>
                  </a:cubicBezTo>
                  <a:cubicBezTo>
                    <a:pt x="489" y="271"/>
                    <a:pt x="488" y="270"/>
                    <a:pt x="489" y="269"/>
                  </a:cubicBezTo>
                  <a:cubicBezTo>
                    <a:pt x="489" y="269"/>
                    <a:pt x="490" y="268"/>
                    <a:pt x="490" y="269"/>
                  </a:cubicBezTo>
                  <a:cubicBezTo>
                    <a:pt x="493" y="271"/>
                    <a:pt x="496" y="272"/>
                    <a:pt x="499" y="274"/>
                  </a:cubicBezTo>
                  <a:cubicBezTo>
                    <a:pt x="500" y="274"/>
                    <a:pt x="500" y="275"/>
                    <a:pt x="500" y="276"/>
                  </a:cubicBezTo>
                  <a:cubicBezTo>
                    <a:pt x="500" y="276"/>
                    <a:pt x="499" y="277"/>
                    <a:pt x="498" y="276"/>
                  </a:cubicBezTo>
                  <a:close/>
                  <a:moveTo>
                    <a:pt x="565" y="305"/>
                  </a:moveTo>
                  <a:cubicBezTo>
                    <a:pt x="564" y="305"/>
                    <a:pt x="564" y="304"/>
                    <a:pt x="564" y="304"/>
                  </a:cubicBezTo>
                  <a:cubicBezTo>
                    <a:pt x="565" y="303"/>
                    <a:pt x="565" y="302"/>
                    <a:pt x="566" y="303"/>
                  </a:cubicBezTo>
                  <a:cubicBezTo>
                    <a:pt x="569" y="304"/>
                    <a:pt x="573" y="305"/>
                    <a:pt x="576" y="306"/>
                  </a:cubicBezTo>
                  <a:cubicBezTo>
                    <a:pt x="577" y="306"/>
                    <a:pt x="577" y="307"/>
                    <a:pt x="577" y="307"/>
                  </a:cubicBezTo>
                  <a:cubicBezTo>
                    <a:pt x="577" y="308"/>
                    <a:pt x="576" y="308"/>
                    <a:pt x="575" y="308"/>
                  </a:cubicBezTo>
                  <a:cubicBezTo>
                    <a:pt x="572" y="307"/>
                    <a:pt x="568" y="306"/>
                    <a:pt x="565" y="305"/>
                  </a:cubicBezTo>
                  <a:cubicBezTo>
                    <a:pt x="565" y="305"/>
                    <a:pt x="565" y="305"/>
                    <a:pt x="565" y="305"/>
                  </a:cubicBezTo>
                  <a:close/>
                  <a:moveTo>
                    <a:pt x="31" y="68"/>
                  </a:moveTo>
                  <a:cubicBezTo>
                    <a:pt x="31" y="67"/>
                    <a:pt x="31" y="67"/>
                    <a:pt x="31" y="67"/>
                  </a:cubicBezTo>
                  <a:cubicBezTo>
                    <a:pt x="30" y="67"/>
                    <a:pt x="30" y="66"/>
                    <a:pt x="30" y="66"/>
                  </a:cubicBezTo>
                  <a:cubicBezTo>
                    <a:pt x="31" y="65"/>
                    <a:pt x="31" y="64"/>
                    <a:pt x="32" y="63"/>
                  </a:cubicBezTo>
                  <a:cubicBezTo>
                    <a:pt x="33" y="61"/>
                    <a:pt x="34" y="59"/>
                    <a:pt x="36" y="57"/>
                  </a:cubicBezTo>
                  <a:cubicBezTo>
                    <a:pt x="36" y="56"/>
                    <a:pt x="37" y="56"/>
                    <a:pt x="37" y="56"/>
                  </a:cubicBezTo>
                  <a:cubicBezTo>
                    <a:pt x="38" y="57"/>
                    <a:pt x="38" y="57"/>
                    <a:pt x="38" y="58"/>
                  </a:cubicBezTo>
                  <a:cubicBezTo>
                    <a:pt x="37" y="60"/>
                    <a:pt x="35" y="62"/>
                    <a:pt x="34" y="64"/>
                  </a:cubicBezTo>
                  <a:cubicBezTo>
                    <a:pt x="34" y="65"/>
                    <a:pt x="33" y="66"/>
                    <a:pt x="33" y="67"/>
                  </a:cubicBezTo>
                  <a:cubicBezTo>
                    <a:pt x="32" y="68"/>
                    <a:pt x="32" y="68"/>
                    <a:pt x="31" y="68"/>
                  </a:cubicBezTo>
                  <a:close/>
                  <a:moveTo>
                    <a:pt x="480" y="266"/>
                  </a:moveTo>
                  <a:cubicBezTo>
                    <a:pt x="480" y="266"/>
                    <a:pt x="480" y="266"/>
                    <a:pt x="480" y="266"/>
                  </a:cubicBezTo>
                  <a:cubicBezTo>
                    <a:pt x="477" y="264"/>
                    <a:pt x="474" y="262"/>
                    <a:pt x="471" y="260"/>
                  </a:cubicBezTo>
                  <a:cubicBezTo>
                    <a:pt x="471" y="260"/>
                    <a:pt x="471" y="259"/>
                    <a:pt x="471" y="258"/>
                  </a:cubicBezTo>
                  <a:cubicBezTo>
                    <a:pt x="471" y="258"/>
                    <a:pt x="472" y="257"/>
                    <a:pt x="473" y="258"/>
                  </a:cubicBezTo>
                  <a:cubicBezTo>
                    <a:pt x="476" y="260"/>
                    <a:pt x="479" y="262"/>
                    <a:pt x="482" y="263"/>
                  </a:cubicBezTo>
                  <a:cubicBezTo>
                    <a:pt x="482" y="264"/>
                    <a:pt x="482" y="265"/>
                    <a:pt x="482" y="265"/>
                  </a:cubicBezTo>
                  <a:cubicBezTo>
                    <a:pt x="482" y="266"/>
                    <a:pt x="481" y="266"/>
                    <a:pt x="480" y="266"/>
                  </a:cubicBezTo>
                  <a:close/>
                  <a:moveTo>
                    <a:pt x="711" y="367"/>
                  </a:moveTo>
                  <a:cubicBezTo>
                    <a:pt x="710" y="367"/>
                    <a:pt x="710" y="367"/>
                    <a:pt x="710" y="367"/>
                  </a:cubicBezTo>
                  <a:cubicBezTo>
                    <a:pt x="710" y="366"/>
                    <a:pt x="710" y="365"/>
                    <a:pt x="710" y="365"/>
                  </a:cubicBezTo>
                  <a:cubicBezTo>
                    <a:pt x="713" y="362"/>
                    <a:pt x="715" y="360"/>
                    <a:pt x="717" y="357"/>
                  </a:cubicBezTo>
                  <a:cubicBezTo>
                    <a:pt x="718" y="357"/>
                    <a:pt x="719" y="357"/>
                    <a:pt x="719" y="357"/>
                  </a:cubicBezTo>
                  <a:cubicBezTo>
                    <a:pt x="720" y="358"/>
                    <a:pt x="720" y="359"/>
                    <a:pt x="719" y="359"/>
                  </a:cubicBezTo>
                  <a:cubicBezTo>
                    <a:pt x="717" y="362"/>
                    <a:pt x="714" y="364"/>
                    <a:pt x="712" y="367"/>
                  </a:cubicBezTo>
                  <a:cubicBezTo>
                    <a:pt x="712" y="367"/>
                    <a:pt x="711" y="367"/>
                    <a:pt x="711" y="367"/>
                  </a:cubicBezTo>
                  <a:close/>
                  <a:moveTo>
                    <a:pt x="585" y="311"/>
                  </a:moveTo>
                  <a:cubicBezTo>
                    <a:pt x="585" y="311"/>
                    <a:pt x="584" y="310"/>
                    <a:pt x="584" y="309"/>
                  </a:cubicBezTo>
                  <a:cubicBezTo>
                    <a:pt x="585" y="309"/>
                    <a:pt x="585" y="308"/>
                    <a:pt x="586" y="308"/>
                  </a:cubicBezTo>
                  <a:cubicBezTo>
                    <a:pt x="589" y="309"/>
                    <a:pt x="593" y="310"/>
                    <a:pt x="596" y="311"/>
                  </a:cubicBezTo>
                  <a:cubicBezTo>
                    <a:pt x="597" y="311"/>
                    <a:pt x="597" y="312"/>
                    <a:pt x="597" y="313"/>
                  </a:cubicBezTo>
                  <a:cubicBezTo>
                    <a:pt x="597" y="313"/>
                    <a:pt x="596" y="314"/>
                    <a:pt x="595" y="313"/>
                  </a:cubicBezTo>
                  <a:cubicBezTo>
                    <a:pt x="592" y="313"/>
                    <a:pt x="589" y="312"/>
                    <a:pt x="585" y="311"/>
                  </a:cubicBezTo>
                  <a:cubicBezTo>
                    <a:pt x="585" y="311"/>
                    <a:pt x="585" y="311"/>
                    <a:pt x="585" y="311"/>
                  </a:cubicBezTo>
                  <a:close/>
                  <a:moveTo>
                    <a:pt x="463" y="254"/>
                  </a:moveTo>
                  <a:cubicBezTo>
                    <a:pt x="463" y="254"/>
                    <a:pt x="463" y="254"/>
                    <a:pt x="463" y="254"/>
                  </a:cubicBezTo>
                  <a:cubicBezTo>
                    <a:pt x="460" y="252"/>
                    <a:pt x="457" y="250"/>
                    <a:pt x="454" y="248"/>
                  </a:cubicBezTo>
                  <a:cubicBezTo>
                    <a:pt x="454" y="248"/>
                    <a:pt x="454" y="247"/>
                    <a:pt x="454" y="246"/>
                  </a:cubicBezTo>
                  <a:cubicBezTo>
                    <a:pt x="454" y="246"/>
                    <a:pt x="455" y="245"/>
                    <a:pt x="456" y="246"/>
                  </a:cubicBezTo>
                  <a:cubicBezTo>
                    <a:pt x="459" y="248"/>
                    <a:pt x="461" y="250"/>
                    <a:pt x="464" y="252"/>
                  </a:cubicBezTo>
                  <a:cubicBezTo>
                    <a:pt x="465" y="252"/>
                    <a:pt x="465" y="253"/>
                    <a:pt x="465" y="254"/>
                  </a:cubicBezTo>
                  <a:cubicBezTo>
                    <a:pt x="464" y="254"/>
                    <a:pt x="464" y="254"/>
                    <a:pt x="463" y="254"/>
                  </a:cubicBezTo>
                  <a:close/>
                  <a:moveTo>
                    <a:pt x="605" y="316"/>
                  </a:moveTo>
                  <a:cubicBezTo>
                    <a:pt x="605" y="315"/>
                    <a:pt x="604" y="315"/>
                    <a:pt x="605" y="314"/>
                  </a:cubicBezTo>
                  <a:cubicBezTo>
                    <a:pt x="605" y="313"/>
                    <a:pt x="605" y="313"/>
                    <a:pt x="606" y="313"/>
                  </a:cubicBezTo>
                  <a:cubicBezTo>
                    <a:pt x="610" y="314"/>
                    <a:pt x="613" y="314"/>
                    <a:pt x="616" y="315"/>
                  </a:cubicBezTo>
                  <a:cubicBezTo>
                    <a:pt x="617" y="315"/>
                    <a:pt x="618" y="316"/>
                    <a:pt x="617" y="317"/>
                  </a:cubicBezTo>
                  <a:cubicBezTo>
                    <a:pt x="617" y="317"/>
                    <a:pt x="617" y="318"/>
                    <a:pt x="616" y="318"/>
                  </a:cubicBezTo>
                  <a:cubicBezTo>
                    <a:pt x="612" y="317"/>
                    <a:pt x="609" y="316"/>
                    <a:pt x="606" y="316"/>
                  </a:cubicBezTo>
                  <a:cubicBezTo>
                    <a:pt x="606" y="316"/>
                    <a:pt x="605" y="316"/>
                    <a:pt x="605" y="316"/>
                  </a:cubicBezTo>
                  <a:close/>
                  <a:moveTo>
                    <a:pt x="446" y="242"/>
                  </a:moveTo>
                  <a:cubicBezTo>
                    <a:pt x="446" y="242"/>
                    <a:pt x="446" y="242"/>
                    <a:pt x="446" y="242"/>
                  </a:cubicBezTo>
                  <a:cubicBezTo>
                    <a:pt x="443" y="240"/>
                    <a:pt x="440" y="237"/>
                    <a:pt x="438" y="235"/>
                  </a:cubicBezTo>
                  <a:cubicBezTo>
                    <a:pt x="437" y="235"/>
                    <a:pt x="437" y="234"/>
                    <a:pt x="438" y="233"/>
                  </a:cubicBezTo>
                  <a:cubicBezTo>
                    <a:pt x="438" y="233"/>
                    <a:pt x="439" y="233"/>
                    <a:pt x="439" y="233"/>
                  </a:cubicBezTo>
                  <a:cubicBezTo>
                    <a:pt x="442" y="235"/>
                    <a:pt x="445" y="238"/>
                    <a:pt x="448" y="240"/>
                  </a:cubicBezTo>
                  <a:cubicBezTo>
                    <a:pt x="448" y="240"/>
                    <a:pt x="448" y="241"/>
                    <a:pt x="448" y="241"/>
                  </a:cubicBezTo>
                  <a:cubicBezTo>
                    <a:pt x="447" y="242"/>
                    <a:pt x="447" y="242"/>
                    <a:pt x="446" y="242"/>
                  </a:cubicBezTo>
                  <a:close/>
                  <a:moveTo>
                    <a:pt x="626" y="319"/>
                  </a:moveTo>
                  <a:cubicBezTo>
                    <a:pt x="625" y="319"/>
                    <a:pt x="625" y="318"/>
                    <a:pt x="625" y="318"/>
                  </a:cubicBezTo>
                  <a:cubicBezTo>
                    <a:pt x="625" y="317"/>
                    <a:pt x="626" y="317"/>
                    <a:pt x="627" y="317"/>
                  </a:cubicBezTo>
                  <a:cubicBezTo>
                    <a:pt x="630" y="317"/>
                    <a:pt x="633" y="318"/>
                    <a:pt x="637" y="318"/>
                  </a:cubicBezTo>
                  <a:cubicBezTo>
                    <a:pt x="638" y="318"/>
                    <a:pt x="638" y="319"/>
                    <a:pt x="638" y="320"/>
                  </a:cubicBezTo>
                  <a:cubicBezTo>
                    <a:pt x="638" y="320"/>
                    <a:pt x="637" y="321"/>
                    <a:pt x="637" y="321"/>
                  </a:cubicBezTo>
                  <a:cubicBezTo>
                    <a:pt x="633" y="320"/>
                    <a:pt x="630" y="320"/>
                    <a:pt x="626" y="319"/>
                  </a:cubicBezTo>
                  <a:cubicBezTo>
                    <a:pt x="626" y="319"/>
                    <a:pt x="626" y="319"/>
                    <a:pt x="626" y="319"/>
                  </a:cubicBezTo>
                  <a:close/>
                  <a:moveTo>
                    <a:pt x="430" y="229"/>
                  </a:moveTo>
                  <a:cubicBezTo>
                    <a:pt x="430" y="229"/>
                    <a:pt x="430" y="229"/>
                    <a:pt x="430" y="229"/>
                  </a:cubicBezTo>
                  <a:cubicBezTo>
                    <a:pt x="427" y="226"/>
                    <a:pt x="425" y="224"/>
                    <a:pt x="422" y="222"/>
                  </a:cubicBezTo>
                  <a:cubicBezTo>
                    <a:pt x="421" y="221"/>
                    <a:pt x="421" y="220"/>
                    <a:pt x="422" y="220"/>
                  </a:cubicBezTo>
                  <a:cubicBezTo>
                    <a:pt x="422" y="219"/>
                    <a:pt x="423" y="219"/>
                    <a:pt x="424" y="220"/>
                  </a:cubicBezTo>
                  <a:cubicBezTo>
                    <a:pt x="426" y="222"/>
                    <a:pt x="429" y="224"/>
                    <a:pt x="431" y="227"/>
                  </a:cubicBezTo>
                  <a:cubicBezTo>
                    <a:pt x="432" y="227"/>
                    <a:pt x="432" y="228"/>
                    <a:pt x="432" y="228"/>
                  </a:cubicBezTo>
                  <a:cubicBezTo>
                    <a:pt x="431" y="229"/>
                    <a:pt x="431" y="229"/>
                    <a:pt x="430" y="229"/>
                  </a:cubicBezTo>
                  <a:close/>
                  <a:moveTo>
                    <a:pt x="647" y="322"/>
                  </a:moveTo>
                  <a:cubicBezTo>
                    <a:pt x="646" y="321"/>
                    <a:pt x="646" y="321"/>
                    <a:pt x="646" y="320"/>
                  </a:cubicBezTo>
                  <a:cubicBezTo>
                    <a:pt x="646" y="320"/>
                    <a:pt x="646" y="319"/>
                    <a:pt x="647" y="319"/>
                  </a:cubicBezTo>
                  <a:cubicBezTo>
                    <a:pt x="651" y="319"/>
                    <a:pt x="654" y="320"/>
                    <a:pt x="658" y="320"/>
                  </a:cubicBezTo>
                  <a:cubicBezTo>
                    <a:pt x="658" y="320"/>
                    <a:pt x="659" y="321"/>
                    <a:pt x="659" y="321"/>
                  </a:cubicBezTo>
                  <a:cubicBezTo>
                    <a:pt x="659" y="322"/>
                    <a:pt x="658" y="323"/>
                    <a:pt x="657" y="323"/>
                  </a:cubicBezTo>
                  <a:cubicBezTo>
                    <a:pt x="654" y="322"/>
                    <a:pt x="650" y="322"/>
                    <a:pt x="647" y="322"/>
                  </a:cubicBezTo>
                  <a:cubicBezTo>
                    <a:pt x="647" y="322"/>
                    <a:pt x="647" y="322"/>
                    <a:pt x="647" y="322"/>
                  </a:cubicBezTo>
                  <a:close/>
                  <a:moveTo>
                    <a:pt x="42" y="50"/>
                  </a:moveTo>
                  <a:cubicBezTo>
                    <a:pt x="42" y="50"/>
                    <a:pt x="42" y="50"/>
                    <a:pt x="42" y="50"/>
                  </a:cubicBezTo>
                  <a:cubicBezTo>
                    <a:pt x="41" y="49"/>
                    <a:pt x="41" y="48"/>
                    <a:pt x="41" y="48"/>
                  </a:cubicBezTo>
                  <a:cubicBezTo>
                    <a:pt x="43" y="45"/>
                    <a:pt x="46" y="42"/>
                    <a:pt x="48" y="40"/>
                  </a:cubicBezTo>
                  <a:cubicBezTo>
                    <a:pt x="48" y="39"/>
                    <a:pt x="49" y="39"/>
                    <a:pt x="50" y="39"/>
                  </a:cubicBezTo>
                  <a:cubicBezTo>
                    <a:pt x="50" y="40"/>
                    <a:pt x="50" y="41"/>
                    <a:pt x="50" y="41"/>
                  </a:cubicBezTo>
                  <a:cubicBezTo>
                    <a:pt x="48" y="44"/>
                    <a:pt x="45" y="47"/>
                    <a:pt x="43" y="49"/>
                  </a:cubicBezTo>
                  <a:cubicBezTo>
                    <a:pt x="43" y="50"/>
                    <a:pt x="42" y="50"/>
                    <a:pt x="42" y="50"/>
                  </a:cubicBezTo>
                  <a:close/>
                  <a:moveTo>
                    <a:pt x="415" y="215"/>
                  </a:moveTo>
                  <a:cubicBezTo>
                    <a:pt x="415" y="215"/>
                    <a:pt x="414" y="215"/>
                    <a:pt x="414" y="215"/>
                  </a:cubicBezTo>
                  <a:cubicBezTo>
                    <a:pt x="412" y="212"/>
                    <a:pt x="409" y="210"/>
                    <a:pt x="407" y="207"/>
                  </a:cubicBezTo>
                  <a:cubicBezTo>
                    <a:pt x="406" y="207"/>
                    <a:pt x="406" y="206"/>
                    <a:pt x="407" y="206"/>
                  </a:cubicBezTo>
                  <a:cubicBezTo>
                    <a:pt x="407" y="205"/>
                    <a:pt x="408" y="205"/>
                    <a:pt x="409" y="206"/>
                  </a:cubicBezTo>
                  <a:cubicBezTo>
                    <a:pt x="411" y="208"/>
                    <a:pt x="414" y="210"/>
                    <a:pt x="416" y="213"/>
                  </a:cubicBezTo>
                  <a:cubicBezTo>
                    <a:pt x="417" y="213"/>
                    <a:pt x="417" y="214"/>
                    <a:pt x="416" y="214"/>
                  </a:cubicBezTo>
                  <a:cubicBezTo>
                    <a:pt x="416" y="215"/>
                    <a:pt x="415" y="215"/>
                    <a:pt x="415" y="215"/>
                  </a:cubicBezTo>
                  <a:close/>
                  <a:moveTo>
                    <a:pt x="725" y="352"/>
                  </a:moveTo>
                  <a:cubicBezTo>
                    <a:pt x="725" y="352"/>
                    <a:pt x="725" y="352"/>
                    <a:pt x="724" y="352"/>
                  </a:cubicBezTo>
                  <a:cubicBezTo>
                    <a:pt x="724" y="351"/>
                    <a:pt x="724" y="350"/>
                    <a:pt x="724" y="350"/>
                  </a:cubicBezTo>
                  <a:cubicBezTo>
                    <a:pt x="727" y="347"/>
                    <a:pt x="729" y="345"/>
                    <a:pt x="731" y="342"/>
                  </a:cubicBezTo>
                  <a:cubicBezTo>
                    <a:pt x="732" y="342"/>
                    <a:pt x="733" y="341"/>
                    <a:pt x="733" y="342"/>
                  </a:cubicBezTo>
                  <a:cubicBezTo>
                    <a:pt x="734" y="342"/>
                    <a:pt x="734" y="343"/>
                    <a:pt x="733" y="344"/>
                  </a:cubicBezTo>
                  <a:cubicBezTo>
                    <a:pt x="731" y="346"/>
                    <a:pt x="729" y="349"/>
                    <a:pt x="726" y="352"/>
                  </a:cubicBezTo>
                  <a:cubicBezTo>
                    <a:pt x="726" y="352"/>
                    <a:pt x="725" y="352"/>
                    <a:pt x="725" y="352"/>
                  </a:cubicBezTo>
                  <a:close/>
                  <a:moveTo>
                    <a:pt x="667" y="323"/>
                  </a:moveTo>
                  <a:cubicBezTo>
                    <a:pt x="667" y="323"/>
                    <a:pt x="667" y="322"/>
                    <a:pt x="667" y="322"/>
                  </a:cubicBezTo>
                  <a:cubicBezTo>
                    <a:pt x="667" y="321"/>
                    <a:pt x="667" y="320"/>
                    <a:pt x="668" y="320"/>
                  </a:cubicBezTo>
                  <a:cubicBezTo>
                    <a:pt x="671" y="321"/>
                    <a:pt x="675" y="321"/>
                    <a:pt x="678" y="321"/>
                  </a:cubicBezTo>
                  <a:cubicBezTo>
                    <a:pt x="679" y="321"/>
                    <a:pt x="680" y="321"/>
                    <a:pt x="680" y="322"/>
                  </a:cubicBezTo>
                  <a:cubicBezTo>
                    <a:pt x="680" y="323"/>
                    <a:pt x="679" y="323"/>
                    <a:pt x="678" y="323"/>
                  </a:cubicBezTo>
                  <a:cubicBezTo>
                    <a:pt x="675" y="323"/>
                    <a:pt x="671" y="323"/>
                    <a:pt x="668" y="323"/>
                  </a:cubicBezTo>
                  <a:cubicBezTo>
                    <a:pt x="668" y="323"/>
                    <a:pt x="667" y="323"/>
                    <a:pt x="667" y="323"/>
                  </a:cubicBezTo>
                  <a:close/>
                  <a:moveTo>
                    <a:pt x="400" y="200"/>
                  </a:moveTo>
                  <a:cubicBezTo>
                    <a:pt x="400" y="200"/>
                    <a:pt x="399" y="200"/>
                    <a:pt x="399" y="200"/>
                  </a:cubicBezTo>
                  <a:cubicBezTo>
                    <a:pt x="397" y="198"/>
                    <a:pt x="395" y="195"/>
                    <a:pt x="392" y="193"/>
                  </a:cubicBezTo>
                  <a:cubicBezTo>
                    <a:pt x="392" y="192"/>
                    <a:pt x="392" y="191"/>
                    <a:pt x="392" y="191"/>
                  </a:cubicBezTo>
                  <a:cubicBezTo>
                    <a:pt x="393" y="190"/>
                    <a:pt x="393" y="190"/>
                    <a:pt x="394" y="191"/>
                  </a:cubicBezTo>
                  <a:cubicBezTo>
                    <a:pt x="396" y="193"/>
                    <a:pt x="399" y="196"/>
                    <a:pt x="401" y="198"/>
                  </a:cubicBezTo>
                  <a:cubicBezTo>
                    <a:pt x="402" y="199"/>
                    <a:pt x="402" y="200"/>
                    <a:pt x="401" y="200"/>
                  </a:cubicBezTo>
                  <a:cubicBezTo>
                    <a:pt x="401" y="200"/>
                    <a:pt x="400" y="201"/>
                    <a:pt x="400" y="200"/>
                  </a:cubicBezTo>
                  <a:close/>
                  <a:moveTo>
                    <a:pt x="688" y="323"/>
                  </a:moveTo>
                  <a:cubicBezTo>
                    <a:pt x="688" y="323"/>
                    <a:pt x="687" y="322"/>
                    <a:pt x="687" y="322"/>
                  </a:cubicBezTo>
                  <a:cubicBezTo>
                    <a:pt x="687" y="321"/>
                    <a:pt x="688" y="321"/>
                    <a:pt x="689" y="321"/>
                  </a:cubicBezTo>
                  <a:cubicBezTo>
                    <a:pt x="692" y="321"/>
                    <a:pt x="696" y="320"/>
                    <a:pt x="699" y="320"/>
                  </a:cubicBezTo>
                  <a:cubicBezTo>
                    <a:pt x="700" y="320"/>
                    <a:pt x="700" y="321"/>
                    <a:pt x="700" y="321"/>
                  </a:cubicBezTo>
                  <a:cubicBezTo>
                    <a:pt x="700" y="322"/>
                    <a:pt x="700" y="323"/>
                    <a:pt x="699" y="323"/>
                  </a:cubicBezTo>
                  <a:cubicBezTo>
                    <a:pt x="696" y="323"/>
                    <a:pt x="692" y="323"/>
                    <a:pt x="689" y="323"/>
                  </a:cubicBezTo>
                  <a:cubicBezTo>
                    <a:pt x="688" y="323"/>
                    <a:pt x="688" y="323"/>
                    <a:pt x="688" y="323"/>
                  </a:cubicBezTo>
                  <a:close/>
                  <a:moveTo>
                    <a:pt x="385" y="185"/>
                  </a:moveTo>
                  <a:cubicBezTo>
                    <a:pt x="385" y="185"/>
                    <a:pt x="385" y="185"/>
                    <a:pt x="385" y="185"/>
                  </a:cubicBezTo>
                  <a:cubicBezTo>
                    <a:pt x="383" y="182"/>
                    <a:pt x="380" y="180"/>
                    <a:pt x="378" y="177"/>
                  </a:cubicBezTo>
                  <a:cubicBezTo>
                    <a:pt x="377" y="177"/>
                    <a:pt x="378" y="176"/>
                    <a:pt x="378" y="175"/>
                  </a:cubicBezTo>
                  <a:cubicBezTo>
                    <a:pt x="379" y="175"/>
                    <a:pt x="379" y="175"/>
                    <a:pt x="380" y="175"/>
                  </a:cubicBezTo>
                  <a:cubicBezTo>
                    <a:pt x="382" y="178"/>
                    <a:pt x="385" y="181"/>
                    <a:pt x="387" y="183"/>
                  </a:cubicBezTo>
                  <a:cubicBezTo>
                    <a:pt x="387" y="184"/>
                    <a:pt x="387" y="185"/>
                    <a:pt x="387" y="185"/>
                  </a:cubicBezTo>
                  <a:cubicBezTo>
                    <a:pt x="386" y="185"/>
                    <a:pt x="386" y="185"/>
                    <a:pt x="385" y="185"/>
                  </a:cubicBezTo>
                  <a:close/>
                  <a:moveTo>
                    <a:pt x="55" y="34"/>
                  </a:moveTo>
                  <a:cubicBezTo>
                    <a:pt x="55" y="34"/>
                    <a:pt x="55" y="34"/>
                    <a:pt x="55" y="34"/>
                  </a:cubicBezTo>
                  <a:cubicBezTo>
                    <a:pt x="54" y="33"/>
                    <a:pt x="54" y="32"/>
                    <a:pt x="55" y="32"/>
                  </a:cubicBezTo>
                  <a:cubicBezTo>
                    <a:pt x="56" y="31"/>
                    <a:pt x="57" y="29"/>
                    <a:pt x="58" y="28"/>
                  </a:cubicBezTo>
                  <a:cubicBezTo>
                    <a:pt x="60" y="27"/>
                    <a:pt x="61" y="26"/>
                    <a:pt x="62" y="24"/>
                  </a:cubicBezTo>
                  <a:cubicBezTo>
                    <a:pt x="63" y="24"/>
                    <a:pt x="64" y="24"/>
                    <a:pt x="64" y="25"/>
                  </a:cubicBezTo>
                  <a:cubicBezTo>
                    <a:pt x="65" y="25"/>
                    <a:pt x="65" y="26"/>
                    <a:pt x="64" y="26"/>
                  </a:cubicBezTo>
                  <a:cubicBezTo>
                    <a:pt x="63" y="28"/>
                    <a:pt x="61" y="29"/>
                    <a:pt x="60" y="30"/>
                  </a:cubicBezTo>
                  <a:cubicBezTo>
                    <a:pt x="59" y="31"/>
                    <a:pt x="58" y="32"/>
                    <a:pt x="57" y="34"/>
                  </a:cubicBezTo>
                  <a:cubicBezTo>
                    <a:pt x="56" y="34"/>
                    <a:pt x="56" y="34"/>
                    <a:pt x="55" y="34"/>
                  </a:cubicBezTo>
                  <a:close/>
                  <a:moveTo>
                    <a:pt x="739" y="336"/>
                  </a:moveTo>
                  <a:cubicBezTo>
                    <a:pt x="739" y="336"/>
                    <a:pt x="738" y="336"/>
                    <a:pt x="738" y="336"/>
                  </a:cubicBezTo>
                  <a:cubicBezTo>
                    <a:pt x="738" y="336"/>
                    <a:pt x="738" y="335"/>
                    <a:pt x="738" y="334"/>
                  </a:cubicBezTo>
                  <a:cubicBezTo>
                    <a:pt x="740" y="332"/>
                    <a:pt x="743" y="329"/>
                    <a:pt x="745" y="326"/>
                  </a:cubicBezTo>
                  <a:cubicBezTo>
                    <a:pt x="745" y="326"/>
                    <a:pt x="746" y="326"/>
                    <a:pt x="747" y="326"/>
                  </a:cubicBezTo>
                  <a:cubicBezTo>
                    <a:pt x="747" y="327"/>
                    <a:pt x="747" y="327"/>
                    <a:pt x="747" y="328"/>
                  </a:cubicBezTo>
                  <a:cubicBezTo>
                    <a:pt x="745" y="331"/>
                    <a:pt x="742" y="333"/>
                    <a:pt x="740" y="336"/>
                  </a:cubicBezTo>
                  <a:cubicBezTo>
                    <a:pt x="740" y="336"/>
                    <a:pt x="739" y="336"/>
                    <a:pt x="739" y="336"/>
                  </a:cubicBezTo>
                  <a:close/>
                  <a:moveTo>
                    <a:pt x="709" y="322"/>
                  </a:moveTo>
                  <a:cubicBezTo>
                    <a:pt x="708" y="322"/>
                    <a:pt x="708" y="321"/>
                    <a:pt x="708" y="321"/>
                  </a:cubicBezTo>
                  <a:cubicBezTo>
                    <a:pt x="708" y="320"/>
                    <a:pt x="709" y="320"/>
                    <a:pt x="709" y="320"/>
                  </a:cubicBezTo>
                  <a:cubicBezTo>
                    <a:pt x="713" y="319"/>
                    <a:pt x="716" y="319"/>
                    <a:pt x="720" y="319"/>
                  </a:cubicBezTo>
                  <a:cubicBezTo>
                    <a:pt x="720" y="319"/>
                    <a:pt x="721" y="319"/>
                    <a:pt x="721" y="320"/>
                  </a:cubicBezTo>
                  <a:cubicBezTo>
                    <a:pt x="721" y="321"/>
                    <a:pt x="721" y="321"/>
                    <a:pt x="720" y="321"/>
                  </a:cubicBezTo>
                  <a:cubicBezTo>
                    <a:pt x="716" y="322"/>
                    <a:pt x="713" y="322"/>
                    <a:pt x="710" y="322"/>
                  </a:cubicBezTo>
                  <a:cubicBezTo>
                    <a:pt x="709" y="322"/>
                    <a:pt x="709" y="322"/>
                    <a:pt x="709" y="322"/>
                  </a:cubicBezTo>
                  <a:close/>
                  <a:moveTo>
                    <a:pt x="371" y="170"/>
                  </a:moveTo>
                  <a:cubicBezTo>
                    <a:pt x="371" y="170"/>
                    <a:pt x="371" y="170"/>
                    <a:pt x="371" y="169"/>
                  </a:cubicBezTo>
                  <a:cubicBezTo>
                    <a:pt x="369" y="167"/>
                    <a:pt x="366" y="164"/>
                    <a:pt x="364" y="162"/>
                  </a:cubicBezTo>
                  <a:cubicBezTo>
                    <a:pt x="364" y="161"/>
                    <a:pt x="364" y="160"/>
                    <a:pt x="364" y="160"/>
                  </a:cubicBezTo>
                  <a:cubicBezTo>
                    <a:pt x="365" y="159"/>
                    <a:pt x="366" y="159"/>
                    <a:pt x="366" y="160"/>
                  </a:cubicBezTo>
                  <a:cubicBezTo>
                    <a:pt x="368" y="162"/>
                    <a:pt x="371" y="165"/>
                    <a:pt x="373" y="168"/>
                  </a:cubicBezTo>
                  <a:cubicBezTo>
                    <a:pt x="373" y="168"/>
                    <a:pt x="373" y="169"/>
                    <a:pt x="373" y="170"/>
                  </a:cubicBezTo>
                  <a:cubicBezTo>
                    <a:pt x="372" y="170"/>
                    <a:pt x="372" y="170"/>
                    <a:pt x="371" y="170"/>
                  </a:cubicBezTo>
                  <a:close/>
                  <a:moveTo>
                    <a:pt x="730" y="320"/>
                  </a:moveTo>
                  <a:cubicBezTo>
                    <a:pt x="729" y="320"/>
                    <a:pt x="729" y="319"/>
                    <a:pt x="729" y="319"/>
                  </a:cubicBezTo>
                  <a:cubicBezTo>
                    <a:pt x="729" y="318"/>
                    <a:pt x="729" y="318"/>
                    <a:pt x="730" y="318"/>
                  </a:cubicBezTo>
                  <a:cubicBezTo>
                    <a:pt x="733" y="317"/>
                    <a:pt x="737" y="317"/>
                    <a:pt x="740" y="316"/>
                  </a:cubicBezTo>
                  <a:cubicBezTo>
                    <a:pt x="741" y="316"/>
                    <a:pt x="742" y="317"/>
                    <a:pt x="742" y="317"/>
                  </a:cubicBezTo>
                  <a:cubicBezTo>
                    <a:pt x="742" y="318"/>
                    <a:pt x="741" y="319"/>
                    <a:pt x="741" y="319"/>
                  </a:cubicBezTo>
                  <a:cubicBezTo>
                    <a:pt x="737" y="319"/>
                    <a:pt x="734" y="320"/>
                    <a:pt x="730" y="320"/>
                  </a:cubicBezTo>
                  <a:cubicBezTo>
                    <a:pt x="730" y="320"/>
                    <a:pt x="730" y="320"/>
                    <a:pt x="730" y="320"/>
                  </a:cubicBezTo>
                  <a:close/>
                  <a:moveTo>
                    <a:pt x="358" y="154"/>
                  </a:moveTo>
                  <a:cubicBezTo>
                    <a:pt x="358" y="154"/>
                    <a:pt x="357" y="154"/>
                    <a:pt x="357" y="154"/>
                  </a:cubicBezTo>
                  <a:cubicBezTo>
                    <a:pt x="357" y="154"/>
                    <a:pt x="357" y="154"/>
                    <a:pt x="357" y="154"/>
                  </a:cubicBezTo>
                  <a:cubicBezTo>
                    <a:pt x="355" y="151"/>
                    <a:pt x="353" y="148"/>
                    <a:pt x="350" y="146"/>
                  </a:cubicBezTo>
                  <a:cubicBezTo>
                    <a:pt x="350" y="145"/>
                    <a:pt x="350" y="145"/>
                    <a:pt x="351" y="144"/>
                  </a:cubicBezTo>
                  <a:cubicBezTo>
                    <a:pt x="351" y="144"/>
                    <a:pt x="352" y="144"/>
                    <a:pt x="352" y="144"/>
                  </a:cubicBezTo>
                  <a:cubicBezTo>
                    <a:pt x="355" y="147"/>
                    <a:pt x="357" y="149"/>
                    <a:pt x="359" y="152"/>
                  </a:cubicBezTo>
                  <a:cubicBezTo>
                    <a:pt x="359" y="152"/>
                    <a:pt x="359" y="152"/>
                    <a:pt x="359" y="152"/>
                  </a:cubicBezTo>
                  <a:cubicBezTo>
                    <a:pt x="360" y="153"/>
                    <a:pt x="360" y="153"/>
                    <a:pt x="359" y="154"/>
                  </a:cubicBezTo>
                  <a:cubicBezTo>
                    <a:pt x="359" y="154"/>
                    <a:pt x="358" y="154"/>
                    <a:pt x="358" y="154"/>
                  </a:cubicBezTo>
                  <a:close/>
                  <a:moveTo>
                    <a:pt x="71" y="20"/>
                  </a:moveTo>
                  <a:cubicBezTo>
                    <a:pt x="71" y="20"/>
                    <a:pt x="70" y="20"/>
                    <a:pt x="70" y="20"/>
                  </a:cubicBezTo>
                  <a:cubicBezTo>
                    <a:pt x="70" y="19"/>
                    <a:pt x="70" y="18"/>
                    <a:pt x="71" y="18"/>
                  </a:cubicBezTo>
                  <a:cubicBezTo>
                    <a:pt x="73" y="16"/>
                    <a:pt x="76" y="14"/>
                    <a:pt x="79" y="12"/>
                  </a:cubicBezTo>
                  <a:cubicBezTo>
                    <a:pt x="80" y="12"/>
                    <a:pt x="81" y="12"/>
                    <a:pt x="81" y="13"/>
                  </a:cubicBezTo>
                  <a:cubicBezTo>
                    <a:pt x="82" y="13"/>
                    <a:pt x="81" y="14"/>
                    <a:pt x="81" y="14"/>
                  </a:cubicBezTo>
                  <a:cubicBezTo>
                    <a:pt x="78" y="16"/>
                    <a:pt x="75" y="18"/>
                    <a:pt x="72" y="20"/>
                  </a:cubicBezTo>
                  <a:cubicBezTo>
                    <a:pt x="72" y="20"/>
                    <a:pt x="71" y="20"/>
                    <a:pt x="71" y="20"/>
                  </a:cubicBezTo>
                  <a:close/>
                  <a:moveTo>
                    <a:pt x="344" y="138"/>
                  </a:moveTo>
                  <a:cubicBezTo>
                    <a:pt x="344" y="138"/>
                    <a:pt x="344" y="138"/>
                    <a:pt x="344" y="138"/>
                  </a:cubicBezTo>
                  <a:cubicBezTo>
                    <a:pt x="341" y="135"/>
                    <a:pt x="339" y="133"/>
                    <a:pt x="337" y="130"/>
                  </a:cubicBezTo>
                  <a:cubicBezTo>
                    <a:pt x="336" y="130"/>
                    <a:pt x="336" y="129"/>
                    <a:pt x="337" y="129"/>
                  </a:cubicBezTo>
                  <a:cubicBezTo>
                    <a:pt x="337" y="128"/>
                    <a:pt x="338" y="128"/>
                    <a:pt x="339" y="129"/>
                  </a:cubicBezTo>
                  <a:cubicBezTo>
                    <a:pt x="341" y="131"/>
                    <a:pt x="343" y="134"/>
                    <a:pt x="346" y="136"/>
                  </a:cubicBezTo>
                  <a:cubicBezTo>
                    <a:pt x="346" y="137"/>
                    <a:pt x="346" y="138"/>
                    <a:pt x="345" y="138"/>
                  </a:cubicBezTo>
                  <a:cubicBezTo>
                    <a:pt x="345" y="139"/>
                    <a:pt x="345" y="139"/>
                    <a:pt x="344" y="138"/>
                  </a:cubicBezTo>
                  <a:close/>
                  <a:moveTo>
                    <a:pt x="330" y="123"/>
                  </a:moveTo>
                  <a:cubicBezTo>
                    <a:pt x="330" y="123"/>
                    <a:pt x="330" y="123"/>
                    <a:pt x="330" y="123"/>
                  </a:cubicBezTo>
                  <a:cubicBezTo>
                    <a:pt x="329" y="122"/>
                    <a:pt x="328" y="121"/>
                    <a:pt x="327" y="119"/>
                  </a:cubicBezTo>
                  <a:cubicBezTo>
                    <a:pt x="325" y="118"/>
                    <a:pt x="324" y="116"/>
                    <a:pt x="323" y="115"/>
                  </a:cubicBezTo>
                  <a:cubicBezTo>
                    <a:pt x="322" y="114"/>
                    <a:pt x="322" y="114"/>
                    <a:pt x="323" y="113"/>
                  </a:cubicBezTo>
                  <a:cubicBezTo>
                    <a:pt x="323" y="113"/>
                    <a:pt x="324" y="113"/>
                    <a:pt x="325" y="113"/>
                  </a:cubicBezTo>
                  <a:cubicBezTo>
                    <a:pt x="326" y="115"/>
                    <a:pt x="327" y="116"/>
                    <a:pt x="329" y="118"/>
                  </a:cubicBezTo>
                  <a:cubicBezTo>
                    <a:pt x="330" y="119"/>
                    <a:pt x="331" y="120"/>
                    <a:pt x="332" y="121"/>
                  </a:cubicBezTo>
                  <a:cubicBezTo>
                    <a:pt x="332" y="121"/>
                    <a:pt x="332" y="122"/>
                    <a:pt x="331" y="123"/>
                  </a:cubicBezTo>
                  <a:cubicBezTo>
                    <a:pt x="331" y="123"/>
                    <a:pt x="331" y="123"/>
                    <a:pt x="330" y="123"/>
                  </a:cubicBezTo>
                  <a:close/>
                  <a:moveTo>
                    <a:pt x="89" y="10"/>
                  </a:moveTo>
                  <a:cubicBezTo>
                    <a:pt x="89" y="10"/>
                    <a:pt x="88" y="9"/>
                    <a:pt x="88" y="9"/>
                  </a:cubicBezTo>
                  <a:cubicBezTo>
                    <a:pt x="88" y="8"/>
                    <a:pt x="88" y="8"/>
                    <a:pt x="89" y="7"/>
                  </a:cubicBezTo>
                  <a:cubicBezTo>
                    <a:pt x="89" y="7"/>
                    <a:pt x="89" y="7"/>
                    <a:pt x="89" y="7"/>
                  </a:cubicBezTo>
                  <a:cubicBezTo>
                    <a:pt x="92" y="6"/>
                    <a:pt x="95" y="5"/>
                    <a:pt x="99" y="4"/>
                  </a:cubicBezTo>
                  <a:cubicBezTo>
                    <a:pt x="99" y="4"/>
                    <a:pt x="100" y="4"/>
                    <a:pt x="100" y="5"/>
                  </a:cubicBezTo>
                  <a:cubicBezTo>
                    <a:pt x="101" y="5"/>
                    <a:pt x="100" y="6"/>
                    <a:pt x="99" y="6"/>
                  </a:cubicBezTo>
                  <a:cubicBezTo>
                    <a:pt x="96" y="7"/>
                    <a:pt x="93" y="8"/>
                    <a:pt x="90" y="10"/>
                  </a:cubicBezTo>
                  <a:cubicBezTo>
                    <a:pt x="90" y="10"/>
                    <a:pt x="90" y="10"/>
                    <a:pt x="90" y="10"/>
                  </a:cubicBezTo>
                  <a:cubicBezTo>
                    <a:pt x="89" y="10"/>
                    <a:pt x="89" y="10"/>
                    <a:pt x="89" y="10"/>
                  </a:cubicBezTo>
                  <a:close/>
                  <a:moveTo>
                    <a:pt x="316" y="108"/>
                  </a:moveTo>
                  <a:cubicBezTo>
                    <a:pt x="316" y="108"/>
                    <a:pt x="316" y="108"/>
                    <a:pt x="316" y="107"/>
                  </a:cubicBezTo>
                  <a:cubicBezTo>
                    <a:pt x="313" y="105"/>
                    <a:pt x="311" y="103"/>
                    <a:pt x="308" y="100"/>
                  </a:cubicBezTo>
                  <a:cubicBezTo>
                    <a:pt x="308" y="100"/>
                    <a:pt x="308" y="99"/>
                    <a:pt x="308" y="98"/>
                  </a:cubicBezTo>
                  <a:cubicBezTo>
                    <a:pt x="309" y="98"/>
                    <a:pt x="309" y="98"/>
                    <a:pt x="310" y="98"/>
                  </a:cubicBezTo>
                  <a:cubicBezTo>
                    <a:pt x="312" y="101"/>
                    <a:pt x="315" y="103"/>
                    <a:pt x="317" y="106"/>
                  </a:cubicBezTo>
                  <a:cubicBezTo>
                    <a:pt x="318" y="106"/>
                    <a:pt x="318" y="107"/>
                    <a:pt x="317" y="107"/>
                  </a:cubicBezTo>
                  <a:cubicBezTo>
                    <a:pt x="317" y="108"/>
                    <a:pt x="316" y="108"/>
                    <a:pt x="316" y="108"/>
                  </a:cubicBezTo>
                  <a:close/>
                  <a:moveTo>
                    <a:pt x="301" y="93"/>
                  </a:moveTo>
                  <a:cubicBezTo>
                    <a:pt x="301" y="93"/>
                    <a:pt x="301" y="93"/>
                    <a:pt x="301" y="93"/>
                  </a:cubicBezTo>
                  <a:cubicBezTo>
                    <a:pt x="298" y="91"/>
                    <a:pt x="296" y="88"/>
                    <a:pt x="293" y="86"/>
                  </a:cubicBezTo>
                  <a:cubicBezTo>
                    <a:pt x="292" y="86"/>
                    <a:pt x="292" y="85"/>
                    <a:pt x="293" y="84"/>
                  </a:cubicBezTo>
                  <a:cubicBezTo>
                    <a:pt x="293" y="84"/>
                    <a:pt x="294" y="84"/>
                    <a:pt x="295" y="84"/>
                  </a:cubicBezTo>
                  <a:cubicBezTo>
                    <a:pt x="297" y="86"/>
                    <a:pt x="300" y="89"/>
                    <a:pt x="302" y="91"/>
                  </a:cubicBezTo>
                  <a:cubicBezTo>
                    <a:pt x="303" y="92"/>
                    <a:pt x="303" y="92"/>
                    <a:pt x="302" y="93"/>
                  </a:cubicBezTo>
                  <a:cubicBezTo>
                    <a:pt x="302" y="93"/>
                    <a:pt x="301" y="93"/>
                    <a:pt x="301" y="93"/>
                  </a:cubicBezTo>
                  <a:close/>
                  <a:moveTo>
                    <a:pt x="109" y="4"/>
                  </a:moveTo>
                  <a:cubicBezTo>
                    <a:pt x="108" y="4"/>
                    <a:pt x="108" y="3"/>
                    <a:pt x="108" y="3"/>
                  </a:cubicBezTo>
                  <a:cubicBezTo>
                    <a:pt x="108" y="2"/>
                    <a:pt x="108" y="1"/>
                    <a:pt x="109" y="1"/>
                  </a:cubicBezTo>
                  <a:cubicBezTo>
                    <a:pt x="112" y="1"/>
                    <a:pt x="116" y="0"/>
                    <a:pt x="119" y="0"/>
                  </a:cubicBezTo>
                  <a:cubicBezTo>
                    <a:pt x="120" y="0"/>
                    <a:pt x="121" y="0"/>
                    <a:pt x="121" y="1"/>
                  </a:cubicBezTo>
                  <a:cubicBezTo>
                    <a:pt x="121" y="2"/>
                    <a:pt x="120" y="2"/>
                    <a:pt x="120" y="3"/>
                  </a:cubicBezTo>
                  <a:cubicBezTo>
                    <a:pt x="116" y="3"/>
                    <a:pt x="113" y="3"/>
                    <a:pt x="109" y="4"/>
                  </a:cubicBezTo>
                  <a:cubicBezTo>
                    <a:pt x="109" y="4"/>
                    <a:pt x="109" y="4"/>
                    <a:pt x="109" y="4"/>
                  </a:cubicBezTo>
                  <a:close/>
                  <a:moveTo>
                    <a:pt x="285" y="80"/>
                  </a:moveTo>
                  <a:cubicBezTo>
                    <a:pt x="285" y="79"/>
                    <a:pt x="285" y="79"/>
                    <a:pt x="285" y="79"/>
                  </a:cubicBezTo>
                  <a:cubicBezTo>
                    <a:pt x="282" y="77"/>
                    <a:pt x="280" y="75"/>
                    <a:pt x="277" y="73"/>
                  </a:cubicBezTo>
                  <a:cubicBezTo>
                    <a:pt x="276" y="72"/>
                    <a:pt x="276" y="71"/>
                    <a:pt x="277" y="71"/>
                  </a:cubicBezTo>
                  <a:cubicBezTo>
                    <a:pt x="277" y="70"/>
                    <a:pt x="278" y="70"/>
                    <a:pt x="279" y="71"/>
                  </a:cubicBezTo>
                  <a:cubicBezTo>
                    <a:pt x="281" y="73"/>
                    <a:pt x="284" y="75"/>
                    <a:pt x="287" y="77"/>
                  </a:cubicBezTo>
                  <a:cubicBezTo>
                    <a:pt x="287" y="78"/>
                    <a:pt x="287" y="79"/>
                    <a:pt x="287" y="79"/>
                  </a:cubicBezTo>
                  <a:cubicBezTo>
                    <a:pt x="286" y="80"/>
                    <a:pt x="286" y="80"/>
                    <a:pt x="285" y="80"/>
                  </a:cubicBezTo>
                  <a:close/>
                  <a:moveTo>
                    <a:pt x="269" y="67"/>
                  </a:moveTo>
                  <a:cubicBezTo>
                    <a:pt x="269" y="66"/>
                    <a:pt x="269" y="66"/>
                    <a:pt x="269" y="66"/>
                  </a:cubicBezTo>
                  <a:cubicBezTo>
                    <a:pt x="266" y="64"/>
                    <a:pt x="263" y="62"/>
                    <a:pt x="261" y="60"/>
                  </a:cubicBezTo>
                  <a:cubicBezTo>
                    <a:pt x="260" y="60"/>
                    <a:pt x="260" y="59"/>
                    <a:pt x="260" y="58"/>
                  </a:cubicBezTo>
                  <a:cubicBezTo>
                    <a:pt x="261" y="58"/>
                    <a:pt x="261" y="58"/>
                    <a:pt x="262" y="58"/>
                  </a:cubicBezTo>
                  <a:cubicBezTo>
                    <a:pt x="265" y="60"/>
                    <a:pt x="268" y="62"/>
                    <a:pt x="270" y="64"/>
                  </a:cubicBezTo>
                  <a:cubicBezTo>
                    <a:pt x="271" y="65"/>
                    <a:pt x="271" y="66"/>
                    <a:pt x="271" y="66"/>
                  </a:cubicBezTo>
                  <a:cubicBezTo>
                    <a:pt x="270" y="67"/>
                    <a:pt x="270" y="67"/>
                    <a:pt x="269" y="67"/>
                  </a:cubicBezTo>
                  <a:close/>
                  <a:moveTo>
                    <a:pt x="129" y="2"/>
                  </a:moveTo>
                  <a:cubicBezTo>
                    <a:pt x="129" y="2"/>
                    <a:pt x="129" y="2"/>
                    <a:pt x="129" y="1"/>
                  </a:cubicBezTo>
                  <a:cubicBezTo>
                    <a:pt x="129" y="0"/>
                    <a:pt x="129" y="0"/>
                    <a:pt x="130" y="0"/>
                  </a:cubicBezTo>
                  <a:cubicBezTo>
                    <a:pt x="133" y="0"/>
                    <a:pt x="137" y="0"/>
                    <a:pt x="140" y="0"/>
                  </a:cubicBezTo>
                  <a:cubicBezTo>
                    <a:pt x="141" y="1"/>
                    <a:pt x="142" y="1"/>
                    <a:pt x="142" y="2"/>
                  </a:cubicBezTo>
                  <a:cubicBezTo>
                    <a:pt x="141" y="3"/>
                    <a:pt x="141" y="3"/>
                    <a:pt x="140" y="3"/>
                  </a:cubicBezTo>
                  <a:cubicBezTo>
                    <a:pt x="137" y="3"/>
                    <a:pt x="133" y="2"/>
                    <a:pt x="130" y="2"/>
                  </a:cubicBezTo>
                  <a:cubicBezTo>
                    <a:pt x="130" y="2"/>
                    <a:pt x="130" y="2"/>
                    <a:pt x="129" y="2"/>
                  </a:cubicBezTo>
                  <a:close/>
                  <a:moveTo>
                    <a:pt x="252" y="54"/>
                  </a:moveTo>
                  <a:cubicBezTo>
                    <a:pt x="252" y="54"/>
                    <a:pt x="252" y="54"/>
                    <a:pt x="252" y="54"/>
                  </a:cubicBezTo>
                  <a:cubicBezTo>
                    <a:pt x="249" y="52"/>
                    <a:pt x="246" y="50"/>
                    <a:pt x="244" y="48"/>
                  </a:cubicBezTo>
                  <a:cubicBezTo>
                    <a:pt x="243" y="48"/>
                    <a:pt x="243" y="47"/>
                    <a:pt x="243" y="46"/>
                  </a:cubicBezTo>
                  <a:cubicBezTo>
                    <a:pt x="244" y="46"/>
                    <a:pt x="244" y="46"/>
                    <a:pt x="245" y="46"/>
                  </a:cubicBezTo>
                  <a:cubicBezTo>
                    <a:pt x="248" y="48"/>
                    <a:pt x="251" y="50"/>
                    <a:pt x="254" y="52"/>
                  </a:cubicBezTo>
                  <a:cubicBezTo>
                    <a:pt x="254" y="52"/>
                    <a:pt x="254" y="53"/>
                    <a:pt x="254" y="54"/>
                  </a:cubicBezTo>
                  <a:cubicBezTo>
                    <a:pt x="254" y="54"/>
                    <a:pt x="253" y="54"/>
                    <a:pt x="252" y="54"/>
                  </a:cubicBezTo>
                  <a:close/>
                  <a:moveTo>
                    <a:pt x="235" y="43"/>
                  </a:moveTo>
                  <a:cubicBezTo>
                    <a:pt x="235" y="43"/>
                    <a:pt x="235" y="43"/>
                    <a:pt x="235" y="42"/>
                  </a:cubicBezTo>
                  <a:cubicBezTo>
                    <a:pt x="232" y="41"/>
                    <a:pt x="229" y="39"/>
                    <a:pt x="226" y="37"/>
                  </a:cubicBezTo>
                  <a:cubicBezTo>
                    <a:pt x="225" y="37"/>
                    <a:pt x="225" y="36"/>
                    <a:pt x="226" y="35"/>
                  </a:cubicBezTo>
                  <a:cubicBezTo>
                    <a:pt x="226" y="35"/>
                    <a:pt x="227" y="34"/>
                    <a:pt x="227" y="35"/>
                  </a:cubicBezTo>
                  <a:cubicBezTo>
                    <a:pt x="230" y="37"/>
                    <a:pt x="233" y="38"/>
                    <a:pt x="236" y="40"/>
                  </a:cubicBezTo>
                  <a:cubicBezTo>
                    <a:pt x="237" y="41"/>
                    <a:pt x="237" y="41"/>
                    <a:pt x="237" y="42"/>
                  </a:cubicBezTo>
                  <a:cubicBezTo>
                    <a:pt x="236" y="43"/>
                    <a:pt x="236" y="43"/>
                    <a:pt x="235" y="43"/>
                  </a:cubicBezTo>
                  <a:close/>
                  <a:moveTo>
                    <a:pt x="150" y="5"/>
                  </a:moveTo>
                  <a:cubicBezTo>
                    <a:pt x="149" y="4"/>
                    <a:pt x="149" y="4"/>
                    <a:pt x="149" y="3"/>
                  </a:cubicBezTo>
                  <a:cubicBezTo>
                    <a:pt x="149" y="2"/>
                    <a:pt x="150" y="2"/>
                    <a:pt x="151" y="2"/>
                  </a:cubicBezTo>
                  <a:cubicBezTo>
                    <a:pt x="152" y="2"/>
                    <a:pt x="153" y="3"/>
                    <a:pt x="154" y="3"/>
                  </a:cubicBezTo>
                  <a:cubicBezTo>
                    <a:pt x="156" y="3"/>
                    <a:pt x="159" y="4"/>
                    <a:pt x="161" y="5"/>
                  </a:cubicBezTo>
                  <a:cubicBezTo>
                    <a:pt x="162" y="5"/>
                    <a:pt x="162" y="5"/>
                    <a:pt x="162" y="6"/>
                  </a:cubicBezTo>
                  <a:cubicBezTo>
                    <a:pt x="162" y="7"/>
                    <a:pt x="161" y="7"/>
                    <a:pt x="160" y="7"/>
                  </a:cubicBezTo>
                  <a:cubicBezTo>
                    <a:pt x="158" y="6"/>
                    <a:pt x="155" y="6"/>
                    <a:pt x="153" y="5"/>
                  </a:cubicBezTo>
                  <a:cubicBezTo>
                    <a:pt x="152" y="5"/>
                    <a:pt x="151" y="5"/>
                    <a:pt x="150" y="5"/>
                  </a:cubicBezTo>
                  <a:cubicBezTo>
                    <a:pt x="150" y="5"/>
                    <a:pt x="150" y="5"/>
                    <a:pt x="150" y="5"/>
                  </a:cubicBezTo>
                  <a:close/>
                  <a:moveTo>
                    <a:pt x="217" y="32"/>
                  </a:moveTo>
                  <a:cubicBezTo>
                    <a:pt x="217" y="32"/>
                    <a:pt x="217" y="32"/>
                    <a:pt x="217" y="32"/>
                  </a:cubicBezTo>
                  <a:cubicBezTo>
                    <a:pt x="216" y="31"/>
                    <a:pt x="216" y="31"/>
                    <a:pt x="216" y="31"/>
                  </a:cubicBezTo>
                  <a:cubicBezTo>
                    <a:pt x="213" y="29"/>
                    <a:pt x="211" y="28"/>
                    <a:pt x="208" y="27"/>
                  </a:cubicBezTo>
                  <a:cubicBezTo>
                    <a:pt x="207" y="26"/>
                    <a:pt x="207" y="26"/>
                    <a:pt x="208" y="25"/>
                  </a:cubicBezTo>
                  <a:cubicBezTo>
                    <a:pt x="208" y="24"/>
                    <a:pt x="209" y="24"/>
                    <a:pt x="209" y="24"/>
                  </a:cubicBezTo>
                  <a:cubicBezTo>
                    <a:pt x="212" y="26"/>
                    <a:pt x="214" y="27"/>
                    <a:pt x="217" y="29"/>
                  </a:cubicBezTo>
                  <a:cubicBezTo>
                    <a:pt x="218" y="30"/>
                    <a:pt x="218" y="30"/>
                    <a:pt x="218" y="30"/>
                  </a:cubicBezTo>
                  <a:cubicBezTo>
                    <a:pt x="219" y="30"/>
                    <a:pt x="219" y="31"/>
                    <a:pt x="219" y="31"/>
                  </a:cubicBezTo>
                  <a:cubicBezTo>
                    <a:pt x="219" y="32"/>
                    <a:pt x="218" y="32"/>
                    <a:pt x="217" y="32"/>
                  </a:cubicBezTo>
                  <a:close/>
                  <a:moveTo>
                    <a:pt x="170" y="10"/>
                  </a:moveTo>
                  <a:cubicBezTo>
                    <a:pt x="169" y="10"/>
                    <a:pt x="169" y="9"/>
                    <a:pt x="169" y="8"/>
                  </a:cubicBezTo>
                  <a:cubicBezTo>
                    <a:pt x="170" y="8"/>
                    <a:pt x="170" y="7"/>
                    <a:pt x="171" y="8"/>
                  </a:cubicBezTo>
                  <a:cubicBezTo>
                    <a:pt x="174" y="9"/>
                    <a:pt x="178" y="10"/>
                    <a:pt x="181" y="11"/>
                  </a:cubicBezTo>
                  <a:cubicBezTo>
                    <a:pt x="182" y="11"/>
                    <a:pt x="182" y="12"/>
                    <a:pt x="182" y="13"/>
                  </a:cubicBezTo>
                  <a:cubicBezTo>
                    <a:pt x="181" y="14"/>
                    <a:pt x="181" y="14"/>
                    <a:pt x="180" y="14"/>
                  </a:cubicBezTo>
                  <a:cubicBezTo>
                    <a:pt x="177" y="12"/>
                    <a:pt x="173" y="11"/>
                    <a:pt x="170" y="10"/>
                  </a:cubicBezTo>
                  <a:cubicBezTo>
                    <a:pt x="170" y="10"/>
                    <a:pt x="170" y="10"/>
                    <a:pt x="170" y="10"/>
                  </a:cubicBezTo>
                  <a:close/>
                  <a:moveTo>
                    <a:pt x="199" y="22"/>
                  </a:moveTo>
                  <a:cubicBezTo>
                    <a:pt x="199" y="22"/>
                    <a:pt x="199" y="22"/>
                    <a:pt x="199" y="22"/>
                  </a:cubicBezTo>
                  <a:cubicBezTo>
                    <a:pt x="196" y="20"/>
                    <a:pt x="193" y="19"/>
                    <a:pt x="189" y="18"/>
                  </a:cubicBezTo>
                  <a:cubicBezTo>
                    <a:pt x="189" y="17"/>
                    <a:pt x="189" y="17"/>
                    <a:pt x="189" y="16"/>
                  </a:cubicBezTo>
                  <a:cubicBezTo>
                    <a:pt x="189" y="15"/>
                    <a:pt x="190" y="15"/>
                    <a:pt x="191" y="15"/>
                  </a:cubicBezTo>
                  <a:cubicBezTo>
                    <a:pt x="191" y="15"/>
                    <a:pt x="191" y="15"/>
                    <a:pt x="191" y="15"/>
                  </a:cubicBezTo>
                  <a:cubicBezTo>
                    <a:pt x="194" y="17"/>
                    <a:pt x="197" y="18"/>
                    <a:pt x="200" y="20"/>
                  </a:cubicBezTo>
                  <a:cubicBezTo>
                    <a:pt x="201" y="20"/>
                    <a:pt x="201" y="21"/>
                    <a:pt x="201" y="21"/>
                  </a:cubicBezTo>
                  <a:cubicBezTo>
                    <a:pt x="200" y="22"/>
                    <a:pt x="200" y="22"/>
                    <a:pt x="199" y="2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latin typeface="Agency FB" panose="020B0503020202020204" pitchFamily="34" charset="0"/>
              </a:endParaRPr>
            </a:p>
          </p:txBody>
        </p:sp>
        <p:sp>
          <p:nvSpPr>
            <p:cNvPr id="33" name="Rectangle 18"/>
            <p:cNvSpPr/>
            <p:nvPr/>
          </p:nvSpPr>
          <p:spPr bwMode="auto">
            <a:xfrm>
              <a:off x="4877854" y="4691675"/>
              <a:ext cx="650875" cy="615553"/>
            </a:xfrm>
            <a:prstGeom prst="rect">
              <a:avLst/>
            </a:prstGeom>
            <a:noFill/>
            <a:ln>
              <a:noFill/>
            </a:ln>
          </p:spPr>
          <p:txBody>
            <a:bodyPr wrap="square" lIns="0" tIns="0" rIns="0" bIns="0" anchor="ctr">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smtClean="0">
                  <a:ln>
                    <a:noFill/>
                  </a:ln>
                  <a:solidFill>
                    <a:srgbClr val="FFFEFE"/>
                  </a:solidFill>
                  <a:effectLst/>
                  <a:uLnTx/>
                  <a:uFillTx/>
                  <a:latin typeface="Agency FB" panose="020B0503020202020204" pitchFamily="34" charset="0"/>
                  <a:ea typeface="微软雅黑" panose="020B0503020204020204" pitchFamily="34" charset="-122"/>
                  <a:cs typeface="+mn-ea"/>
                  <a:sym typeface="+mn-lt"/>
                </a:rPr>
                <a:t>04</a:t>
              </a:r>
              <a:endParaRPr kumimoji="0" lang="en-US" sz="4000" b="1" i="0" u="none" strike="noStrike" kern="1200" cap="none" spc="0" normalizeH="0" baseline="0" noProof="0" dirty="0">
                <a:ln>
                  <a:noFill/>
                </a:ln>
                <a:solidFill>
                  <a:srgbClr val="FFFEFE"/>
                </a:solidFill>
                <a:effectLst/>
                <a:uLnTx/>
                <a:uFillTx/>
                <a:latin typeface="Agency FB" panose="020B0503020202020204" pitchFamily="34" charset="0"/>
                <a:ea typeface="微软雅黑" panose="020B0503020204020204" pitchFamily="34" charset="-122"/>
                <a:cs typeface="+mn-ea"/>
                <a:sym typeface="+mn-lt"/>
              </a:endParaRPr>
            </a:p>
          </p:txBody>
        </p:sp>
      </p:grpSp>
      <p:sp>
        <p:nvSpPr>
          <p:cNvPr id="34" name="文本框 33"/>
          <p:cNvSpPr txBox="1"/>
          <p:nvPr/>
        </p:nvSpPr>
        <p:spPr>
          <a:xfrm>
            <a:off x="1814273" y="2858709"/>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8442342" y="4045888"/>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8153312" y="2140882"/>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569585" y="4893452"/>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10" dur="1000" fill="hold"/>
                                        <p:tgtEl>
                                          <p:spTgt spid="1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
                                        </p:tgtEl>
                                      </p:cBhvr>
                                    </p:animEffect>
                                  </p:childTnLst>
                                </p:cTn>
                              </p:par>
                              <p:par>
                                <p:cTn id="15" presetID="25" presetClass="entr" presetSubtype="0" fill="hold" nodeType="withEffect">
                                  <p:stCondLst>
                                    <p:cond delay="25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decel="50000" fill="hold">
                                          <p:stCondLst>
                                            <p:cond delay="0"/>
                                          </p:stCondLst>
                                        </p:cTn>
                                        <p:tgtEl>
                                          <p:spTgt spid="22"/>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22"/>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22"/>
                                        </p:tgtEl>
                                        <p:attrNameLst>
                                          <p:attrName>ppt_w</p:attrName>
                                        </p:attrNameLst>
                                      </p:cBhvr>
                                      <p:tavLst>
                                        <p:tav tm="0">
                                          <p:val>
                                            <p:strVal val="#ppt_w*.05"/>
                                          </p:val>
                                        </p:tav>
                                        <p:tav tm="100000">
                                          <p:val>
                                            <p:strVal val="#ppt_w"/>
                                          </p:val>
                                        </p:tav>
                                      </p:tavLst>
                                    </p:anim>
                                    <p:anim calcmode="lin" valueType="num">
                                      <p:cBhvr>
                                        <p:cTn id="20" dur="1000" fill="hold"/>
                                        <p:tgtEl>
                                          <p:spTgt spid="22"/>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22"/>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22"/>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22"/>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22"/>
                                        </p:tgtEl>
                                      </p:cBhvr>
                                    </p:animEffect>
                                  </p:childTnLst>
                                </p:cTn>
                              </p:par>
                              <p:par>
                                <p:cTn id="25" presetID="25" presetClass="entr" presetSubtype="0" fill="hold" nodeType="withEffect">
                                  <p:stCondLst>
                                    <p:cond delay="500"/>
                                  </p:stCondLst>
                                  <p:childTnLst>
                                    <p:set>
                                      <p:cBhvr>
                                        <p:cTn id="26" dur="1" fill="hold">
                                          <p:stCondLst>
                                            <p:cond delay="0"/>
                                          </p:stCondLst>
                                        </p:cTn>
                                        <p:tgtEl>
                                          <p:spTgt spid="26"/>
                                        </p:tgtEl>
                                        <p:attrNameLst>
                                          <p:attrName>style.visibility</p:attrName>
                                        </p:attrNameLst>
                                      </p:cBhvr>
                                      <p:to>
                                        <p:strVal val="visible"/>
                                      </p:to>
                                    </p:set>
                                    <p:anim calcmode="lin" valueType="num">
                                      <p:cBhvr>
                                        <p:cTn id="27" dur="500" decel="50000" fill="hold">
                                          <p:stCondLst>
                                            <p:cond delay="0"/>
                                          </p:stCondLst>
                                        </p:cTn>
                                        <p:tgtEl>
                                          <p:spTgt spid="26"/>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26"/>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26"/>
                                        </p:tgtEl>
                                        <p:attrNameLst>
                                          <p:attrName>ppt_w</p:attrName>
                                        </p:attrNameLst>
                                      </p:cBhvr>
                                      <p:tavLst>
                                        <p:tav tm="0">
                                          <p:val>
                                            <p:strVal val="#ppt_w*.05"/>
                                          </p:val>
                                        </p:tav>
                                        <p:tav tm="100000">
                                          <p:val>
                                            <p:strVal val="#ppt_w"/>
                                          </p:val>
                                        </p:tav>
                                      </p:tavLst>
                                    </p:anim>
                                    <p:anim calcmode="lin" valueType="num">
                                      <p:cBhvr>
                                        <p:cTn id="30" dur="1000" fill="hold"/>
                                        <p:tgtEl>
                                          <p:spTgt spid="26"/>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26"/>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26"/>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26"/>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26"/>
                                        </p:tgtEl>
                                      </p:cBhvr>
                                    </p:animEffect>
                                  </p:childTnLst>
                                </p:cTn>
                              </p:par>
                              <p:par>
                                <p:cTn id="35" presetID="25" presetClass="entr" presetSubtype="0" fill="hold" nodeType="withEffect">
                                  <p:stCondLst>
                                    <p:cond delay="75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40" dur="1000" fill="hold"/>
                                        <p:tgtEl>
                                          <p:spTgt spid="30"/>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30"/>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50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par>
                                <p:cTn id="55" presetID="10" presetClass="entr" presetSubtype="0" fill="hold" grpId="0" nodeType="withEffect">
                                  <p:stCondLst>
                                    <p:cond delay="75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9E9FE"/>
        </a:solidFill>
        <a:effectLst/>
      </p:bgPr>
    </p:bg>
    <p:spTree>
      <p:nvGrpSpPr>
        <p:cNvPr id="1" name=""/>
        <p:cNvGrpSpPr/>
        <p:nvPr/>
      </p:nvGrpSpPr>
      <p:grpSpPr>
        <a:xfrm>
          <a:off x="0" y="0"/>
          <a:ext cx="0" cy="0"/>
          <a:chOff x="0" y="0"/>
          <a:chExt cx="0" cy="0"/>
        </a:xfrm>
      </p:grpSpPr>
      <p:grpSp>
        <p:nvGrpSpPr>
          <p:cNvPr id="4" name="组合 3"/>
          <p:cNvGrpSpPr/>
          <p:nvPr/>
        </p:nvGrpSpPr>
        <p:grpSpPr>
          <a:xfrm>
            <a:off x="1310185" y="559558"/>
            <a:ext cx="3862316" cy="5711195"/>
            <a:chOff x="1310185" y="559558"/>
            <a:chExt cx="3862316" cy="5711195"/>
          </a:xfrm>
        </p:grpSpPr>
        <p:grpSp>
          <p:nvGrpSpPr>
            <p:cNvPr id="3" name="组合 2"/>
            <p:cNvGrpSpPr/>
            <p:nvPr/>
          </p:nvGrpSpPr>
          <p:grpSpPr>
            <a:xfrm>
              <a:off x="1441434" y="689601"/>
              <a:ext cx="3608240" cy="5459537"/>
              <a:chOff x="1045646" y="798785"/>
              <a:chExt cx="3608240" cy="5459537"/>
            </a:xfrm>
          </p:grpSpPr>
          <p:grpSp>
            <p:nvGrpSpPr>
              <p:cNvPr id="2" name="组合 1"/>
              <p:cNvGrpSpPr/>
              <p:nvPr/>
            </p:nvGrpSpPr>
            <p:grpSpPr>
              <a:xfrm>
                <a:off x="1045646" y="2620374"/>
                <a:ext cx="3608240" cy="3637948"/>
                <a:chOff x="1059294" y="3220875"/>
                <a:chExt cx="3608240" cy="3637948"/>
              </a:xfrm>
            </p:grpSpPr>
            <p:pic>
              <p:nvPicPr>
                <p:cNvPr id="8" name="图片 7"/>
                <p:cNvPicPr>
                  <a:picLocks noChangeAspect="1"/>
                </p:cNvPicPr>
                <p:nvPr/>
              </p:nvPicPr>
              <p:blipFill rotWithShape="1">
                <a:blip r:embed="rId2" cstate="print">
                  <a:extLst>
                    <a:ext uri="{28A0092B-C50C-407E-A947-70E740481C1C}">
                      <a14:useLocalDpi xmlns:a14="http://schemas.microsoft.com/office/drawing/2010/main" xmlns="" val="0"/>
                    </a:ext>
                  </a:extLst>
                </a:blip>
                <a:srcRect l="58132" b="50579"/>
                <a:stretch>
                  <a:fillRect/>
                </a:stretch>
              </p:blipFill>
              <p:spPr>
                <a:xfrm rot="5400000">
                  <a:off x="2152546" y="4343835"/>
                  <a:ext cx="2668960" cy="2361016"/>
                </a:xfrm>
                <a:prstGeom prst="rect">
                  <a:avLst/>
                </a:prstGeom>
              </p:spPr>
            </p:pic>
            <p:pic>
              <p:nvPicPr>
                <p:cNvPr id="9" name="图片 8"/>
                <p:cNvPicPr>
                  <a:picLocks noChangeAspect="1"/>
                </p:cNvPicPr>
                <p:nvPr/>
              </p:nvPicPr>
              <p:blipFill rotWithShape="1">
                <a:blip r:embed="rId2" cstate="print">
                  <a:extLst>
                    <a:ext uri="{28A0092B-C50C-407E-A947-70E740481C1C}">
                      <a14:useLocalDpi xmlns:a14="http://schemas.microsoft.com/office/drawing/2010/main" xmlns="" val="0"/>
                    </a:ext>
                  </a:extLst>
                </a:blip>
                <a:srcRect l="42950" t="49619"/>
                <a:stretch>
                  <a:fillRect/>
                </a:stretch>
              </p:blipFill>
              <p:spPr>
                <a:xfrm rot="5400000">
                  <a:off x="444558" y="3835611"/>
                  <a:ext cx="3635334" cy="2405861"/>
                </a:xfrm>
                <a:prstGeom prst="rect">
                  <a:avLst/>
                </a:prstGeom>
              </p:spPr>
            </p:pic>
          </p:grpSp>
          <p:grpSp>
            <p:nvGrpSpPr>
              <p:cNvPr id="5" name="组合 4"/>
              <p:cNvGrpSpPr/>
              <p:nvPr/>
            </p:nvGrpSpPr>
            <p:grpSpPr>
              <a:xfrm flipH="1" flipV="1">
                <a:off x="1045646" y="798785"/>
                <a:ext cx="3608240" cy="3637948"/>
                <a:chOff x="1059294" y="3220875"/>
                <a:chExt cx="3608240" cy="3637948"/>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xmlns="" val="0"/>
                    </a:ext>
                  </a:extLst>
                </a:blip>
                <a:srcRect l="58132" b="50579"/>
                <a:stretch>
                  <a:fillRect/>
                </a:stretch>
              </p:blipFill>
              <p:spPr>
                <a:xfrm rot="5400000">
                  <a:off x="2152546" y="4343835"/>
                  <a:ext cx="2668960" cy="2361016"/>
                </a:xfrm>
                <a:prstGeom prst="rect">
                  <a:avLst/>
                </a:prstGeom>
              </p:spPr>
            </p:pic>
            <p:pic>
              <p:nvPicPr>
                <p:cNvPr id="7" name="图片 6"/>
                <p:cNvPicPr>
                  <a:picLocks noChangeAspect="1"/>
                </p:cNvPicPr>
                <p:nvPr/>
              </p:nvPicPr>
              <p:blipFill rotWithShape="1">
                <a:blip r:embed="rId2" cstate="print">
                  <a:extLst>
                    <a:ext uri="{28A0092B-C50C-407E-A947-70E740481C1C}">
                      <a14:useLocalDpi xmlns:a14="http://schemas.microsoft.com/office/drawing/2010/main" xmlns="" val="0"/>
                    </a:ext>
                  </a:extLst>
                </a:blip>
                <a:srcRect l="42950" t="49619"/>
                <a:stretch>
                  <a:fillRect/>
                </a:stretch>
              </p:blipFill>
              <p:spPr>
                <a:xfrm rot="5400000">
                  <a:off x="444558" y="3835611"/>
                  <a:ext cx="3635334" cy="2405861"/>
                </a:xfrm>
                <a:prstGeom prst="rect">
                  <a:avLst/>
                </a:prstGeom>
              </p:spPr>
            </p:pic>
          </p:grpSp>
        </p:grpSp>
        <p:sp>
          <p:nvSpPr>
            <p:cNvPr id="27" name="矩形 26"/>
            <p:cNvSpPr/>
            <p:nvPr/>
          </p:nvSpPr>
          <p:spPr>
            <a:xfrm>
              <a:off x="1310185" y="559558"/>
              <a:ext cx="3862316" cy="5711195"/>
            </a:xfrm>
            <a:prstGeom prst="rect">
              <a:avLst/>
            </a:prstGeom>
            <a:noFill/>
            <a:ln w="38100">
              <a:solidFill>
                <a:srgbClr val="5381D5">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6741993" y="900749"/>
            <a:ext cx="4380931" cy="873458"/>
            <a:chOff x="6741993" y="900749"/>
            <a:chExt cx="4380931" cy="873458"/>
          </a:xfrm>
        </p:grpSpPr>
        <p:grpSp>
          <p:nvGrpSpPr>
            <p:cNvPr id="10" name="组合 9"/>
            <p:cNvGrpSpPr/>
            <p:nvPr/>
          </p:nvGrpSpPr>
          <p:grpSpPr>
            <a:xfrm>
              <a:off x="6741993" y="900749"/>
              <a:ext cx="4380931" cy="873458"/>
              <a:chOff x="6741993" y="900749"/>
              <a:chExt cx="4380931" cy="873458"/>
            </a:xfrm>
          </p:grpSpPr>
          <p:sp>
            <p:nvSpPr>
              <p:cNvPr id="11" name="矩形 10"/>
              <p:cNvSpPr/>
              <p:nvPr/>
            </p:nvSpPr>
            <p:spPr>
              <a:xfrm>
                <a:off x="6741993" y="900749"/>
                <a:ext cx="4255228" cy="736546"/>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851763" y="1015696"/>
                <a:ext cx="4271161" cy="758511"/>
              </a:xfrm>
              <a:prstGeom prst="rect">
                <a:avLst/>
              </a:prstGeom>
              <a:noFill/>
              <a:ln w="3175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7425525" y="976634"/>
              <a:ext cx="3068469" cy="584775"/>
            </a:xfrm>
            <a:prstGeom prst="rect">
              <a:avLst/>
            </a:prstGeom>
            <a:noFill/>
          </p:spPr>
          <p:txBody>
            <a:bodyPr wrap="none" rtlCol="0">
              <a:spAutoFit/>
            </a:bodyPr>
            <a:lstStyle/>
            <a:p>
              <a:pPr algn="ctr"/>
              <a:r>
                <a:rPr lang="zh-CN" altLang="en-US" sz="3200" b="1" dirty="0">
                  <a:solidFill>
                    <a:schemeClr val="bg1"/>
                  </a:solidFill>
                  <a:latin typeface="幼圆" panose="02010509060101010101" pitchFamily="49" charset="-122"/>
                  <a:ea typeface="幼圆" panose="02010509060101010101" pitchFamily="49" charset="-122"/>
                </a:rPr>
                <a:t>选题背景与意义</a:t>
              </a:r>
            </a:p>
          </p:txBody>
        </p:sp>
      </p:grpSp>
      <p:grpSp>
        <p:nvGrpSpPr>
          <p:cNvPr id="37" name="组合 36"/>
          <p:cNvGrpSpPr/>
          <p:nvPr/>
        </p:nvGrpSpPr>
        <p:grpSpPr>
          <a:xfrm>
            <a:off x="6741993" y="2295140"/>
            <a:ext cx="4380931" cy="873458"/>
            <a:chOff x="6741993" y="2295140"/>
            <a:chExt cx="4380931" cy="873458"/>
          </a:xfrm>
        </p:grpSpPr>
        <p:grpSp>
          <p:nvGrpSpPr>
            <p:cNvPr id="33" name="组合 32"/>
            <p:cNvGrpSpPr/>
            <p:nvPr/>
          </p:nvGrpSpPr>
          <p:grpSpPr>
            <a:xfrm>
              <a:off x="6741993" y="2295140"/>
              <a:ext cx="4380931" cy="873458"/>
              <a:chOff x="6741993" y="2295140"/>
              <a:chExt cx="4380931" cy="873458"/>
            </a:xfrm>
          </p:grpSpPr>
          <p:sp>
            <p:nvSpPr>
              <p:cNvPr id="14" name="矩形 13"/>
              <p:cNvSpPr/>
              <p:nvPr/>
            </p:nvSpPr>
            <p:spPr>
              <a:xfrm>
                <a:off x="6741993" y="2295140"/>
                <a:ext cx="4255228" cy="736546"/>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851763" y="2410087"/>
                <a:ext cx="4271161" cy="758511"/>
              </a:xfrm>
              <a:prstGeom prst="rect">
                <a:avLst/>
              </a:prstGeom>
              <a:noFill/>
              <a:ln w="3175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7425525" y="2371025"/>
              <a:ext cx="3068469" cy="584775"/>
            </a:xfrm>
            <a:prstGeom prst="rect">
              <a:avLst/>
            </a:prstGeom>
            <a:noFill/>
          </p:spPr>
          <p:txBody>
            <a:bodyPr wrap="none" rtlCol="0">
              <a:spAutoFit/>
            </a:bodyPr>
            <a:lstStyle/>
            <a:p>
              <a:pPr algn="ctr"/>
              <a:r>
                <a:rPr lang="zh-CN" altLang="en-US" sz="3200" b="1" dirty="0">
                  <a:solidFill>
                    <a:schemeClr val="bg1"/>
                  </a:solidFill>
                  <a:latin typeface="幼圆" panose="02010509060101010101" pitchFamily="49" charset="-122"/>
                  <a:ea typeface="幼圆" panose="02010509060101010101" pitchFamily="49" charset="-122"/>
                </a:rPr>
                <a:t>论文框架与内容</a:t>
              </a:r>
            </a:p>
          </p:txBody>
        </p:sp>
      </p:grpSp>
      <p:grpSp>
        <p:nvGrpSpPr>
          <p:cNvPr id="38" name="组合 37"/>
          <p:cNvGrpSpPr/>
          <p:nvPr/>
        </p:nvGrpSpPr>
        <p:grpSpPr>
          <a:xfrm>
            <a:off x="6741993" y="3666370"/>
            <a:ext cx="4380931" cy="873458"/>
            <a:chOff x="6741993" y="3666370"/>
            <a:chExt cx="4380931" cy="873458"/>
          </a:xfrm>
        </p:grpSpPr>
        <p:grpSp>
          <p:nvGrpSpPr>
            <p:cNvPr id="34" name="组合 33"/>
            <p:cNvGrpSpPr/>
            <p:nvPr/>
          </p:nvGrpSpPr>
          <p:grpSpPr>
            <a:xfrm>
              <a:off x="6741993" y="3666370"/>
              <a:ext cx="4380931" cy="873458"/>
              <a:chOff x="6741993" y="3666370"/>
              <a:chExt cx="4380931" cy="873458"/>
            </a:xfrm>
          </p:grpSpPr>
          <p:sp>
            <p:nvSpPr>
              <p:cNvPr id="17" name="矩形 16"/>
              <p:cNvSpPr/>
              <p:nvPr/>
            </p:nvSpPr>
            <p:spPr>
              <a:xfrm>
                <a:off x="6741993" y="3666370"/>
                <a:ext cx="4255228" cy="736546"/>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851763" y="3781317"/>
                <a:ext cx="4271161" cy="758511"/>
              </a:xfrm>
              <a:prstGeom prst="rect">
                <a:avLst/>
              </a:prstGeom>
              <a:noFill/>
              <a:ln w="3175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p:cNvSpPr txBox="1"/>
            <p:nvPr/>
          </p:nvSpPr>
          <p:spPr>
            <a:xfrm>
              <a:off x="7425525" y="3742255"/>
              <a:ext cx="3068469" cy="584775"/>
            </a:xfrm>
            <a:prstGeom prst="rect">
              <a:avLst/>
            </a:prstGeom>
            <a:noFill/>
          </p:spPr>
          <p:txBody>
            <a:bodyPr wrap="none" rtlCol="0">
              <a:spAutoFit/>
            </a:bodyPr>
            <a:lstStyle/>
            <a:p>
              <a:pPr algn="ctr"/>
              <a:r>
                <a:rPr lang="zh-CN" altLang="en-US" sz="3200" b="1" dirty="0">
                  <a:solidFill>
                    <a:schemeClr val="bg1"/>
                  </a:solidFill>
                  <a:latin typeface="幼圆" panose="02010509060101010101" pitchFamily="49" charset="-122"/>
                  <a:ea typeface="幼圆" panose="02010509060101010101" pitchFamily="49" charset="-122"/>
                </a:rPr>
                <a:t>研究思路与方法</a:t>
              </a:r>
            </a:p>
          </p:txBody>
        </p:sp>
      </p:grpSp>
      <p:grpSp>
        <p:nvGrpSpPr>
          <p:cNvPr id="39" name="组合 38"/>
          <p:cNvGrpSpPr/>
          <p:nvPr/>
        </p:nvGrpSpPr>
        <p:grpSpPr>
          <a:xfrm>
            <a:off x="6741993" y="5152547"/>
            <a:ext cx="4380931" cy="1153103"/>
            <a:chOff x="6741993" y="5152547"/>
            <a:chExt cx="4380931" cy="1153103"/>
          </a:xfrm>
        </p:grpSpPr>
        <p:grpSp>
          <p:nvGrpSpPr>
            <p:cNvPr id="35" name="组合 34"/>
            <p:cNvGrpSpPr/>
            <p:nvPr/>
          </p:nvGrpSpPr>
          <p:grpSpPr>
            <a:xfrm>
              <a:off x="6741993" y="5152547"/>
              <a:ext cx="4380931" cy="873458"/>
              <a:chOff x="6741993" y="5152547"/>
              <a:chExt cx="4380931" cy="873458"/>
            </a:xfrm>
          </p:grpSpPr>
          <p:sp>
            <p:nvSpPr>
              <p:cNvPr id="20" name="矩形 19"/>
              <p:cNvSpPr/>
              <p:nvPr/>
            </p:nvSpPr>
            <p:spPr>
              <a:xfrm>
                <a:off x="6741993" y="5152547"/>
                <a:ext cx="4255228" cy="736546"/>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851763" y="5267494"/>
                <a:ext cx="4271161" cy="758511"/>
              </a:xfrm>
              <a:prstGeom prst="rect">
                <a:avLst/>
              </a:prstGeom>
              <a:noFill/>
              <a:ln w="3175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7425525" y="5228432"/>
              <a:ext cx="3068469" cy="1077218"/>
            </a:xfrm>
            <a:prstGeom prst="rect">
              <a:avLst/>
            </a:prstGeom>
            <a:noFill/>
          </p:spPr>
          <p:txBody>
            <a:bodyPr wrap="none" rtlCol="0">
              <a:spAutoFit/>
            </a:bodyPr>
            <a:lstStyle/>
            <a:p>
              <a:pPr algn="ctr"/>
              <a:r>
                <a:rPr lang="zh-CN" altLang="en-US" sz="3200" b="1" dirty="0">
                  <a:solidFill>
                    <a:schemeClr val="bg1"/>
                  </a:solidFill>
                  <a:latin typeface="幼圆" panose="02010509060101010101" pitchFamily="49" charset="-122"/>
                  <a:ea typeface="幼圆" panose="02010509060101010101" pitchFamily="49" charset="-122"/>
                </a:rPr>
                <a:t>总体建议与总结</a:t>
              </a:r>
            </a:p>
            <a:p>
              <a:pPr algn="ctr"/>
              <a:endParaRPr lang="zh-CN" altLang="en-US" sz="3200" dirty="0">
                <a:solidFill>
                  <a:srgbClr val="0057A6"/>
                </a:solidFill>
                <a:latin typeface="方正清刻本悦宋简体" panose="02000000000000000000" pitchFamily="2" charset="-122"/>
                <a:ea typeface="方正清刻本悦宋简体" panose="02000000000000000000" pitchFamily="2" charset="-122"/>
              </a:endParaRPr>
            </a:p>
          </p:txBody>
        </p:sp>
      </p:grpSp>
      <p:sp>
        <p:nvSpPr>
          <p:cNvPr id="23" name="文本框 22"/>
          <p:cNvSpPr txBox="1"/>
          <p:nvPr/>
        </p:nvSpPr>
        <p:spPr>
          <a:xfrm>
            <a:off x="2017961" y="3544027"/>
            <a:ext cx="2543623" cy="646331"/>
          </a:xfrm>
          <a:prstGeom prst="rect">
            <a:avLst/>
          </a:prstGeom>
          <a:noFill/>
        </p:spPr>
        <p:txBody>
          <a:bodyPr wrap="square" rtlCol="0">
            <a:spAutoFit/>
          </a:bodyPr>
          <a:lstStyle/>
          <a:p>
            <a:pPr algn="dist"/>
            <a:r>
              <a:rPr lang="en-US" altLang="zh-CN" sz="3600" dirty="0">
                <a:solidFill>
                  <a:srgbClr val="5381D5"/>
                </a:solidFill>
                <a:latin typeface="华文细黑" panose="02010600040101010101" pitchFamily="2" charset="-122"/>
                <a:ea typeface="华文细黑" panose="02010600040101010101" pitchFamily="2" charset="-122"/>
              </a:rPr>
              <a:t>CONTENTS</a:t>
            </a:r>
            <a:endParaRPr lang="zh-CN" altLang="en-US" sz="3600" dirty="0">
              <a:solidFill>
                <a:srgbClr val="5381D5"/>
              </a:solidFill>
              <a:latin typeface="华文细黑" panose="02010600040101010101" pitchFamily="2" charset="-122"/>
              <a:ea typeface="华文细黑" panose="02010600040101010101" pitchFamily="2" charset="-122"/>
            </a:endParaRPr>
          </a:p>
        </p:txBody>
      </p:sp>
      <p:sp>
        <p:nvSpPr>
          <p:cNvPr id="24" name="文本框 23"/>
          <p:cNvSpPr txBox="1"/>
          <p:nvPr/>
        </p:nvSpPr>
        <p:spPr>
          <a:xfrm>
            <a:off x="2229180" y="2620697"/>
            <a:ext cx="2121186" cy="923330"/>
          </a:xfrm>
          <a:prstGeom prst="rect">
            <a:avLst/>
          </a:prstGeom>
          <a:noFill/>
        </p:spPr>
        <p:txBody>
          <a:bodyPr wrap="square" rtlCol="0">
            <a:spAutoFit/>
          </a:bodyPr>
          <a:lstStyle/>
          <a:p>
            <a:pPr algn="dist"/>
            <a:r>
              <a:rPr lang="zh-CN" altLang="en-US" sz="5400" dirty="0">
                <a:solidFill>
                  <a:srgbClr val="5381D5"/>
                </a:solidFill>
                <a:latin typeface="微软雅黑" panose="020B0503020204020204" pitchFamily="34" charset="-122"/>
                <a:ea typeface="微软雅黑" panose="020B0503020204020204" pitchFamily="34" charset="-122"/>
              </a:rPr>
              <a:t>目录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0" dur="1000" fill="hold"/>
                                        <p:tgtEl>
                                          <p:spTgt spid="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gtEl>
                                      </p:cBhvr>
                                    </p:animEffect>
                                  </p:childTnLst>
                                </p:cTn>
                              </p:par>
                            </p:childTnLst>
                          </p:cTn>
                        </p:par>
                        <p:par>
                          <p:cTn id="15" fill="hold">
                            <p:stCondLst>
                              <p:cond delay="1000"/>
                            </p:stCondLst>
                            <p:childTnLst>
                              <p:par>
                                <p:cTn id="16" presetID="56" presetClass="entr" presetSubtype="0" fill="hold" grpId="0" nodeType="afterEffect">
                                  <p:stCondLst>
                                    <p:cond delay="0"/>
                                  </p:stCondLst>
                                  <p:iterate type="lt">
                                    <p:tmPct val="10000"/>
                                  </p:iterate>
                                  <p:childTnLst>
                                    <p:set>
                                      <p:cBhvr>
                                        <p:cTn id="17" dur="1" fill="hold">
                                          <p:stCondLst>
                                            <p:cond delay="0"/>
                                          </p:stCondLst>
                                        </p:cTn>
                                        <p:tgtEl>
                                          <p:spTgt spid="24"/>
                                        </p:tgtEl>
                                        <p:attrNameLst>
                                          <p:attrName>style.visibility</p:attrName>
                                        </p:attrNameLst>
                                      </p:cBhvr>
                                      <p:to>
                                        <p:strVal val="visible"/>
                                      </p:to>
                                    </p:set>
                                    <p:anim by="(-#ppt_w*2)" calcmode="lin" valueType="num">
                                      <p:cBhvr rctx="PPT">
                                        <p:cTn id="18" dur="500" autoRev="1" fill="hold">
                                          <p:stCondLst>
                                            <p:cond delay="0"/>
                                          </p:stCondLst>
                                        </p:cTn>
                                        <p:tgtEl>
                                          <p:spTgt spid="24"/>
                                        </p:tgtEl>
                                        <p:attrNameLst>
                                          <p:attrName>ppt_w</p:attrName>
                                        </p:attrNameLst>
                                      </p:cBhvr>
                                    </p:anim>
                                    <p:anim by="(#ppt_w*0.50)" calcmode="lin" valueType="num">
                                      <p:cBhvr>
                                        <p:cTn id="19" dur="500" decel="50000" autoRev="1" fill="hold">
                                          <p:stCondLst>
                                            <p:cond delay="0"/>
                                          </p:stCondLst>
                                        </p:cTn>
                                        <p:tgtEl>
                                          <p:spTgt spid="24"/>
                                        </p:tgtEl>
                                        <p:attrNameLst>
                                          <p:attrName>ppt_x</p:attrName>
                                        </p:attrNameLst>
                                      </p:cBhvr>
                                    </p:anim>
                                    <p:anim from="(-#ppt_h/2)" to="(#ppt_y)" calcmode="lin" valueType="num">
                                      <p:cBhvr>
                                        <p:cTn id="20" dur="1000" fill="hold">
                                          <p:stCondLst>
                                            <p:cond delay="0"/>
                                          </p:stCondLst>
                                        </p:cTn>
                                        <p:tgtEl>
                                          <p:spTgt spid="24"/>
                                        </p:tgtEl>
                                        <p:attrNameLst>
                                          <p:attrName>ppt_y</p:attrName>
                                        </p:attrNameLst>
                                      </p:cBhvr>
                                    </p:anim>
                                    <p:animRot by="21600000">
                                      <p:cBhvr>
                                        <p:cTn id="21" dur="1000" fill="hold">
                                          <p:stCondLst>
                                            <p:cond delay="0"/>
                                          </p:stCondLst>
                                        </p:cTn>
                                        <p:tgtEl>
                                          <p:spTgt spid="24"/>
                                        </p:tgtEl>
                                        <p:attrNameLst>
                                          <p:attrName>r</p:attrName>
                                        </p:attrNameLst>
                                      </p:cBhvr>
                                    </p:animRot>
                                  </p:childTnLst>
                                </p:cTn>
                              </p:par>
                            </p:childTnLst>
                          </p:cTn>
                        </p:par>
                        <p:par>
                          <p:cTn id="22" fill="hold">
                            <p:stCondLst>
                              <p:cond delay="1100"/>
                            </p:stCondLst>
                            <p:childTnLst>
                              <p:par>
                                <p:cTn id="23" presetID="16" presetClass="entr" presetSubtype="37"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arn(outVertical)">
                                      <p:cBhvr>
                                        <p:cTn id="25" dur="500"/>
                                        <p:tgtEl>
                                          <p:spTgt spid="23"/>
                                        </p:tgtEl>
                                      </p:cBhvr>
                                    </p:animEffect>
                                  </p:childTnLst>
                                </p:cTn>
                              </p:par>
                            </p:childTnLst>
                          </p:cTn>
                        </p:par>
                        <p:par>
                          <p:cTn id="26" fill="hold">
                            <p:stCondLst>
                              <p:cond delay="1600"/>
                            </p:stCondLst>
                            <p:childTnLst>
                              <p:par>
                                <p:cTn id="27" presetID="2" presetClass="entr" presetSubtype="2"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750" fill="hold"/>
                                        <p:tgtEl>
                                          <p:spTgt spid="36"/>
                                        </p:tgtEl>
                                        <p:attrNameLst>
                                          <p:attrName>ppt_x</p:attrName>
                                        </p:attrNameLst>
                                      </p:cBhvr>
                                      <p:tavLst>
                                        <p:tav tm="0">
                                          <p:val>
                                            <p:strVal val="1+#ppt_w/2"/>
                                          </p:val>
                                        </p:tav>
                                        <p:tav tm="100000">
                                          <p:val>
                                            <p:strVal val="#ppt_x"/>
                                          </p:val>
                                        </p:tav>
                                      </p:tavLst>
                                    </p:anim>
                                    <p:anim calcmode="lin" valueType="num">
                                      <p:cBhvr additive="base">
                                        <p:cTn id="30" dur="750" fill="hold"/>
                                        <p:tgtEl>
                                          <p:spTgt spid="36"/>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250"/>
                                  </p:stCondLst>
                                  <p:childTnLst>
                                    <p:set>
                                      <p:cBhvr>
                                        <p:cTn id="32" dur="1" fill="hold">
                                          <p:stCondLst>
                                            <p:cond delay="0"/>
                                          </p:stCondLst>
                                        </p:cTn>
                                        <p:tgtEl>
                                          <p:spTgt spid="37"/>
                                        </p:tgtEl>
                                        <p:attrNameLst>
                                          <p:attrName>style.visibility</p:attrName>
                                        </p:attrNameLst>
                                      </p:cBhvr>
                                      <p:to>
                                        <p:strVal val="visible"/>
                                      </p:to>
                                    </p:set>
                                    <p:anim calcmode="lin" valueType="num">
                                      <p:cBhvr additive="base">
                                        <p:cTn id="33" dur="750" fill="hold"/>
                                        <p:tgtEl>
                                          <p:spTgt spid="37"/>
                                        </p:tgtEl>
                                        <p:attrNameLst>
                                          <p:attrName>ppt_x</p:attrName>
                                        </p:attrNameLst>
                                      </p:cBhvr>
                                      <p:tavLst>
                                        <p:tav tm="0">
                                          <p:val>
                                            <p:strVal val="1+#ppt_w/2"/>
                                          </p:val>
                                        </p:tav>
                                        <p:tav tm="100000">
                                          <p:val>
                                            <p:strVal val="#ppt_x"/>
                                          </p:val>
                                        </p:tav>
                                      </p:tavLst>
                                    </p:anim>
                                    <p:anim calcmode="lin" valueType="num">
                                      <p:cBhvr additive="base">
                                        <p:cTn id="34" dur="750" fill="hold"/>
                                        <p:tgtEl>
                                          <p:spTgt spid="37"/>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50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750" fill="hold"/>
                                        <p:tgtEl>
                                          <p:spTgt spid="38"/>
                                        </p:tgtEl>
                                        <p:attrNameLst>
                                          <p:attrName>ppt_x</p:attrName>
                                        </p:attrNameLst>
                                      </p:cBhvr>
                                      <p:tavLst>
                                        <p:tav tm="0">
                                          <p:val>
                                            <p:strVal val="1+#ppt_w/2"/>
                                          </p:val>
                                        </p:tav>
                                        <p:tav tm="100000">
                                          <p:val>
                                            <p:strVal val="#ppt_x"/>
                                          </p:val>
                                        </p:tav>
                                      </p:tavLst>
                                    </p:anim>
                                    <p:anim calcmode="lin" valueType="num">
                                      <p:cBhvr additive="base">
                                        <p:cTn id="38" dur="750" fill="hold"/>
                                        <p:tgtEl>
                                          <p:spTgt spid="38"/>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75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750" fill="hold"/>
                                        <p:tgtEl>
                                          <p:spTgt spid="39"/>
                                        </p:tgtEl>
                                        <p:attrNameLst>
                                          <p:attrName>ppt_x</p:attrName>
                                        </p:attrNameLst>
                                      </p:cBhvr>
                                      <p:tavLst>
                                        <p:tav tm="0">
                                          <p:val>
                                            <p:strVal val="1+#ppt_w/2"/>
                                          </p:val>
                                        </p:tav>
                                        <p:tav tm="100000">
                                          <p:val>
                                            <p:strVal val="#ppt_x"/>
                                          </p:val>
                                        </p:tav>
                                      </p:tavLst>
                                    </p:anim>
                                    <p:anim calcmode="lin" valueType="num">
                                      <p:cBhvr additive="base">
                                        <p:cTn id="42"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14068"/>
            <a:ext cx="12192000" cy="1306523"/>
          </a:xfrm>
          <a:prstGeom prst="rect">
            <a:avLst/>
          </a:prstGeom>
          <a:solidFill>
            <a:srgbClr val="C9E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xmlns="" val="0"/>
              </a:ext>
            </a:extLst>
          </a:blip>
          <a:srcRect l="42408" t="49619"/>
          <a:stretch>
            <a:fillRect/>
          </a:stretch>
        </p:blipFill>
        <p:spPr>
          <a:xfrm flipV="1">
            <a:off x="10199077" y="-14068"/>
            <a:ext cx="1992923" cy="1306523"/>
          </a:xfrm>
          <a:prstGeom prst="rect">
            <a:avLst/>
          </a:prstGeom>
        </p:spPr>
      </p:pic>
      <p:sp>
        <p:nvSpPr>
          <p:cNvPr id="16" name="矩形 15"/>
          <p:cNvSpPr/>
          <p:nvPr/>
        </p:nvSpPr>
        <p:spPr>
          <a:xfrm>
            <a:off x="2678165" y="106081"/>
            <a:ext cx="6807534" cy="897409"/>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xmlns="" val="0"/>
              </a:ext>
            </a:extLst>
          </a:blip>
          <a:srcRect l="42408" t="49619"/>
          <a:stretch>
            <a:fillRect/>
          </a:stretch>
        </p:blipFill>
        <p:spPr>
          <a:xfrm flipH="1" flipV="1">
            <a:off x="-1" y="-14068"/>
            <a:ext cx="2046923" cy="1341924"/>
          </a:xfrm>
          <a:prstGeom prst="rect">
            <a:avLst/>
          </a:prstGeom>
        </p:spPr>
      </p:pic>
      <p:sp>
        <p:nvSpPr>
          <p:cNvPr id="14" name="文本框 13"/>
          <p:cNvSpPr txBox="1"/>
          <p:nvPr/>
        </p:nvSpPr>
        <p:spPr>
          <a:xfrm>
            <a:off x="3958343" y="210754"/>
            <a:ext cx="4301177" cy="707886"/>
          </a:xfrm>
          <a:prstGeom prst="rect">
            <a:avLst/>
          </a:prstGeom>
          <a:noFill/>
        </p:spPr>
        <p:txBody>
          <a:bodyPr wrap="none" rtlCol="0">
            <a:spAutoFit/>
          </a:bodyPr>
          <a:lstStyle/>
          <a:p>
            <a:pPr algn="ctr"/>
            <a:r>
              <a:rPr lang="zh-CN" altLang="en-US" sz="4000" b="1" dirty="0" smtClean="0">
                <a:solidFill>
                  <a:srgbClr val="FFFFFF"/>
                </a:solidFill>
                <a:latin typeface="幼圆" panose="02010509060101010101" pitchFamily="49" charset="-122"/>
                <a:ea typeface="幼圆" panose="02010509060101010101" pitchFamily="49" charset="-122"/>
              </a:rPr>
              <a:t>这里输入您的标题</a:t>
            </a:r>
            <a:endParaRPr lang="zh-CN" altLang="en-US" sz="4000" b="1" dirty="0">
              <a:solidFill>
                <a:srgbClr val="FFFFFF"/>
              </a:solidFill>
              <a:latin typeface="幼圆" panose="02010509060101010101" pitchFamily="49" charset="-122"/>
              <a:ea typeface="幼圆" panose="02010509060101010101" pitchFamily="49" charset="-122"/>
            </a:endParaRPr>
          </a:p>
        </p:txBody>
      </p:sp>
      <p:sp>
        <p:nvSpPr>
          <p:cNvPr id="20" name="矩形 19"/>
          <p:cNvSpPr/>
          <p:nvPr/>
        </p:nvSpPr>
        <p:spPr>
          <a:xfrm>
            <a:off x="2766392" y="219179"/>
            <a:ext cx="6827774" cy="892170"/>
          </a:xfrm>
          <a:prstGeom prst="rect">
            <a:avLst/>
          </a:prstGeom>
          <a:noFill/>
          <a:ln w="254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63444" y="2075973"/>
            <a:ext cx="745587" cy="1294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63445" y="3370201"/>
            <a:ext cx="745587" cy="1294228"/>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3841614" y="2197381"/>
            <a:ext cx="2219923" cy="1440094"/>
            <a:chOff x="3841614" y="2017075"/>
            <a:chExt cx="2219923" cy="1440094"/>
          </a:xfrm>
        </p:grpSpPr>
        <p:sp>
          <p:nvSpPr>
            <p:cNvPr id="11" name="任意多边形 10"/>
            <p:cNvSpPr/>
            <p:nvPr/>
          </p:nvSpPr>
          <p:spPr>
            <a:xfrm>
              <a:off x="3841614" y="2017075"/>
              <a:ext cx="2219923" cy="1440094"/>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矩形 12"/>
            <p:cNvSpPr/>
            <p:nvPr/>
          </p:nvSpPr>
          <p:spPr>
            <a:xfrm>
              <a:off x="4660506" y="2198539"/>
              <a:ext cx="582138" cy="769441"/>
            </a:xfrm>
            <a:prstGeom prst="rect">
              <a:avLst/>
            </a:prstGeom>
          </p:spPr>
          <p:txBody>
            <a:bodyPr wrap="square">
              <a:spAutoFit/>
            </a:bodyPr>
            <a:lstStyle/>
            <a:p>
              <a:pPr algn="ctr"/>
              <a:r>
                <a:rPr lang="en-US" altLang="zh-CN" sz="4400" b="1" dirty="0">
                  <a:solidFill>
                    <a:prstClr val="white"/>
                  </a:solidFill>
                  <a:latin typeface="Agency FB" panose="020B0503020202020204" pitchFamily="34" charset="0"/>
                  <a:ea typeface="微软雅黑" panose="020B0503020204020204" pitchFamily="34" charset="-122"/>
                </a:rPr>
                <a:t>01</a:t>
              </a:r>
              <a:endParaRPr lang="zh-CN" altLang="en-US" sz="4400" b="1" dirty="0">
                <a:solidFill>
                  <a:prstClr val="white"/>
                </a:solidFill>
                <a:latin typeface="Agency FB" panose="020B0503020202020204" pitchFamily="34" charset="0"/>
                <a:ea typeface="微软雅黑" panose="020B0503020204020204" pitchFamily="34" charset="-122"/>
              </a:endParaRPr>
            </a:p>
          </p:txBody>
        </p:sp>
      </p:grpSp>
      <p:grpSp>
        <p:nvGrpSpPr>
          <p:cNvPr id="15" name="组合 14"/>
          <p:cNvGrpSpPr/>
          <p:nvPr/>
        </p:nvGrpSpPr>
        <p:grpSpPr>
          <a:xfrm>
            <a:off x="6130463" y="2197381"/>
            <a:ext cx="2219923" cy="1440094"/>
            <a:chOff x="6130463" y="2017075"/>
            <a:chExt cx="2219923" cy="1440094"/>
          </a:xfrm>
        </p:grpSpPr>
        <p:sp>
          <p:nvSpPr>
            <p:cNvPr id="17" name="任意多边形 16"/>
            <p:cNvSpPr/>
            <p:nvPr/>
          </p:nvSpPr>
          <p:spPr>
            <a:xfrm flipH="1">
              <a:off x="6130463" y="2017075"/>
              <a:ext cx="2219923" cy="1440094"/>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矩形 21"/>
            <p:cNvSpPr/>
            <p:nvPr/>
          </p:nvSpPr>
          <p:spPr>
            <a:xfrm>
              <a:off x="6634894" y="2198538"/>
              <a:ext cx="915541" cy="769441"/>
            </a:xfrm>
            <a:prstGeom prst="rect">
              <a:avLst/>
            </a:prstGeom>
          </p:spPr>
          <p:txBody>
            <a:bodyPr wrap="square">
              <a:spAutoFit/>
            </a:bodyPr>
            <a:lstStyle/>
            <a:p>
              <a:pPr algn="ctr"/>
              <a:r>
                <a:rPr lang="en-US" altLang="zh-CN" sz="4400" b="1" dirty="0" smtClean="0">
                  <a:solidFill>
                    <a:prstClr val="white"/>
                  </a:solidFill>
                  <a:latin typeface="Agency FB" panose="020B0503020202020204" pitchFamily="34" charset="0"/>
                  <a:ea typeface="微软雅黑" panose="020B0503020204020204" pitchFamily="34" charset="-122"/>
                </a:rPr>
                <a:t>02</a:t>
              </a:r>
              <a:endParaRPr lang="zh-CN" altLang="en-US" sz="4400" b="1" dirty="0">
                <a:solidFill>
                  <a:prstClr val="white"/>
                </a:solidFill>
                <a:latin typeface="Agency FB" panose="020B0503020202020204" pitchFamily="34" charset="0"/>
                <a:ea typeface="微软雅黑" panose="020B0503020204020204" pitchFamily="34" charset="-122"/>
              </a:endParaRPr>
            </a:p>
          </p:txBody>
        </p:sp>
      </p:grpSp>
      <p:grpSp>
        <p:nvGrpSpPr>
          <p:cNvPr id="23" name="组合 22"/>
          <p:cNvGrpSpPr/>
          <p:nvPr/>
        </p:nvGrpSpPr>
        <p:grpSpPr>
          <a:xfrm>
            <a:off x="4132684" y="3732389"/>
            <a:ext cx="1933303" cy="1254160"/>
            <a:chOff x="4132684" y="3552083"/>
            <a:chExt cx="1933303" cy="1254160"/>
          </a:xfrm>
        </p:grpSpPr>
        <p:sp>
          <p:nvSpPr>
            <p:cNvPr id="24" name="任意多边形 23"/>
            <p:cNvSpPr/>
            <p:nvPr/>
          </p:nvSpPr>
          <p:spPr>
            <a:xfrm>
              <a:off x="4132684" y="3552083"/>
              <a:ext cx="1933303" cy="1254160"/>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矩形 24"/>
            <p:cNvSpPr/>
            <p:nvPr/>
          </p:nvSpPr>
          <p:spPr>
            <a:xfrm>
              <a:off x="4734047" y="3666210"/>
              <a:ext cx="852992" cy="769441"/>
            </a:xfrm>
            <a:prstGeom prst="rect">
              <a:avLst/>
            </a:prstGeom>
          </p:spPr>
          <p:txBody>
            <a:bodyPr wrap="square">
              <a:spAutoFit/>
            </a:bodyPr>
            <a:lstStyle/>
            <a:p>
              <a:pPr algn="ctr"/>
              <a:r>
                <a:rPr lang="en-US" altLang="zh-CN" sz="4400" b="1" dirty="0" smtClean="0">
                  <a:solidFill>
                    <a:prstClr val="white"/>
                  </a:solidFill>
                  <a:latin typeface="Agency FB" panose="020B0503020202020204" pitchFamily="34" charset="0"/>
                  <a:ea typeface="微软雅黑" panose="020B0503020204020204" pitchFamily="34" charset="-122"/>
                </a:rPr>
                <a:t>03</a:t>
              </a:r>
              <a:endParaRPr lang="zh-CN" altLang="en-US" sz="4400" b="1" dirty="0">
                <a:solidFill>
                  <a:prstClr val="white"/>
                </a:solidFill>
                <a:latin typeface="Agency FB" panose="020B0503020202020204" pitchFamily="34" charset="0"/>
                <a:ea typeface="微软雅黑" panose="020B0503020204020204" pitchFamily="34" charset="-122"/>
              </a:endParaRPr>
            </a:p>
          </p:txBody>
        </p:sp>
      </p:grpSp>
      <p:grpSp>
        <p:nvGrpSpPr>
          <p:cNvPr id="26" name="组合 25"/>
          <p:cNvGrpSpPr/>
          <p:nvPr/>
        </p:nvGrpSpPr>
        <p:grpSpPr>
          <a:xfrm>
            <a:off x="6126014" y="3732389"/>
            <a:ext cx="1933303" cy="1254160"/>
            <a:chOff x="6126014" y="3552083"/>
            <a:chExt cx="1933303" cy="1254160"/>
          </a:xfrm>
        </p:grpSpPr>
        <p:sp>
          <p:nvSpPr>
            <p:cNvPr id="27" name="任意多边形 26"/>
            <p:cNvSpPr/>
            <p:nvPr/>
          </p:nvSpPr>
          <p:spPr>
            <a:xfrm flipH="1">
              <a:off x="6126014" y="3552083"/>
              <a:ext cx="1933303" cy="1254160"/>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矩形 27"/>
            <p:cNvSpPr/>
            <p:nvPr/>
          </p:nvSpPr>
          <p:spPr>
            <a:xfrm>
              <a:off x="6573687" y="3648624"/>
              <a:ext cx="915541" cy="769441"/>
            </a:xfrm>
            <a:prstGeom prst="rect">
              <a:avLst/>
            </a:prstGeom>
          </p:spPr>
          <p:txBody>
            <a:bodyPr wrap="square">
              <a:spAutoFit/>
            </a:bodyPr>
            <a:lstStyle/>
            <a:p>
              <a:pPr algn="ctr"/>
              <a:r>
                <a:rPr lang="en-US" altLang="zh-CN" sz="4400" b="1" dirty="0" smtClean="0">
                  <a:solidFill>
                    <a:prstClr val="white"/>
                  </a:solidFill>
                  <a:latin typeface="Agency FB" panose="020B0503020202020204" pitchFamily="34" charset="0"/>
                  <a:ea typeface="微软雅黑" panose="020B0503020204020204" pitchFamily="34" charset="-122"/>
                </a:rPr>
                <a:t>04</a:t>
              </a:r>
              <a:endParaRPr lang="zh-CN" altLang="en-US" sz="4400" b="1" dirty="0">
                <a:solidFill>
                  <a:prstClr val="white"/>
                </a:solidFill>
                <a:latin typeface="Agency FB" panose="020B0503020202020204" pitchFamily="34" charset="0"/>
                <a:ea typeface="微软雅黑" panose="020B0503020204020204" pitchFamily="34" charset="-122"/>
              </a:endParaRPr>
            </a:p>
          </p:txBody>
        </p:sp>
      </p:grpSp>
      <p:grpSp>
        <p:nvGrpSpPr>
          <p:cNvPr id="29" name="组合 28"/>
          <p:cNvGrpSpPr/>
          <p:nvPr/>
        </p:nvGrpSpPr>
        <p:grpSpPr>
          <a:xfrm>
            <a:off x="4253256" y="5079635"/>
            <a:ext cx="1814574" cy="1177139"/>
            <a:chOff x="4253256" y="4899329"/>
            <a:chExt cx="1814574" cy="1177139"/>
          </a:xfrm>
        </p:grpSpPr>
        <p:sp>
          <p:nvSpPr>
            <p:cNvPr id="30" name="任意多边形 29"/>
            <p:cNvSpPr/>
            <p:nvPr/>
          </p:nvSpPr>
          <p:spPr>
            <a:xfrm>
              <a:off x="4253256" y="4899329"/>
              <a:ext cx="1814574" cy="1177139"/>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矩形 30"/>
            <p:cNvSpPr/>
            <p:nvPr/>
          </p:nvSpPr>
          <p:spPr>
            <a:xfrm>
              <a:off x="4897316" y="5008363"/>
              <a:ext cx="852992" cy="769441"/>
            </a:xfrm>
            <a:prstGeom prst="rect">
              <a:avLst/>
            </a:prstGeom>
          </p:spPr>
          <p:txBody>
            <a:bodyPr wrap="square">
              <a:spAutoFit/>
            </a:bodyPr>
            <a:lstStyle/>
            <a:p>
              <a:pPr algn="ctr"/>
              <a:r>
                <a:rPr lang="en-US" altLang="zh-CN" sz="4400" b="1" dirty="0" smtClean="0">
                  <a:solidFill>
                    <a:prstClr val="white"/>
                  </a:solidFill>
                  <a:latin typeface="Agency FB" panose="020B0503020202020204" pitchFamily="34" charset="0"/>
                  <a:ea typeface="微软雅黑" panose="020B0503020204020204" pitchFamily="34" charset="-122"/>
                </a:rPr>
                <a:t>05</a:t>
              </a:r>
              <a:endParaRPr lang="zh-CN" altLang="en-US" sz="4400" b="1" dirty="0">
                <a:solidFill>
                  <a:prstClr val="white"/>
                </a:solidFill>
                <a:latin typeface="Agency FB" panose="020B0503020202020204" pitchFamily="34" charset="0"/>
                <a:ea typeface="微软雅黑" panose="020B0503020204020204" pitchFamily="34" charset="-122"/>
              </a:endParaRPr>
            </a:p>
          </p:txBody>
        </p:sp>
      </p:grpSp>
      <p:grpSp>
        <p:nvGrpSpPr>
          <p:cNvPr id="32" name="组合 31"/>
          <p:cNvGrpSpPr/>
          <p:nvPr/>
        </p:nvGrpSpPr>
        <p:grpSpPr>
          <a:xfrm>
            <a:off x="6124171" y="5079635"/>
            <a:ext cx="1814574" cy="1177139"/>
            <a:chOff x="6124171" y="4899329"/>
            <a:chExt cx="1814574" cy="1177139"/>
          </a:xfrm>
        </p:grpSpPr>
        <p:sp>
          <p:nvSpPr>
            <p:cNvPr id="33" name="任意多边形 32"/>
            <p:cNvSpPr/>
            <p:nvPr/>
          </p:nvSpPr>
          <p:spPr>
            <a:xfrm flipH="1">
              <a:off x="6124171" y="4899329"/>
              <a:ext cx="1814574" cy="1177139"/>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矩形 33"/>
            <p:cNvSpPr/>
            <p:nvPr/>
          </p:nvSpPr>
          <p:spPr>
            <a:xfrm>
              <a:off x="6419012" y="4993458"/>
              <a:ext cx="915541" cy="769441"/>
            </a:xfrm>
            <a:prstGeom prst="rect">
              <a:avLst/>
            </a:prstGeom>
          </p:spPr>
          <p:txBody>
            <a:bodyPr wrap="square">
              <a:spAutoFit/>
            </a:bodyPr>
            <a:lstStyle/>
            <a:p>
              <a:pPr algn="ctr"/>
              <a:r>
                <a:rPr lang="en-US" altLang="zh-CN" sz="4400" b="1" dirty="0" smtClean="0">
                  <a:solidFill>
                    <a:prstClr val="white"/>
                  </a:solidFill>
                  <a:latin typeface="Agency FB" panose="020B0503020202020204" pitchFamily="34" charset="0"/>
                  <a:ea typeface="微软雅黑" panose="020B0503020204020204" pitchFamily="34" charset="-122"/>
                </a:rPr>
                <a:t>06</a:t>
              </a:r>
              <a:endParaRPr lang="zh-CN" altLang="en-US" sz="4400" b="1" dirty="0">
                <a:solidFill>
                  <a:prstClr val="white"/>
                </a:solidFill>
                <a:latin typeface="Agency FB" panose="020B0503020202020204" pitchFamily="34" charset="0"/>
                <a:ea typeface="微软雅黑" panose="020B0503020204020204" pitchFamily="34" charset="-122"/>
              </a:endParaRPr>
            </a:p>
          </p:txBody>
        </p:sp>
      </p:grpSp>
      <p:sp>
        <p:nvSpPr>
          <p:cNvPr id="35" name="文本框 34"/>
          <p:cNvSpPr txBox="1"/>
          <p:nvPr/>
        </p:nvSpPr>
        <p:spPr>
          <a:xfrm>
            <a:off x="683619" y="2132622"/>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195381" y="3736860"/>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739840" y="5173764"/>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9105960" y="2286486"/>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8720477" y="3728527"/>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8233586" y="5037262"/>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900" decel="100000" fill="hold"/>
                                        <p:tgtEl>
                                          <p:spTgt spid="1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25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900" decel="100000" fill="hold"/>
                                        <p:tgtEl>
                                          <p:spTgt spid="1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50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anim calcmode="lin" valueType="num">
                                      <p:cBhvr>
                                        <p:cTn id="20" dur="1000" fill="hold"/>
                                        <p:tgtEl>
                                          <p:spTgt spid="23"/>
                                        </p:tgtEl>
                                        <p:attrNameLst>
                                          <p:attrName>ppt_x</p:attrName>
                                        </p:attrNameLst>
                                      </p:cBhvr>
                                      <p:tavLst>
                                        <p:tav tm="0">
                                          <p:val>
                                            <p:strVal val="#ppt_x"/>
                                          </p:val>
                                        </p:tav>
                                        <p:tav tm="100000">
                                          <p:val>
                                            <p:strVal val="#ppt_x"/>
                                          </p:val>
                                        </p:tav>
                                      </p:tavLst>
                                    </p:anim>
                                    <p:anim calcmode="lin" valueType="num">
                                      <p:cBhvr>
                                        <p:cTn id="21" dur="900" decel="100000" fill="hold"/>
                                        <p:tgtEl>
                                          <p:spTgt spid="23"/>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75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1000"/>
                                        <p:tgtEl>
                                          <p:spTgt spid="26"/>
                                        </p:tgtEl>
                                      </p:cBhvr>
                                    </p:animEffect>
                                    <p:anim calcmode="lin" valueType="num">
                                      <p:cBhvr>
                                        <p:cTn id="26" dur="1000" fill="hold"/>
                                        <p:tgtEl>
                                          <p:spTgt spid="26"/>
                                        </p:tgtEl>
                                        <p:attrNameLst>
                                          <p:attrName>ppt_x</p:attrName>
                                        </p:attrNameLst>
                                      </p:cBhvr>
                                      <p:tavLst>
                                        <p:tav tm="0">
                                          <p:val>
                                            <p:strVal val="#ppt_x"/>
                                          </p:val>
                                        </p:tav>
                                        <p:tav tm="100000">
                                          <p:val>
                                            <p:strVal val="#ppt_x"/>
                                          </p:val>
                                        </p:tav>
                                      </p:tavLst>
                                    </p:anim>
                                    <p:anim calcmode="lin" valueType="num">
                                      <p:cBhvr>
                                        <p:cTn id="27" dur="900" decel="100000" fill="hold"/>
                                        <p:tgtEl>
                                          <p:spTgt spid="26"/>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100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anim calcmode="lin" valueType="num">
                                      <p:cBhvr>
                                        <p:cTn id="32" dur="1000" fill="hold"/>
                                        <p:tgtEl>
                                          <p:spTgt spid="29"/>
                                        </p:tgtEl>
                                        <p:attrNameLst>
                                          <p:attrName>ppt_x</p:attrName>
                                        </p:attrNameLst>
                                      </p:cBhvr>
                                      <p:tavLst>
                                        <p:tav tm="0">
                                          <p:val>
                                            <p:strVal val="#ppt_x"/>
                                          </p:val>
                                        </p:tav>
                                        <p:tav tm="100000">
                                          <p:val>
                                            <p:strVal val="#ppt_x"/>
                                          </p:val>
                                        </p:tav>
                                      </p:tavLst>
                                    </p:anim>
                                    <p:anim calcmode="lin" valueType="num">
                                      <p:cBhvr>
                                        <p:cTn id="33" dur="900" decel="100000" fill="hold"/>
                                        <p:tgtEl>
                                          <p:spTgt spid="29"/>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125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anim calcmode="lin" valueType="num">
                                      <p:cBhvr>
                                        <p:cTn id="38" dur="1000" fill="hold"/>
                                        <p:tgtEl>
                                          <p:spTgt spid="32"/>
                                        </p:tgtEl>
                                        <p:attrNameLst>
                                          <p:attrName>ppt_x</p:attrName>
                                        </p:attrNameLst>
                                      </p:cBhvr>
                                      <p:tavLst>
                                        <p:tav tm="0">
                                          <p:val>
                                            <p:strVal val="#ppt_x"/>
                                          </p:val>
                                        </p:tav>
                                        <p:tav tm="100000">
                                          <p:val>
                                            <p:strVal val="#ppt_x"/>
                                          </p:val>
                                        </p:tav>
                                      </p:tavLst>
                                    </p:anim>
                                    <p:anim calcmode="lin" valueType="num">
                                      <p:cBhvr>
                                        <p:cTn id="39" dur="900" decel="100000" fill="hold"/>
                                        <p:tgtEl>
                                          <p:spTgt spid="32"/>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childTnLst>
                          </p:cTn>
                        </p:par>
                        <p:par>
                          <p:cTn id="48" fill="hold">
                            <p:stCondLst>
                              <p:cond delay="1500"/>
                            </p:stCondLst>
                            <p:childTnLst>
                              <p:par>
                                <p:cTn id="49" presetID="10" presetClass="entr" presetSubtype="0" fill="hold" grpId="0"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500"/>
                                        <p:tgtEl>
                                          <p:spTgt spid="3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childTnLst>
                          </p:cTn>
                        </p:par>
                        <p:par>
                          <p:cTn id="55" fill="hold">
                            <p:stCondLst>
                              <p:cond delay="2000"/>
                            </p:stCondLst>
                            <p:childTnLst>
                              <p:par>
                                <p:cTn id="56" presetID="10" presetClass="entr" presetSubtype="0"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0"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14068"/>
            <a:ext cx="12192000" cy="1306523"/>
          </a:xfrm>
          <a:prstGeom prst="rect">
            <a:avLst/>
          </a:prstGeom>
          <a:solidFill>
            <a:srgbClr val="C9E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xmlns="" val="0"/>
              </a:ext>
            </a:extLst>
          </a:blip>
          <a:srcRect l="42408" t="49619"/>
          <a:stretch>
            <a:fillRect/>
          </a:stretch>
        </p:blipFill>
        <p:spPr>
          <a:xfrm flipV="1">
            <a:off x="10199077" y="-14068"/>
            <a:ext cx="1992923" cy="1306523"/>
          </a:xfrm>
          <a:prstGeom prst="rect">
            <a:avLst/>
          </a:prstGeom>
        </p:spPr>
      </p:pic>
      <p:sp>
        <p:nvSpPr>
          <p:cNvPr id="16" name="矩形 15"/>
          <p:cNvSpPr/>
          <p:nvPr/>
        </p:nvSpPr>
        <p:spPr>
          <a:xfrm>
            <a:off x="2678165" y="106081"/>
            <a:ext cx="6807534" cy="897409"/>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xmlns="" val="0"/>
              </a:ext>
            </a:extLst>
          </a:blip>
          <a:srcRect l="42408" t="49619"/>
          <a:stretch>
            <a:fillRect/>
          </a:stretch>
        </p:blipFill>
        <p:spPr>
          <a:xfrm flipH="1" flipV="1">
            <a:off x="-1" y="-14068"/>
            <a:ext cx="2046923" cy="1341924"/>
          </a:xfrm>
          <a:prstGeom prst="rect">
            <a:avLst/>
          </a:prstGeom>
        </p:spPr>
      </p:pic>
      <p:sp>
        <p:nvSpPr>
          <p:cNvPr id="14" name="文本框 13"/>
          <p:cNvSpPr txBox="1"/>
          <p:nvPr/>
        </p:nvSpPr>
        <p:spPr>
          <a:xfrm>
            <a:off x="3958343" y="210754"/>
            <a:ext cx="4301177" cy="707886"/>
          </a:xfrm>
          <a:prstGeom prst="rect">
            <a:avLst/>
          </a:prstGeom>
          <a:noFill/>
        </p:spPr>
        <p:txBody>
          <a:bodyPr wrap="none" rtlCol="0">
            <a:spAutoFit/>
          </a:bodyPr>
          <a:lstStyle/>
          <a:p>
            <a:pPr algn="ctr"/>
            <a:r>
              <a:rPr lang="zh-CN" altLang="en-US" sz="4000" b="1" dirty="0" smtClean="0">
                <a:solidFill>
                  <a:srgbClr val="FFFFFF"/>
                </a:solidFill>
                <a:latin typeface="幼圆" panose="02010509060101010101" pitchFamily="49" charset="-122"/>
                <a:ea typeface="幼圆" panose="02010509060101010101" pitchFamily="49" charset="-122"/>
              </a:rPr>
              <a:t>这里输入您的标题</a:t>
            </a:r>
            <a:endParaRPr lang="zh-CN" altLang="en-US" sz="4000" b="1" dirty="0">
              <a:solidFill>
                <a:srgbClr val="FFFFFF"/>
              </a:solidFill>
              <a:latin typeface="幼圆" panose="02010509060101010101" pitchFamily="49" charset="-122"/>
              <a:ea typeface="幼圆" panose="02010509060101010101" pitchFamily="49" charset="-122"/>
            </a:endParaRPr>
          </a:p>
        </p:txBody>
      </p:sp>
      <p:sp>
        <p:nvSpPr>
          <p:cNvPr id="20" name="矩形 19"/>
          <p:cNvSpPr/>
          <p:nvPr/>
        </p:nvSpPr>
        <p:spPr>
          <a:xfrm>
            <a:off x="2766392" y="219179"/>
            <a:ext cx="6827774" cy="892170"/>
          </a:xfrm>
          <a:prstGeom prst="rect">
            <a:avLst/>
          </a:prstGeom>
          <a:noFill/>
          <a:ln w="254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63444" y="2075973"/>
            <a:ext cx="745587" cy="1294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63445" y="3370201"/>
            <a:ext cx="745587" cy="1294228"/>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아래쪽 화살표 461"/>
          <p:cNvSpPr/>
          <p:nvPr/>
        </p:nvSpPr>
        <p:spPr>
          <a:xfrm>
            <a:off x="8451668" y="4795542"/>
            <a:ext cx="533400" cy="323850"/>
          </a:xfrm>
          <a:prstGeom prst="downArrow">
            <a:avLst/>
          </a:prstGeom>
          <a:solidFill>
            <a:srgbClr val="C1C7D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lt1"/>
              </a:solidFill>
              <a:latin typeface="Arial" panose="020B0604020202020204" pitchFamily="34" charset="0"/>
              <a:cs typeface="+mn-ea"/>
              <a:sym typeface="Arial" panose="020B0604020202020204" pitchFamily="34" charset="0"/>
            </a:endParaRPr>
          </a:p>
        </p:txBody>
      </p:sp>
      <p:sp>
        <p:nvSpPr>
          <p:cNvPr id="11" name="아래쪽 화살표 462"/>
          <p:cNvSpPr/>
          <p:nvPr/>
        </p:nvSpPr>
        <p:spPr>
          <a:xfrm>
            <a:off x="8451668" y="3191898"/>
            <a:ext cx="533400" cy="323850"/>
          </a:xfrm>
          <a:prstGeom prst="downArrow">
            <a:avLst/>
          </a:prstGeom>
          <a:solidFill>
            <a:srgbClr val="C1C7D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lt1"/>
              </a:solidFill>
              <a:latin typeface="Arial" panose="020B0604020202020204" pitchFamily="34" charset="0"/>
              <a:cs typeface="+mn-ea"/>
              <a:sym typeface="Arial" panose="020B0604020202020204" pitchFamily="34" charset="0"/>
            </a:endParaRPr>
          </a:p>
        </p:txBody>
      </p:sp>
      <p:sp>
        <p:nvSpPr>
          <p:cNvPr id="13" name="모서리가 둥근 직사각형 445"/>
          <p:cNvSpPr/>
          <p:nvPr/>
        </p:nvSpPr>
        <p:spPr bwMode="auto">
          <a:xfrm>
            <a:off x="7353118" y="3677658"/>
            <a:ext cx="2817562" cy="920894"/>
          </a:xfrm>
          <a:prstGeom prst="roundRect">
            <a:avLst>
              <a:gd name="adj" fmla="val 4658"/>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lt1"/>
              </a:solidFill>
              <a:latin typeface="Arial" panose="020B0604020202020204" pitchFamily="34" charset="0"/>
              <a:cs typeface="+mn-ea"/>
              <a:sym typeface="Arial" panose="020B0604020202020204" pitchFamily="34" charset="0"/>
            </a:endParaRPr>
          </a:p>
        </p:txBody>
      </p:sp>
      <p:sp>
        <p:nvSpPr>
          <p:cNvPr id="15" name="모서리가 둥근 직사각형 450"/>
          <p:cNvSpPr/>
          <p:nvPr/>
        </p:nvSpPr>
        <p:spPr bwMode="auto">
          <a:xfrm>
            <a:off x="7353118" y="5289412"/>
            <a:ext cx="2817562" cy="920894"/>
          </a:xfrm>
          <a:prstGeom prst="roundRect">
            <a:avLst>
              <a:gd name="adj" fmla="val 4658"/>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lt1"/>
              </a:solidFill>
              <a:latin typeface="Arial" panose="020B0604020202020204" pitchFamily="34" charset="0"/>
              <a:cs typeface="+mn-ea"/>
              <a:sym typeface="Arial" panose="020B0604020202020204" pitchFamily="34" charset="0"/>
            </a:endParaRPr>
          </a:p>
        </p:txBody>
      </p:sp>
      <p:sp>
        <p:nvSpPr>
          <p:cNvPr id="17" name="모서리가 둥근 직사각형 438"/>
          <p:cNvSpPr/>
          <p:nvPr/>
        </p:nvSpPr>
        <p:spPr bwMode="auto">
          <a:xfrm>
            <a:off x="7353117" y="2053204"/>
            <a:ext cx="2817562" cy="920894"/>
          </a:xfrm>
          <a:prstGeom prst="roundRect">
            <a:avLst>
              <a:gd name="adj" fmla="val 4658"/>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lt1"/>
              </a:solidFill>
              <a:latin typeface="Arial" panose="020B0604020202020204" pitchFamily="34" charset="0"/>
              <a:cs typeface="+mn-ea"/>
              <a:sym typeface="Arial" panose="020B0604020202020204" pitchFamily="34" charset="0"/>
            </a:endParaRPr>
          </a:p>
        </p:txBody>
      </p:sp>
      <p:grpSp>
        <p:nvGrpSpPr>
          <p:cNvPr id="22" name="组合 21"/>
          <p:cNvGrpSpPr/>
          <p:nvPr/>
        </p:nvGrpSpPr>
        <p:grpSpPr>
          <a:xfrm>
            <a:off x="1716259" y="2004490"/>
            <a:ext cx="3916363" cy="4017434"/>
            <a:chOff x="1972279" y="1687148"/>
            <a:chExt cx="3916363" cy="4017434"/>
          </a:xfrm>
        </p:grpSpPr>
        <p:sp>
          <p:nvSpPr>
            <p:cNvPr id="23" name="Freeform 25"/>
            <p:cNvSpPr/>
            <p:nvPr/>
          </p:nvSpPr>
          <p:spPr bwMode="auto">
            <a:xfrm>
              <a:off x="1972279" y="3531390"/>
              <a:ext cx="842737" cy="1491596"/>
            </a:xfrm>
            <a:custGeom>
              <a:avLst/>
              <a:gdLst/>
              <a:ahLst/>
              <a:cxnLst>
                <a:cxn ang="0">
                  <a:pos x="766" y="0"/>
                </a:cxn>
                <a:cxn ang="0">
                  <a:pos x="704" y="60"/>
                </a:cxn>
                <a:cxn ang="0">
                  <a:pos x="616" y="162"/>
                </a:cxn>
                <a:cxn ang="0">
                  <a:pos x="566" y="228"/>
                </a:cxn>
                <a:cxn ang="0">
                  <a:pos x="516" y="306"/>
                </a:cxn>
                <a:cxn ang="0">
                  <a:pos x="468" y="392"/>
                </a:cxn>
                <a:cxn ang="0">
                  <a:pos x="426" y="488"/>
                </a:cxn>
                <a:cxn ang="0">
                  <a:pos x="392" y="592"/>
                </a:cxn>
                <a:cxn ang="0">
                  <a:pos x="370" y="704"/>
                </a:cxn>
                <a:cxn ang="0">
                  <a:pos x="360" y="822"/>
                </a:cxn>
                <a:cxn ang="0">
                  <a:pos x="366" y="948"/>
                </a:cxn>
                <a:cxn ang="0">
                  <a:pos x="382" y="1044"/>
                </a:cxn>
                <a:cxn ang="0">
                  <a:pos x="400" y="1112"/>
                </a:cxn>
                <a:cxn ang="0">
                  <a:pos x="422" y="1180"/>
                </a:cxn>
                <a:cxn ang="0">
                  <a:pos x="452" y="1250"/>
                </a:cxn>
                <a:cxn ang="0">
                  <a:pos x="486" y="1320"/>
                </a:cxn>
                <a:cxn ang="0">
                  <a:pos x="116" y="1288"/>
                </a:cxn>
                <a:cxn ang="0">
                  <a:pos x="110" y="1286"/>
                </a:cxn>
                <a:cxn ang="0">
                  <a:pos x="76" y="1252"/>
                </a:cxn>
                <a:cxn ang="0">
                  <a:pos x="52" y="1220"/>
                </a:cxn>
                <a:cxn ang="0">
                  <a:pos x="30" y="1176"/>
                </a:cxn>
                <a:cxn ang="0">
                  <a:pos x="12" y="1118"/>
                </a:cxn>
                <a:cxn ang="0">
                  <a:pos x="0" y="1046"/>
                </a:cxn>
                <a:cxn ang="0">
                  <a:pos x="2" y="956"/>
                </a:cxn>
                <a:cxn ang="0">
                  <a:pos x="6" y="904"/>
                </a:cxn>
                <a:cxn ang="0">
                  <a:pos x="22" y="804"/>
                </a:cxn>
                <a:cxn ang="0">
                  <a:pos x="48" y="710"/>
                </a:cxn>
                <a:cxn ang="0">
                  <a:pos x="80" y="624"/>
                </a:cxn>
                <a:cxn ang="0">
                  <a:pos x="118" y="544"/>
                </a:cxn>
                <a:cxn ang="0">
                  <a:pos x="162" y="470"/>
                </a:cxn>
                <a:cxn ang="0">
                  <a:pos x="212" y="402"/>
                </a:cxn>
                <a:cxn ang="0">
                  <a:pos x="264" y="338"/>
                </a:cxn>
                <a:cxn ang="0">
                  <a:pos x="292" y="308"/>
                </a:cxn>
                <a:cxn ang="0">
                  <a:pos x="354" y="250"/>
                </a:cxn>
                <a:cxn ang="0">
                  <a:pos x="426" y="194"/>
                </a:cxn>
                <a:cxn ang="0">
                  <a:pos x="502" y="142"/>
                </a:cxn>
                <a:cxn ang="0">
                  <a:pos x="646" y="60"/>
                </a:cxn>
                <a:cxn ang="0">
                  <a:pos x="766" y="0"/>
                </a:cxn>
              </a:cxnLst>
              <a:rect l="0" t="0" r="r" b="b"/>
              <a:pathLst>
                <a:path w="766" h="1356">
                  <a:moveTo>
                    <a:pt x="766" y="0"/>
                  </a:moveTo>
                  <a:lnTo>
                    <a:pt x="766" y="0"/>
                  </a:lnTo>
                  <a:lnTo>
                    <a:pt x="736" y="28"/>
                  </a:lnTo>
                  <a:lnTo>
                    <a:pt x="704" y="60"/>
                  </a:lnTo>
                  <a:lnTo>
                    <a:pt x="662" y="106"/>
                  </a:lnTo>
                  <a:lnTo>
                    <a:pt x="616" y="162"/>
                  </a:lnTo>
                  <a:lnTo>
                    <a:pt x="590" y="194"/>
                  </a:lnTo>
                  <a:lnTo>
                    <a:pt x="566" y="228"/>
                  </a:lnTo>
                  <a:lnTo>
                    <a:pt x="540" y="266"/>
                  </a:lnTo>
                  <a:lnTo>
                    <a:pt x="516" y="306"/>
                  </a:lnTo>
                  <a:lnTo>
                    <a:pt x="492" y="348"/>
                  </a:lnTo>
                  <a:lnTo>
                    <a:pt x="468" y="392"/>
                  </a:lnTo>
                  <a:lnTo>
                    <a:pt x="446" y="438"/>
                  </a:lnTo>
                  <a:lnTo>
                    <a:pt x="426" y="488"/>
                  </a:lnTo>
                  <a:lnTo>
                    <a:pt x="408" y="538"/>
                  </a:lnTo>
                  <a:lnTo>
                    <a:pt x="392" y="592"/>
                  </a:lnTo>
                  <a:lnTo>
                    <a:pt x="380" y="646"/>
                  </a:lnTo>
                  <a:lnTo>
                    <a:pt x="370" y="704"/>
                  </a:lnTo>
                  <a:lnTo>
                    <a:pt x="362" y="762"/>
                  </a:lnTo>
                  <a:lnTo>
                    <a:pt x="360" y="822"/>
                  </a:lnTo>
                  <a:lnTo>
                    <a:pt x="360" y="884"/>
                  </a:lnTo>
                  <a:lnTo>
                    <a:pt x="366" y="948"/>
                  </a:lnTo>
                  <a:lnTo>
                    <a:pt x="376" y="1012"/>
                  </a:lnTo>
                  <a:lnTo>
                    <a:pt x="382" y="1044"/>
                  </a:lnTo>
                  <a:lnTo>
                    <a:pt x="390" y="1078"/>
                  </a:lnTo>
                  <a:lnTo>
                    <a:pt x="400" y="1112"/>
                  </a:lnTo>
                  <a:lnTo>
                    <a:pt x="410" y="1146"/>
                  </a:lnTo>
                  <a:lnTo>
                    <a:pt x="422" y="1180"/>
                  </a:lnTo>
                  <a:lnTo>
                    <a:pt x="436" y="1214"/>
                  </a:lnTo>
                  <a:lnTo>
                    <a:pt x="452" y="1250"/>
                  </a:lnTo>
                  <a:lnTo>
                    <a:pt x="468" y="1284"/>
                  </a:lnTo>
                  <a:lnTo>
                    <a:pt x="486" y="1320"/>
                  </a:lnTo>
                  <a:lnTo>
                    <a:pt x="508" y="1356"/>
                  </a:lnTo>
                  <a:lnTo>
                    <a:pt x="116" y="1288"/>
                  </a:lnTo>
                  <a:lnTo>
                    <a:pt x="116" y="1288"/>
                  </a:lnTo>
                  <a:lnTo>
                    <a:pt x="110" y="1286"/>
                  </a:lnTo>
                  <a:lnTo>
                    <a:pt x="96" y="1274"/>
                  </a:lnTo>
                  <a:lnTo>
                    <a:pt x="76" y="1252"/>
                  </a:lnTo>
                  <a:lnTo>
                    <a:pt x="64" y="1238"/>
                  </a:lnTo>
                  <a:lnTo>
                    <a:pt x="52" y="1220"/>
                  </a:lnTo>
                  <a:lnTo>
                    <a:pt x="40" y="1200"/>
                  </a:lnTo>
                  <a:lnTo>
                    <a:pt x="30" y="1176"/>
                  </a:lnTo>
                  <a:lnTo>
                    <a:pt x="20" y="1148"/>
                  </a:lnTo>
                  <a:lnTo>
                    <a:pt x="12" y="1118"/>
                  </a:lnTo>
                  <a:lnTo>
                    <a:pt x="6" y="1084"/>
                  </a:lnTo>
                  <a:lnTo>
                    <a:pt x="0" y="1046"/>
                  </a:lnTo>
                  <a:lnTo>
                    <a:pt x="0" y="1002"/>
                  </a:lnTo>
                  <a:lnTo>
                    <a:pt x="2" y="956"/>
                  </a:lnTo>
                  <a:lnTo>
                    <a:pt x="2" y="956"/>
                  </a:lnTo>
                  <a:lnTo>
                    <a:pt x="6" y="904"/>
                  </a:lnTo>
                  <a:lnTo>
                    <a:pt x="14" y="852"/>
                  </a:lnTo>
                  <a:lnTo>
                    <a:pt x="22" y="804"/>
                  </a:lnTo>
                  <a:lnTo>
                    <a:pt x="34" y="756"/>
                  </a:lnTo>
                  <a:lnTo>
                    <a:pt x="48" y="710"/>
                  </a:lnTo>
                  <a:lnTo>
                    <a:pt x="62" y="666"/>
                  </a:lnTo>
                  <a:lnTo>
                    <a:pt x="80" y="624"/>
                  </a:lnTo>
                  <a:lnTo>
                    <a:pt x="98" y="584"/>
                  </a:lnTo>
                  <a:lnTo>
                    <a:pt x="118" y="544"/>
                  </a:lnTo>
                  <a:lnTo>
                    <a:pt x="140" y="508"/>
                  </a:lnTo>
                  <a:lnTo>
                    <a:pt x="162" y="470"/>
                  </a:lnTo>
                  <a:lnTo>
                    <a:pt x="186" y="436"/>
                  </a:lnTo>
                  <a:lnTo>
                    <a:pt x="212" y="402"/>
                  </a:lnTo>
                  <a:lnTo>
                    <a:pt x="238" y="370"/>
                  </a:lnTo>
                  <a:lnTo>
                    <a:pt x="264" y="338"/>
                  </a:lnTo>
                  <a:lnTo>
                    <a:pt x="292" y="308"/>
                  </a:lnTo>
                  <a:lnTo>
                    <a:pt x="292" y="308"/>
                  </a:lnTo>
                  <a:lnTo>
                    <a:pt x="322" y="278"/>
                  </a:lnTo>
                  <a:lnTo>
                    <a:pt x="354" y="250"/>
                  </a:lnTo>
                  <a:lnTo>
                    <a:pt x="390" y="220"/>
                  </a:lnTo>
                  <a:lnTo>
                    <a:pt x="426" y="194"/>
                  </a:lnTo>
                  <a:lnTo>
                    <a:pt x="464" y="168"/>
                  </a:lnTo>
                  <a:lnTo>
                    <a:pt x="502" y="142"/>
                  </a:lnTo>
                  <a:lnTo>
                    <a:pt x="578" y="98"/>
                  </a:lnTo>
                  <a:lnTo>
                    <a:pt x="646" y="60"/>
                  </a:lnTo>
                  <a:lnTo>
                    <a:pt x="704" y="30"/>
                  </a:lnTo>
                  <a:lnTo>
                    <a:pt x="766" y="0"/>
                  </a:lnTo>
                  <a:lnTo>
                    <a:pt x="766" y="0"/>
                  </a:lnTo>
                  <a:close/>
                </a:path>
              </a:pathLst>
            </a:custGeom>
            <a:solidFill>
              <a:srgbClr val="3886CC"/>
            </a:solidFill>
            <a:ln w="19050">
              <a:noFill/>
              <a:headEnd type="oval"/>
              <a:tailEnd type="oval"/>
            </a:ln>
            <a:effectLst/>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ko-KR" altLang="en-US">
                <a:solidFill>
                  <a:prstClr val="black"/>
                </a:solidFill>
                <a:latin typeface="Arial" panose="020B0604020202020204" pitchFamily="34" charset="0"/>
                <a:ea typeface="+mn-ea"/>
                <a:cs typeface="+mn-ea"/>
                <a:sym typeface="Arial" panose="020B0604020202020204" pitchFamily="34" charset="0"/>
              </a:endParaRPr>
            </a:p>
          </p:txBody>
        </p:sp>
        <p:sp>
          <p:nvSpPr>
            <p:cNvPr id="24" name="Freeform 25"/>
            <p:cNvSpPr/>
            <p:nvPr/>
          </p:nvSpPr>
          <p:spPr bwMode="auto">
            <a:xfrm rot="14549685">
              <a:off x="4375559" y="4526588"/>
              <a:ext cx="842597" cy="1491843"/>
            </a:xfrm>
            <a:custGeom>
              <a:avLst/>
              <a:gdLst/>
              <a:ahLst/>
              <a:cxnLst>
                <a:cxn ang="0">
                  <a:pos x="766" y="0"/>
                </a:cxn>
                <a:cxn ang="0">
                  <a:pos x="704" y="60"/>
                </a:cxn>
                <a:cxn ang="0">
                  <a:pos x="616" y="162"/>
                </a:cxn>
                <a:cxn ang="0">
                  <a:pos x="566" y="228"/>
                </a:cxn>
                <a:cxn ang="0">
                  <a:pos x="516" y="306"/>
                </a:cxn>
                <a:cxn ang="0">
                  <a:pos x="468" y="392"/>
                </a:cxn>
                <a:cxn ang="0">
                  <a:pos x="426" y="488"/>
                </a:cxn>
                <a:cxn ang="0">
                  <a:pos x="392" y="592"/>
                </a:cxn>
                <a:cxn ang="0">
                  <a:pos x="370" y="704"/>
                </a:cxn>
                <a:cxn ang="0">
                  <a:pos x="360" y="822"/>
                </a:cxn>
                <a:cxn ang="0">
                  <a:pos x="366" y="948"/>
                </a:cxn>
                <a:cxn ang="0">
                  <a:pos x="382" y="1044"/>
                </a:cxn>
                <a:cxn ang="0">
                  <a:pos x="400" y="1112"/>
                </a:cxn>
                <a:cxn ang="0">
                  <a:pos x="422" y="1180"/>
                </a:cxn>
                <a:cxn ang="0">
                  <a:pos x="452" y="1250"/>
                </a:cxn>
                <a:cxn ang="0">
                  <a:pos x="486" y="1320"/>
                </a:cxn>
                <a:cxn ang="0">
                  <a:pos x="116" y="1288"/>
                </a:cxn>
                <a:cxn ang="0">
                  <a:pos x="110" y="1286"/>
                </a:cxn>
                <a:cxn ang="0">
                  <a:pos x="76" y="1252"/>
                </a:cxn>
                <a:cxn ang="0">
                  <a:pos x="52" y="1220"/>
                </a:cxn>
                <a:cxn ang="0">
                  <a:pos x="30" y="1176"/>
                </a:cxn>
                <a:cxn ang="0">
                  <a:pos x="12" y="1118"/>
                </a:cxn>
                <a:cxn ang="0">
                  <a:pos x="0" y="1046"/>
                </a:cxn>
                <a:cxn ang="0">
                  <a:pos x="2" y="956"/>
                </a:cxn>
                <a:cxn ang="0">
                  <a:pos x="6" y="904"/>
                </a:cxn>
                <a:cxn ang="0">
                  <a:pos x="22" y="804"/>
                </a:cxn>
                <a:cxn ang="0">
                  <a:pos x="48" y="710"/>
                </a:cxn>
                <a:cxn ang="0">
                  <a:pos x="80" y="624"/>
                </a:cxn>
                <a:cxn ang="0">
                  <a:pos x="118" y="544"/>
                </a:cxn>
                <a:cxn ang="0">
                  <a:pos x="162" y="470"/>
                </a:cxn>
                <a:cxn ang="0">
                  <a:pos x="212" y="402"/>
                </a:cxn>
                <a:cxn ang="0">
                  <a:pos x="264" y="338"/>
                </a:cxn>
                <a:cxn ang="0">
                  <a:pos x="292" y="308"/>
                </a:cxn>
                <a:cxn ang="0">
                  <a:pos x="354" y="250"/>
                </a:cxn>
                <a:cxn ang="0">
                  <a:pos x="426" y="194"/>
                </a:cxn>
                <a:cxn ang="0">
                  <a:pos x="502" y="142"/>
                </a:cxn>
                <a:cxn ang="0">
                  <a:pos x="646" y="60"/>
                </a:cxn>
                <a:cxn ang="0">
                  <a:pos x="766" y="0"/>
                </a:cxn>
              </a:cxnLst>
              <a:rect l="0" t="0" r="r" b="b"/>
              <a:pathLst>
                <a:path w="766" h="1356">
                  <a:moveTo>
                    <a:pt x="766" y="0"/>
                  </a:moveTo>
                  <a:lnTo>
                    <a:pt x="766" y="0"/>
                  </a:lnTo>
                  <a:lnTo>
                    <a:pt x="736" y="28"/>
                  </a:lnTo>
                  <a:lnTo>
                    <a:pt x="704" y="60"/>
                  </a:lnTo>
                  <a:lnTo>
                    <a:pt x="662" y="106"/>
                  </a:lnTo>
                  <a:lnTo>
                    <a:pt x="616" y="162"/>
                  </a:lnTo>
                  <a:lnTo>
                    <a:pt x="590" y="194"/>
                  </a:lnTo>
                  <a:lnTo>
                    <a:pt x="566" y="228"/>
                  </a:lnTo>
                  <a:lnTo>
                    <a:pt x="540" y="266"/>
                  </a:lnTo>
                  <a:lnTo>
                    <a:pt x="516" y="306"/>
                  </a:lnTo>
                  <a:lnTo>
                    <a:pt x="492" y="348"/>
                  </a:lnTo>
                  <a:lnTo>
                    <a:pt x="468" y="392"/>
                  </a:lnTo>
                  <a:lnTo>
                    <a:pt x="446" y="438"/>
                  </a:lnTo>
                  <a:lnTo>
                    <a:pt x="426" y="488"/>
                  </a:lnTo>
                  <a:lnTo>
                    <a:pt x="408" y="538"/>
                  </a:lnTo>
                  <a:lnTo>
                    <a:pt x="392" y="592"/>
                  </a:lnTo>
                  <a:lnTo>
                    <a:pt x="380" y="646"/>
                  </a:lnTo>
                  <a:lnTo>
                    <a:pt x="370" y="704"/>
                  </a:lnTo>
                  <a:lnTo>
                    <a:pt x="362" y="762"/>
                  </a:lnTo>
                  <a:lnTo>
                    <a:pt x="360" y="822"/>
                  </a:lnTo>
                  <a:lnTo>
                    <a:pt x="360" y="884"/>
                  </a:lnTo>
                  <a:lnTo>
                    <a:pt x="366" y="948"/>
                  </a:lnTo>
                  <a:lnTo>
                    <a:pt x="376" y="1012"/>
                  </a:lnTo>
                  <a:lnTo>
                    <a:pt x="382" y="1044"/>
                  </a:lnTo>
                  <a:lnTo>
                    <a:pt x="390" y="1078"/>
                  </a:lnTo>
                  <a:lnTo>
                    <a:pt x="400" y="1112"/>
                  </a:lnTo>
                  <a:lnTo>
                    <a:pt x="410" y="1146"/>
                  </a:lnTo>
                  <a:lnTo>
                    <a:pt x="422" y="1180"/>
                  </a:lnTo>
                  <a:lnTo>
                    <a:pt x="436" y="1214"/>
                  </a:lnTo>
                  <a:lnTo>
                    <a:pt x="452" y="1250"/>
                  </a:lnTo>
                  <a:lnTo>
                    <a:pt x="468" y="1284"/>
                  </a:lnTo>
                  <a:lnTo>
                    <a:pt x="486" y="1320"/>
                  </a:lnTo>
                  <a:lnTo>
                    <a:pt x="508" y="1356"/>
                  </a:lnTo>
                  <a:lnTo>
                    <a:pt x="116" y="1288"/>
                  </a:lnTo>
                  <a:lnTo>
                    <a:pt x="116" y="1288"/>
                  </a:lnTo>
                  <a:lnTo>
                    <a:pt x="110" y="1286"/>
                  </a:lnTo>
                  <a:lnTo>
                    <a:pt x="96" y="1274"/>
                  </a:lnTo>
                  <a:lnTo>
                    <a:pt x="76" y="1252"/>
                  </a:lnTo>
                  <a:lnTo>
                    <a:pt x="64" y="1238"/>
                  </a:lnTo>
                  <a:lnTo>
                    <a:pt x="52" y="1220"/>
                  </a:lnTo>
                  <a:lnTo>
                    <a:pt x="40" y="1200"/>
                  </a:lnTo>
                  <a:lnTo>
                    <a:pt x="30" y="1176"/>
                  </a:lnTo>
                  <a:lnTo>
                    <a:pt x="20" y="1148"/>
                  </a:lnTo>
                  <a:lnTo>
                    <a:pt x="12" y="1118"/>
                  </a:lnTo>
                  <a:lnTo>
                    <a:pt x="6" y="1084"/>
                  </a:lnTo>
                  <a:lnTo>
                    <a:pt x="0" y="1046"/>
                  </a:lnTo>
                  <a:lnTo>
                    <a:pt x="0" y="1002"/>
                  </a:lnTo>
                  <a:lnTo>
                    <a:pt x="2" y="956"/>
                  </a:lnTo>
                  <a:lnTo>
                    <a:pt x="2" y="956"/>
                  </a:lnTo>
                  <a:lnTo>
                    <a:pt x="6" y="904"/>
                  </a:lnTo>
                  <a:lnTo>
                    <a:pt x="14" y="852"/>
                  </a:lnTo>
                  <a:lnTo>
                    <a:pt x="22" y="804"/>
                  </a:lnTo>
                  <a:lnTo>
                    <a:pt x="34" y="756"/>
                  </a:lnTo>
                  <a:lnTo>
                    <a:pt x="48" y="710"/>
                  </a:lnTo>
                  <a:lnTo>
                    <a:pt x="62" y="666"/>
                  </a:lnTo>
                  <a:lnTo>
                    <a:pt x="80" y="624"/>
                  </a:lnTo>
                  <a:lnTo>
                    <a:pt x="98" y="584"/>
                  </a:lnTo>
                  <a:lnTo>
                    <a:pt x="118" y="544"/>
                  </a:lnTo>
                  <a:lnTo>
                    <a:pt x="140" y="508"/>
                  </a:lnTo>
                  <a:lnTo>
                    <a:pt x="162" y="470"/>
                  </a:lnTo>
                  <a:lnTo>
                    <a:pt x="186" y="436"/>
                  </a:lnTo>
                  <a:lnTo>
                    <a:pt x="212" y="402"/>
                  </a:lnTo>
                  <a:lnTo>
                    <a:pt x="238" y="370"/>
                  </a:lnTo>
                  <a:lnTo>
                    <a:pt x="264" y="338"/>
                  </a:lnTo>
                  <a:lnTo>
                    <a:pt x="292" y="308"/>
                  </a:lnTo>
                  <a:lnTo>
                    <a:pt x="292" y="308"/>
                  </a:lnTo>
                  <a:lnTo>
                    <a:pt x="322" y="278"/>
                  </a:lnTo>
                  <a:lnTo>
                    <a:pt x="354" y="250"/>
                  </a:lnTo>
                  <a:lnTo>
                    <a:pt x="390" y="220"/>
                  </a:lnTo>
                  <a:lnTo>
                    <a:pt x="426" y="194"/>
                  </a:lnTo>
                  <a:lnTo>
                    <a:pt x="464" y="168"/>
                  </a:lnTo>
                  <a:lnTo>
                    <a:pt x="502" y="142"/>
                  </a:lnTo>
                  <a:lnTo>
                    <a:pt x="578" y="98"/>
                  </a:lnTo>
                  <a:lnTo>
                    <a:pt x="646" y="60"/>
                  </a:lnTo>
                  <a:lnTo>
                    <a:pt x="704" y="30"/>
                  </a:lnTo>
                  <a:lnTo>
                    <a:pt x="766" y="0"/>
                  </a:lnTo>
                  <a:lnTo>
                    <a:pt x="766" y="0"/>
                  </a:lnTo>
                  <a:close/>
                </a:path>
              </a:pathLst>
            </a:custGeom>
            <a:solidFill>
              <a:srgbClr val="3886CC"/>
            </a:solidFill>
            <a:ln w="19050">
              <a:noFill/>
              <a:headEnd type="oval"/>
              <a:tailEnd type="oval"/>
            </a:ln>
            <a:effectLst/>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ko-KR" altLang="en-US">
                <a:solidFill>
                  <a:prstClr val="black"/>
                </a:solidFill>
                <a:latin typeface="Arial" panose="020B0604020202020204" pitchFamily="34" charset="0"/>
                <a:ea typeface="+mn-ea"/>
                <a:cs typeface="+mn-ea"/>
                <a:sym typeface="Arial" panose="020B0604020202020204" pitchFamily="34" charset="0"/>
              </a:endParaRPr>
            </a:p>
          </p:txBody>
        </p:sp>
        <p:sp>
          <p:nvSpPr>
            <p:cNvPr id="25" name="Freeform 25"/>
            <p:cNvSpPr/>
            <p:nvPr/>
          </p:nvSpPr>
          <p:spPr bwMode="auto">
            <a:xfrm rot="7202387">
              <a:off x="4073603" y="1879431"/>
              <a:ext cx="842597" cy="1491843"/>
            </a:xfrm>
            <a:custGeom>
              <a:avLst/>
              <a:gdLst/>
              <a:ahLst/>
              <a:cxnLst>
                <a:cxn ang="0">
                  <a:pos x="766" y="0"/>
                </a:cxn>
                <a:cxn ang="0">
                  <a:pos x="704" y="60"/>
                </a:cxn>
                <a:cxn ang="0">
                  <a:pos x="616" y="162"/>
                </a:cxn>
                <a:cxn ang="0">
                  <a:pos x="566" y="228"/>
                </a:cxn>
                <a:cxn ang="0">
                  <a:pos x="516" y="306"/>
                </a:cxn>
                <a:cxn ang="0">
                  <a:pos x="468" y="392"/>
                </a:cxn>
                <a:cxn ang="0">
                  <a:pos x="426" y="488"/>
                </a:cxn>
                <a:cxn ang="0">
                  <a:pos x="392" y="592"/>
                </a:cxn>
                <a:cxn ang="0">
                  <a:pos x="370" y="704"/>
                </a:cxn>
                <a:cxn ang="0">
                  <a:pos x="360" y="822"/>
                </a:cxn>
                <a:cxn ang="0">
                  <a:pos x="366" y="948"/>
                </a:cxn>
                <a:cxn ang="0">
                  <a:pos x="382" y="1044"/>
                </a:cxn>
                <a:cxn ang="0">
                  <a:pos x="400" y="1112"/>
                </a:cxn>
                <a:cxn ang="0">
                  <a:pos x="422" y="1180"/>
                </a:cxn>
                <a:cxn ang="0">
                  <a:pos x="452" y="1250"/>
                </a:cxn>
                <a:cxn ang="0">
                  <a:pos x="486" y="1320"/>
                </a:cxn>
                <a:cxn ang="0">
                  <a:pos x="116" y="1288"/>
                </a:cxn>
                <a:cxn ang="0">
                  <a:pos x="110" y="1286"/>
                </a:cxn>
                <a:cxn ang="0">
                  <a:pos x="76" y="1252"/>
                </a:cxn>
                <a:cxn ang="0">
                  <a:pos x="52" y="1220"/>
                </a:cxn>
                <a:cxn ang="0">
                  <a:pos x="30" y="1176"/>
                </a:cxn>
                <a:cxn ang="0">
                  <a:pos x="12" y="1118"/>
                </a:cxn>
                <a:cxn ang="0">
                  <a:pos x="0" y="1046"/>
                </a:cxn>
                <a:cxn ang="0">
                  <a:pos x="2" y="956"/>
                </a:cxn>
                <a:cxn ang="0">
                  <a:pos x="6" y="904"/>
                </a:cxn>
                <a:cxn ang="0">
                  <a:pos x="22" y="804"/>
                </a:cxn>
                <a:cxn ang="0">
                  <a:pos x="48" y="710"/>
                </a:cxn>
                <a:cxn ang="0">
                  <a:pos x="80" y="624"/>
                </a:cxn>
                <a:cxn ang="0">
                  <a:pos x="118" y="544"/>
                </a:cxn>
                <a:cxn ang="0">
                  <a:pos x="162" y="470"/>
                </a:cxn>
                <a:cxn ang="0">
                  <a:pos x="212" y="402"/>
                </a:cxn>
                <a:cxn ang="0">
                  <a:pos x="264" y="338"/>
                </a:cxn>
                <a:cxn ang="0">
                  <a:pos x="292" y="308"/>
                </a:cxn>
                <a:cxn ang="0">
                  <a:pos x="354" y="250"/>
                </a:cxn>
                <a:cxn ang="0">
                  <a:pos x="426" y="194"/>
                </a:cxn>
                <a:cxn ang="0">
                  <a:pos x="502" y="142"/>
                </a:cxn>
                <a:cxn ang="0">
                  <a:pos x="646" y="60"/>
                </a:cxn>
                <a:cxn ang="0">
                  <a:pos x="766" y="0"/>
                </a:cxn>
              </a:cxnLst>
              <a:rect l="0" t="0" r="r" b="b"/>
              <a:pathLst>
                <a:path w="766" h="1356">
                  <a:moveTo>
                    <a:pt x="766" y="0"/>
                  </a:moveTo>
                  <a:lnTo>
                    <a:pt x="766" y="0"/>
                  </a:lnTo>
                  <a:lnTo>
                    <a:pt x="736" y="28"/>
                  </a:lnTo>
                  <a:lnTo>
                    <a:pt x="704" y="60"/>
                  </a:lnTo>
                  <a:lnTo>
                    <a:pt x="662" y="106"/>
                  </a:lnTo>
                  <a:lnTo>
                    <a:pt x="616" y="162"/>
                  </a:lnTo>
                  <a:lnTo>
                    <a:pt x="590" y="194"/>
                  </a:lnTo>
                  <a:lnTo>
                    <a:pt x="566" y="228"/>
                  </a:lnTo>
                  <a:lnTo>
                    <a:pt x="540" y="266"/>
                  </a:lnTo>
                  <a:lnTo>
                    <a:pt x="516" y="306"/>
                  </a:lnTo>
                  <a:lnTo>
                    <a:pt x="492" y="348"/>
                  </a:lnTo>
                  <a:lnTo>
                    <a:pt x="468" y="392"/>
                  </a:lnTo>
                  <a:lnTo>
                    <a:pt x="446" y="438"/>
                  </a:lnTo>
                  <a:lnTo>
                    <a:pt x="426" y="488"/>
                  </a:lnTo>
                  <a:lnTo>
                    <a:pt x="408" y="538"/>
                  </a:lnTo>
                  <a:lnTo>
                    <a:pt x="392" y="592"/>
                  </a:lnTo>
                  <a:lnTo>
                    <a:pt x="380" y="646"/>
                  </a:lnTo>
                  <a:lnTo>
                    <a:pt x="370" y="704"/>
                  </a:lnTo>
                  <a:lnTo>
                    <a:pt x="362" y="762"/>
                  </a:lnTo>
                  <a:lnTo>
                    <a:pt x="360" y="822"/>
                  </a:lnTo>
                  <a:lnTo>
                    <a:pt x="360" y="884"/>
                  </a:lnTo>
                  <a:lnTo>
                    <a:pt x="366" y="948"/>
                  </a:lnTo>
                  <a:lnTo>
                    <a:pt x="376" y="1012"/>
                  </a:lnTo>
                  <a:lnTo>
                    <a:pt x="382" y="1044"/>
                  </a:lnTo>
                  <a:lnTo>
                    <a:pt x="390" y="1078"/>
                  </a:lnTo>
                  <a:lnTo>
                    <a:pt x="400" y="1112"/>
                  </a:lnTo>
                  <a:lnTo>
                    <a:pt x="410" y="1146"/>
                  </a:lnTo>
                  <a:lnTo>
                    <a:pt x="422" y="1180"/>
                  </a:lnTo>
                  <a:lnTo>
                    <a:pt x="436" y="1214"/>
                  </a:lnTo>
                  <a:lnTo>
                    <a:pt x="452" y="1250"/>
                  </a:lnTo>
                  <a:lnTo>
                    <a:pt x="468" y="1284"/>
                  </a:lnTo>
                  <a:lnTo>
                    <a:pt x="486" y="1320"/>
                  </a:lnTo>
                  <a:lnTo>
                    <a:pt x="508" y="1356"/>
                  </a:lnTo>
                  <a:lnTo>
                    <a:pt x="116" y="1288"/>
                  </a:lnTo>
                  <a:lnTo>
                    <a:pt x="116" y="1288"/>
                  </a:lnTo>
                  <a:lnTo>
                    <a:pt x="110" y="1286"/>
                  </a:lnTo>
                  <a:lnTo>
                    <a:pt x="96" y="1274"/>
                  </a:lnTo>
                  <a:lnTo>
                    <a:pt x="76" y="1252"/>
                  </a:lnTo>
                  <a:lnTo>
                    <a:pt x="64" y="1238"/>
                  </a:lnTo>
                  <a:lnTo>
                    <a:pt x="52" y="1220"/>
                  </a:lnTo>
                  <a:lnTo>
                    <a:pt x="40" y="1200"/>
                  </a:lnTo>
                  <a:lnTo>
                    <a:pt x="30" y="1176"/>
                  </a:lnTo>
                  <a:lnTo>
                    <a:pt x="20" y="1148"/>
                  </a:lnTo>
                  <a:lnTo>
                    <a:pt x="12" y="1118"/>
                  </a:lnTo>
                  <a:lnTo>
                    <a:pt x="6" y="1084"/>
                  </a:lnTo>
                  <a:lnTo>
                    <a:pt x="0" y="1046"/>
                  </a:lnTo>
                  <a:lnTo>
                    <a:pt x="0" y="1002"/>
                  </a:lnTo>
                  <a:lnTo>
                    <a:pt x="2" y="956"/>
                  </a:lnTo>
                  <a:lnTo>
                    <a:pt x="2" y="956"/>
                  </a:lnTo>
                  <a:lnTo>
                    <a:pt x="6" y="904"/>
                  </a:lnTo>
                  <a:lnTo>
                    <a:pt x="14" y="852"/>
                  </a:lnTo>
                  <a:lnTo>
                    <a:pt x="22" y="804"/>
                  </a:lnTo>
                  <a:lnTo>
                    <a:pt x="34" y="756"/>
                  </a:lnTo>
                  <a:lnTo>
                    <a:pt x="48" y="710"/>
                  </a:lnTo>
                  <a:lnTo>
                    <a:pt x="62" y="666"/>
                  </a:lnTo>
                  <a:lnTo>
                    <a:pt x="80" y="624"/>
                  </a:lnTo>
                  <a:lnTo>
                    <a:pt x="98" y="584"/>
                  </a:lnTo>
                  <a:lnTo>
                    <a:pt x="118" y="544"/>
                  </a:lnTo>
                  <a:lnTo>
                    <a:pt x="140" y="508"/>
                  </a:lnTo>
                  <a:lnTo>
                    <a:pt x="162" y="470"/>
                  </a:lnTo>
                  <a:lnTo>
                    <a:pt x="186" y="436"/>
                  </a:lnTo>
                  <a:lnTo>
                    <a:pt x="212" y="402"/>
                  </a:lnTo>
                  <a:lnTo>
                    <a:pt x="238" y="370"/>
                  </a:lnTo>
                  <a:lnTo>
                    <a:pt x="264" y="338"/>
                  </a:lnTo>
                  <a:lnTo>
                    <a:pt x="292" y="308"/>
                  </a:lnTo>
                  <a:lnTo>
                    <a:pt x="292" y="308"/>
                  </a:lnTo>
                  <a:lnTo>
                    <a:pt x="322" y="278"/>
                  </a:lnTo>
                  <a:lnTo>
                    <a:pt x="354" y="250"/>
                  </a:lnTo>
                  <a:lnTo>
                    <a:pt x="390" y="220"/>
                  </a:lnTo>
                  <a:lnTo>
                    <a:pt x="426" y="194"/>
                  </a:lnTo>
                  <a:lnTo>
                    <a:pt x="464" y="168"/>
                  </a:lnTo>
                  <a:lnTo>
                    <a:pt x="502" y="142"/>
                  </a:lnTo>
                  <a:lnTo>
                    <a:pt x="578" y="98"/>
                  </a:lnTo>
                  <a:lnTo>
                    <a:pt x="646" y="60"/>
                  </a:lnTo>
                  <a:lnTo>
                    <a:pt x="704" y="30"/>
                  </a:lnTo>
                  <a:lnTo>
                    <a:pt x="766" y="0"/>
                  </a:lnTo>
                  <a:lnTo>
                    <a:pt x="766" y="0"/>
                  </a:lnTo>
                  <a:close/>
                </a:path>
              </a:pathLst>
            </a:custGeom>
            <a:solidFill>
              <a:srgbClr val="3886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lt1"/>
                </a:solidFill>
                <a:latin typeface="Arial" panose="020B0604020202020204" pitchFamily="34" charset="0"/>
                <a:cs typeface="+mn-ea"/>
                <a:sym typeface="Arial" panose="020B0604020202020204" pitchFamily="34" charset="0"/>
              </a:endParaRPr>
            </a:p>
          </p:txBody>
        </p:sp>
        <p:sp>
          <p:nvSpPr>
            <p:cNvPr id="26" name="모서리가 둥근 직사각형 236"/>
            <p:cNvSpPr/>
            <p:nvPr/>
          </p:nvSpPr>
          <p:spPr bwMode="auto">
            <a:xfrm>
              <a:off x="2330879" y="2336800"/>
              <a:ext cx="3078145" cy="3036106"/>
            </a:xfrm>
            <a:prstGeom prst="roundRect">
              <a:avLst>
                <a:gd name="adj" fmla="val 5110"/>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prstClr val="white"/>
                </a:solidFill>
                <a:latin typeface="Arial" panose="020B0604020202020204" pitchFamily="34" charset="0"/>
                <a:cs typeface="+mn-ea"/>
                <a:sym typeface="Arial" panose="020B0604020202020204" pitchFamily="34" charset="0"/>
              </a:endParaRPr>
            </a:p>
          </p:txBody>
        </p:sp>
        <p:sp>
          <p:nvSpPr>
            <p:cNvPr id="27" name="Freeform 49"/>
            <p:cNvSpPr/>
            <p:nvPr/>
          </p:nvSpPr>
          <p:spPr bwMode="auto">
            <a:xfrm rot="7202387">
              <a:off x="2534792" y="2086360"/>
              <a:ext cx="1852395" cy="1053972"/>
            </a:xfrm>
            <a:custGeom>
              <a:avLst/>
              <a:gdLst/>
              <a:ahLst/>
              <a:cxnLst>
                <a:cxn ang="0">
                  <a:pos x="1440" y="656"/>
                </a:cxn>
                <a:cxn ang="0">
                  <a:pos x="1416" y="558"/>
                </a:cxn>
                <a:cxn ang="0">
                  <a:pos x="1370" y="444"/>
                </a:cxn>
                <a:cxn ang="0">
                  <a:pos x="1326" y="374"/>
                </a:cxn>
                <a:cxn ang="0">
                  <a:pos x="1266" y="306"/>
                </a:cxn>
                <a:cxn ang="0">
                  <a:pos x="1192" y="246"/>
                </a:cxn>
                <a:cxn ang="0">
                  <a:pos x="1098" y="200"/>
                </a:cxn>
                <a:cxn ang="0">
                  <a:pos x="982" y="174"/>
                </a:cxn>
                <a:cxn ang="0">
                  <a:pos x="894" y="168"/>
                </a:cxn>
                <a:cxn ang="0">
                  <a:pos x="432" y="230"/>
                </a:cxn>
                <a:cxn ang="0">
                  <a:pos x="386" y="236"/>
                </a:cxn>
                <a:cxn ang="0">
                  <a:pos x="276" y="238"/>
                </a:cxn>
                <a:cxn ang="0">
                  <a:pos x="178" y="220"/>
                </a:cxn>
                <a:cxn ang="0">
                  <a:pos x="82" y="174"/>
                </a:cxn>
                <a:cxn ang="0">
                  <a:pos x="42" y="136"/>
                </a:cxn>
                <a:cxn ang="0">
                  <a:pos x="24" y="116"/>
                </a:cxn>
                <a:cxn ang="0">
                  <a:pos x="10" y="80"/>
                </a:cxn>
                <a:cxn ang="0">
                  <a:pos x="0" y="0"/>
                </a:cxn>
                <a:cxn ang="0">
                  <a:pos x="2" y="42"/>
                </a:cxn>
                <a:cxn ang="0">
                  <a:pos x="22" y="152"/>
                </a:cxn>
                <a:cxn ang="0">
                  <a:pos x="74" y="284"/>
                </a:cxn>
                <a:cxn ang="0">
                  <a:pos x="126" y="378"/>
                </a:cxn>
                <a:cxn ang="0">
                  <a:pos x="198" y="478"/>
                </a:cxn>
                <a:cxn ang="0">
                  <a:pos x="294" y="586"/>
                </a:cxn>
                <a:cxn ang="0">
                  <a:pos x="418" y="696"/>
                </a:cxn>
                <a:cxn ang="0">
                  <a:pos x="570" y="806"/>
                </a:cxn>
                <a:cxn ang="0">
                  <a:pos x="614" y="834"/>
                </a:cxn>
                <a:cxn ang="0">
                  <a:pos x="732" y="892"/>
                </a:cxn>
                <a:cxn ang="0">
                  <a:pos x="854" y="934"/>
                </a:cxn>
                <a:cxn ang="0">
                  <a:pos x="990" y="958"/>
                </a:cxn>
                <a:cxn ang="0">
                  <a:pos x="1086" y="954"/>
                </a:cxn>
                <a:cxn ang="0">
                  <a:pos x="1152" y="936"/>
                </a:cxn>
                <a:cxn ang="0">
                  <a:pos x="1252" y="892"/>
                </a:cxn>
                <a:cxn ang="0">
                  <a:pos x="1340" y="836"/>
                </a:cxn>
                <a:cxn ang="0">
                  <a:pos x="1430" y="754"/>
                </a:cxn>
                <a:cxn ang="0">
                  <a:pos x="1444" y="744"/>
                </a:cxn>
                <a:cxn ang="0">
                  <a:pos x="1488" y="734"/>
                </a:cxn>
                <a:cxn ang="0">
                  <a:pos x="1562" y="734"/>
                </a:cxn>
                <a:cxn ang="0">
                  <a:pos x="1630" y="736"/>
                </a:cxn>
                <a:cxn ang="0">
                  <a:pos x="1664" y="742"/>
                </a:cxn>
                <a:cxn ang="0">
                  <a:pos x="1680" y="732"/>
                </a:cxn>
                <a:cxn ang="0">
                  <a:pos x="1684" y="700"/>
                </a:cxn>
                <a:cxn ang="0">
                  <a:pos x="1680" y="684"/>
                </a:cxn>
                <a:cxn ang="0">
                  <a:pos x="1668" y="670"/>
                </a:cxn>
                <a:cxn ang="0">
                  <a:pos x="1654" y="668"/>
                </a:cxn>
                <a:cxn ang="0">
                  <a:pos x="1624" y="688"/>
                </a:cxn>
                <a:cxn ang="0">
                  <a:pos x="1600" y="696"/>
                </a:cxn>
                <a:cxn ang="0">
                  <a:pos x="1544" y="696"/>
                </a:cxn>
                <a:cxn ang="0">
                  <a:pos x="1506" y="694"/>
                </a:cxn>
                <a:cxn ang="0">
                  <a:pos x="1458" y="688"/>
                </a:cxn>
                <a:cxn ang="0">
                  <a:pos x="1444" y="678"/>
                </a:cxn>
              </a:cxnLst>
              <a:rect l="0" t="0" r="r" b="b"/>
              <a:pathLst>
                <a:path w="1684" h="958">
                  <a:moveTo>
                    <a:pt x="1444" y="678"/>
                  </a:moveTo>
                  <a:lnTo>
                    <a:pt x="1444" y="678"/>
                  </a:lnTo>
                  <a:lnTo>
                    <a:pt x="1440" y="656"/>
                  </a:lnTo>
                  <a:lnTo>
                    <a:pt x="1436" y="630"/>
                  </a:lnTo>
                  <a:lnTo>
                    <a:pt x="1428" y="598"/>
                  </a:lnTo>
                  <a:lnTo>
                    <a:pt x="1416" y="558"/>
                  </a:lnTo>
                  <a:lnTo>
                    <a:pt x="1402" y="514"/>
                  </a:lnTo>
                  <a:lnTo>
                    <a:pt x="1382" y="468"/>
                  </a:lnTo>
                  <a:lnTo>
                    <a:pt x="1370" y="444"/>
                  </a:lnTo>
                  <a:lnTo>
                    <a:pt x="1356" y="420"/>
                  </a:lnTo>
                  <a:lnTo>
                    <a:pt x="1342" y="396"/>
                  </a:lnTo>
                  <a:lnTo>
                    <a:pt x="1326" y="374"/>
                  </a:lnTo>
                  <a:lnTo>
                    <a:pt x="1308" y="350"/>
                  </a:lnTo>
                  <a:lnTo>
                    <a:pt x="1288" y="328"/>
                  </a:lnTo>
                  <a:lnTo>
                    <a:pt x="1266" y="306"/>
                  </a:lnTo>
                  <a:lnTo>
                    <a:pt x="1244" y="284"/>
                  </a:lnTo>
                  <a:lnTo>
                    <a:pt x="1218" y="264"/>
                  </a:lnTo>
                  <a:lnTo>
                    <a:pt x="1192" y="246"/>
                  </a:lnTo>
                  <a:lnTo>
                    <a:pt x="1162" y="228"/>
                  </a:lnTo>
                  <a:lnTo>
                    <a:pt x="1130" y="214"/>
                  </a:lnTo>
                  <a:lnTo>
                    <a:pt x="1098" y="200"/>
                  </a:lnTo>
                  <a:lnTo>
                    <a:pt x="1062" y="190"/>
                  </a:lnTo>
                  <a:lnTo>
                    <a:pt x="1024" y="180"/>
                  </a:lnTo>
                  <a:lnTo>
                    <a:pt x="982" y="174"/>
                  </a:lnTo>
                  <a:lnTo>
                    <a:pt x="940" y="170"/>
                  </a:lnTo>
                  <a:lnTo>
                    <a:pt x="894" y="168"/>
                  </a:lnTo>
                  <a:lnTo>
                    <a:pt x="894" y="168"/>
                  </a:lnTo>
                  <a:lnTo>
                    <a:pt x="730" y="188"/>
                  </a:lnTo>
                  <a:lnTo>
                    <a:pt x="580" y="208"/>
                  </a:lnTo>
                  <a:lnTo>
                    <a:pt x="432" y="230"/>
                  </a:lnTo>
                  <a:lnTo>
                    <a:pt x="432" y="230"/>
                  </a:lnTo>
                  <a:lnTo>
                    <a:pt x="420" y="232"/>
                  </a:lnTo>
                  <a:lnTo>
                    <a:pt x="386" y="236"/>
                  </a:lnTo>
                  <a:lnTo>
                    <a:pt x="336" y="238"/>
                  </a:lnTo>
                  <a:lnTo>
                    <a:pt x="308" y="238"/>
                  </a:lnTo>
                  <a:lnTo>
                    <a:pt x="276" y="238"/>
                  </a:lnTo>
                  <a:lnTo>
                    <a:pt x="244" y="234"/>
                  </a:lnTo>
                  <a:lnTo>
                    <a:pt x="212" y="228"/>
                  </a:lnTo>
                  <a:lnTo>
                    <a:pt x="178" y="220"/>
                  </a:lnTo>
                  <a:lnTo>
                    <a:pt x="144" y="208"/>
                  </a:lnTo>
                  <a:lnTo>
                    <a:pt x="112" y="194"/>
                  </a:lnTo>
                  <a:lnTo>
                    <a:pt x="82" y="174"/>
                  </a:lnTo>
                  <a:lnTo>
                    <a:pt x="68" y="162"/>
                  </a:lnTo>
                  <a:lnTo>
                    <a:pt x="54" y="150"/>
                  </a:lnTo>
                  <a:lnTo>
                    <a:pt x="42" y="136"/>
                  </a:lnTo>
                  <a:lnTo>
                    <a:pt x="30" y="122"/>
                  </a:lnTo>
                  <a:lnTo>
                    <a:pt x="30" y="122"/>
                  </a:lnTo>
                  <a:lnTo>
                    <a:pt x="24" y="116"/>
                  </a:lnTo>
                  <a:lnTo>
                    <a:pt x="20" y="108"/>
                  </a:lnTo>
                  <a:lnTo>
                    <a:pt x="14" y="96"/>
                  </a:lnTo>
                  <a:lnTo>
                    <a:pt x="10" y="80"/>
                  </a:lnTo>
                  <a:lnTo>
                    <a:pt x="4" y="58"/>
                  </a:lnTo>
                  <a:lnTo>
                    <a:pt x="2" y="32"/>
                  </a:lnTo>
                  <a:lnTo>
                    <a:pt x="0" y="0"/>
                  </a:lnTo>
                  <a:lnTo>
                    <a:pt x="0" y="0"/>
                  </a:lnTo>
                  <a:lnTo>
                    <a:pt x="0" y="20"/>
                  </a:lnTo>
                  <a:lnTo>
                    <a:pt x="2" y="42"/>
                  </a:lnTo>
                  <a:lnTo>
                    <a:pt x="4" y="72"/>
                  </a:lnTo>
                  <a:lnTo>
                    <a:pt x="12" y="108"/>
                  </a:lnTo>
                  <a:lnTo>
                    <a:pt x="22" y="152"/>
                  </a:lnTo>
                  <a:lnTo>
                    <a:pt x="38" y="200"/>
                  </a:lnTo>
                  <a:lnTo>
                    <a:pt x="60" y="256"/>
                  </a:lnTo>
                  <a:lnTo>
                    <a:pt x="74" y="284"/>
                  </a:lnTo>
                  <a:lnTo>
                    <a:pt x="90" y="314"/>
                  </a:lnTo>
                  <a:lnTo>
                    <a:pt x="106" y="346"/>
                  </a:lnTo>
                  <a:lnTo>
                    <a:pt x="126" y="378"/>
                  </a:lnTo>
                  <a:lnTo>
                    <a:pt x="148" y="410"/>
                  </a:lnTo>
                  <a:lnTo>
                    <a:pt x="172" y="444"/>
                  </a:lnTo>
                  <a:lnTo>
                    <a:pt x="198" y="478"/>
                  </a:lnTo>
                  <a:lnTo>
                    <a:pt x="228" y="514"/>
                  </a:lnTo>
                  <a:lnTo>
                    <a:pt x="260" y="550"/>
                  </a:lnTo>
                  <a:lnTo>
                    <a:pt x="294" y="586"/>
                  </a:lnTo>
                  <a:lnTo>
                    <a:pt x="332" y="622"/>
                  </a:lnTo>
                  <a:lnTo>
                    <a:pt x="374" y="658"/>
                  </a:lnTo>
                  <a:lnTo>
                    <a:pt x="418" y="696"/>
                  </a:lnTo>
                  <a:lnTo>
                    <a:pt x="464" y="732"/>
                  </a:lnTo>
                  <a:lnTo>
                    <a:pt x="516" y="770"/>
                  </a:lnTo>
                  <a:lnTo>
                    <a:pt x="570" y="806"/>
                  </a:lnTo>
                  <a:lnTo>
                    <a:pt x="570" y="806"/>
                  </a:lnTo>
                  <a:lnTo>
                    <a:pt x="582" y="814"/>
                  </a:lnTo>
                  <a:lnTo>
                    <a:pt x="614" y="834"/>
                  </a:lnTo>
                  <a:lnTo>
                    <a:pt x="666" y="862"/>
                  </a:lnTo>
                  <a:lnTo>
                    <a:pt x="698" y="876"/>
                  </a:lnTo>
                  <a:lnTo>
                    <a:pt x="732" y="892"/>
                  </a:lnTo>
                  <a:lnTo>
                    <a:pt x="770" y="908"/>
                  </a:lnTo>
                  <a:lnTo>
                    <a:pt x="810" y="922"/>
                  </a:lnTo>
                  <a:lnTo>
                    <a:pt x="854" y="934"/>
                  </a:lnTo>
                  <a:lnTo>
                    <a:pt x="898" y="944"/>
                  </a:lnTo>
                  <a:lnTo>
                    <a:pt x="944" y="952"/>
                  </a:lnTo>
                  <a:lnTo>
                    <a:pt x="990" y="958"/>
                  </a:lnTo>
                  <a:lnTo>
                    <a:pt x="1038" y="958"/>
                  </a:lnTo>
                  <a:lnTo>
                    <a:pt x="1086" y="954"/>
                  </a:lnTo>
                  <a:lnTo>
                    <a:pt x="1086" y="954"/>
                  </a:lnTo>
                  <a:lnTo>
                    <a:pt x="1094" y="952"/>
                  </a:lnTo>
                  <a:lnTo>
                    <a:pt x="1116" y="948"/>
                  </a:lnTo>
                  <a:lnTo>
                    <a:pt x="1152" y="936"/>
                  </a:lnTo>
                  <a:lnTo>
                    <a:pt x="1198" y="918"/>
                  </a:lnTo>
                  <a:lnTo>
                    <a:pt x="1224" y="906"/>
                  </a:lnTo>
                  <a:lnTo>
                    <a:pt x="1252" y="892"/>
                  </a:lnTo>
                  <a:lnTo>
                    <a:pt x="1280" y="876"/>
                  </a:lnTo>
                  <a:lnTo>
                    <a:pt x="1310" y="856"/>
                  </a:lnTo>
                  <a:lnTo>
                    <a:pt x="1340" y="836"/>
                  </a:lnTo>
                  <a:lnTo>
                    <a:pt x="1370" y="810"/>
                  </a:lnTo>
                  <a:lnTo>
                    <a:pt x="1400" y="784"/>
                  </a:lnTo>
                  <a:lnTo>
                    <a:pt x="1430" y="754"/>
                  </a:lnTo>
                  <a:lnTo>
                    <a:pt x="1430" y="754"/>
                  </a:lnTo>
                  <a:lnTo>
                    <a:pt x="1434" y="750"/>
                  </a:lnTo>
                  <a:lnTo>
                    <a:pt x="1444" y="744"/>
                  </a:lnTo>
                  <a:lnTo>
                    <a:pt x="1462" y="738"/>
                  </a:lnTo>
                  <a:lnTo>
                    <a:pt x="1474" y="736"/>
                  </a:lnTo>
                  <a:lnTo>
                    <a:pt x="1488" y="734"/>
                  </a:lnTo>
                  <a:lnTo>
                    <a:pt x="1488" y="734"/>
                  </a:lnTo>
                  <a:lnTo>
                    <a:pt x="1518" y="734"/>
                  </a:lnTo>
                  <a:lnTo>
                    <a:pt x="1562" y="734"/>
                  </a:lnTo>
                  <a:lnTo>
                    <a:pt x="1604" y="734"/>
                  </a:lnTo>
                  <a:lnTo>
                    <a:pt x="1630" y="736"/>
                  </a:lnTo>
                  <a:lnTo>
                    <a:pt x="1630" y="736"/>
                  </a:lnTo>
                  <a:lnTo>
                    <a:pt x="1646" y="742"/>
                  </a:lnTo>
                  <a:lnTo>
                    <a:pt x="1658" y="744"/>
                  </a:lnTo>
                  <a:lnTo>
                    <a:pt x="1664" y="742"/>
                  </a:lnTo>
                  <a:lnTo>
                    <a:pt x="1668" y="740"/>
                  </a:lnTo>
                  <a:lnTo>
                    <a:pt x="1680" y="732"/>
                  </a:lnTo>
                  <a:lnTo>
                    <a:pt x="1680" y="732"/>
                  </a:lnTo>
                  <a:lnTo>
                    <a:pt x="1684" y="728"/>
                  </a:lnTo>
                  <a:lnTo>
                    <a:pt x="1684" y="722"/>
                  </a:lnTo>
                  <a:lnTo>
                    <a:pt x="1684" y="700"/>
                  </a:lnTo>
                  <a:lnTo>
                    <a:pt x="1684" y="700"/>
                  </a:lnTo>
                  <a:lnTo>
                    <a:pt x="1684" y="690"/>
                  </a:lnTo>
                  <a:lnTo>
                    <a:pt x="1680" y="684"/>
                  </a:lnTo>
                  <a:lnTo>
                    <a:pt x="1676" y="678"/>
                  </a:lnTo>
                  <a:lnTo>
                    <a:pt x="1672" y="672"/>
                  </a:lnTo>
                  <a:lnTo>
                    <a:pt x="1668" y="670"/>
                  </a:lnTo>
                  <a:lnTo>
                    <a:pt x="1662" y="668"/>
                  </a:lnTo>
                  <a:lnTo>
                    <a:pt x="1658" y="666"/>
                  </a:lnTo>
                  <a:lnTo>
                    <a:pt x="1654" y="668"/>
                  </a:lnTo>
                  <a:lnTo>
                    <a:pt x="1654" y="668"/>
                  </a:lnTo>
                  <a:lnTo>
                    <a:pt x="1636" y="680"/>
                  </a:lnTo>
                  <a:lnTo>
                    <a:pt x="1624" y="688"/>
                  </a:lnTo>
                  <a:lnTo>
                    <a:pt x="1624" y="688"/>
                  </a:lnTo>
                  <a:lnTo>
                    <a:pt x="1618" y="690"/>
                  </a:lnTo>
                  <a:lnTo>
                    <a:pt x="1600" y="696"/>
                  </a:lnTo>
                  <a:lnTo>
                    <a:pt x="1586" y="696"/>
                  </a:lnTo>
                  <a:lnTo>
                    <a:pt x="1568" y="698"/>
                  </a:lnTo>
                  <a:lnTo>
                    <a:pt x="1544" y="696"/>
                  </a:lnTo>
                  <a:lnTo>
                    <a:pt x="1516" y="694"/>
                  </a:lnTo>
                  <a:lnTo>
                    <a:pt x="1516" y="694"/>
                  </a:lnTo>
                  <a:lnTo>
                    <a:pt x="1506" y="694"/>
                  </a:lnTo>
                  <a:lnTo>
                    <a:pt x="1484" y="692"/>
                  </a:lnTo>
                  <a:lnTo>
                    <a:pt x="1470" y="690"/>
                  </a:lnTo>
                  <a:lnTo>
                    <a:pt x="1458" y="688"/>
                  </a:lnTo>
                  <a:lnTo>
                    <a:pt x="1448" y="684"/>
                  </a:lnTo>
                  <a:lnTo>
                    <a:pt x="1444" y="678"/>
                  </a:lnTo>
                  <a:lnTo>
                    <a:pt x="1444" y="678"/>
                  </a:lnTo>
                  <a:close/>
                </a:path>
              </a:pathLst>
            </a:custGeom>
            <a:solidFill>
              <a:srgbClr val="5B9BD5"/>
            </a:solidFill>
            <a:ln w="19050">
              <a:noFill/>
              <a:headEnd type="oval"/>
              <a:tailEnd type="oval"/>
            </a:ln>
            <a:effectLst/>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ko-KR" altLang="en-US">
                <a:solidFill>
                  <a:prstClr val="black"/>
                </a:solidFill>
                <a:latin typeface="Arial" panose="020B0604020202020204" pitchFamily="34" charset="0"/>
                <a:ea typeface="+mn-ea"/>
                <a:cs typeface="+mn-ea"/>
                <a:sym typeface="Arial" panose="020B0604020202020204" pitchFamily="34" charset="0"/>
              </a:endParaRPr>
            </a:p>
          </p:txBody>
        </p:sp>
        <p:sp>
          <p:nvSpPr>
            <p:cNvPr id="28" name="Freeform 49"/>
            <p:cNvSpPr/>
            <p:nvPr/>
          </p:nvSpPr>
          <p:spPr bwMode="auto">
            <a:xfrm rot="14549685">
              <a:off x="4435285" y="3880280"/>
              <a:ext cx="1852613" cy="1054100"/>
            </a:xfrm>
            <a:custGeom>
              <a:avLst/>
              <a:gdLst/>
              <a:ahLst/>
              <a:cxnLst>
                <a:cxn ang="0">
                  <a:pos x="1440" y="656"/>
                </a:cxn>
                <a:cxn ang="0">
                  <a:pos x="1416" y="558"/>
                </a:cxn>
                <a:cxn ang="0">
                  <a:pos x="1370" y="444"/>
                </a:cxn>
                <a:cxn ang="0">
                  <a:pos x="1326" y="374"/>
                </a:cxn>
                <a:cxn ang="0">
                  <a:pos x="1266" y="306"/>
                </a:cxn>
                <a:cxn ang="0">
                  <a:pos x="1192" y="246"/>
                </a:cxn>
                <a:cxn ang="0">
                  <a:pos x="1098" y="200"/>
                </a:cxn>
                <a:cxn ang="0">
                  <a:pos x="982" y="174"/>
                </a:cxn>
                <a:cxn ang="0">
                  <a:pos x="894" y="168"/>
                </a:cxn>
                <a:cxn ang="0">
                  <a:pos x="432" y="230"/>
                </a:cxn>
                <a:cxn ang="0">
                  <a:pos x="386" y="236"/>
                </a:cxn>
                <a:cxn ang="0">
                  <a:pos x="276" y="238"/>
                </a:cxn>
                <a:cxn ang="0">
                  <a:pos x="178" y="220"/>
                </a:cxn>
                <a:cxn ang="0">
                  <a:pos x="82" y="174"/>
                </a:cxn>
                <a:cxn ang="0">
                  <a:pos x="42" y="136"/>
                </a:cxn>
                <a:cxn ang="0">
                  <a:pos x="24" y="116"/>
                </a:cxn>
                <a:cxn ang="0">
                  <a:pos x="10" y="80"/>
                </a:cxn>
                <a:cxn ang="0">
                  <a:pos x="0" y="0"/>
                </a:cxn>
                <a:cxn ang="0">
                  <a:pos x="2" y="42"/>
                </a:cxn>
                <a:cxn ang="0">
                  <a:pos x="22" y="152"/>
                </a:cxn>
                <a:cxn ang="0">
                  <a:pos x="74" y="284"/>
                </a:cxn>
                <a:cxn ang="0">
                  <a:pos x="126" y="378"/>
                </a:cxn>
                <a:cxn ang="0">
                  <a:pos x="198" y="478"/>
                </a:cxn>
                <a:cxn ang="0">
                  <a:pos x="294" y="586"/>
                </a:cxn>
                <a:cxn ang="0">
                  <a:pos x="418" y="696"/>
                </a:cxn>
                <a:cxn ang="0">
                  <a:pos x="570" y="806"/>
                </a:cxn>
                <a:cxn ang="0">
                  <a:pos x="614" y="834"/>
                </a:cxn>
                <a:cxn ang="0">
                  <a:pos x="732" y="892"/>
                </a:cxn>
                <a:cxn ang="0">
                  <a:pos x="854" y="934"/>
                </a:cxn>
                <a:cxn ang="0">
                  <a:pos x="990" y="958"/>
                </a:cxn>
                <a:cxn ang="0">
                  <a:pos x="1086" y="954"/>
                </a:cxn>
                <a:cxn ang="0">
                  <a:pos x="1152" y="936"/>
                </a:cxn>
                <a:cxn ang="0">
                  <a:pos x="1252" y="892"/>
                </a:cxn>
                <a:cxn ang="0">
                  <a:pos x="1340" y="836"/>
                </a:cxn>
                <a:cxn ang="0">
                  <a:pos x="1430" y="754"/>
                </a:cxn>
                <a:cxn ang="0">
                  <a:pos x="1444" y="744"/>
                </a:cxn>
                <a:cxn ang="0">
                  <a:pos x="1488" y="734"/>
                </a:cxn>
                <a:cxn ang="0">
                  <a:pos x="1562" y="734"/>
                </a:cxn>
                <a:cxn ang="0">
                  <a:pos x="1630" y="736"/>
                </a:cxn>
                <a:cxn ang="0">
                  <a:pos x="1664" y="742"/>
                </a:cxn>
                <a:cxn ang="0">
                  <a:pos x="1680" y="732"/>
                </a:cxn>
                <a:cxn ang="0">
                  <a:pos x="1684" y="700"/>
                </a:cxn>
                <a:cxn ang="0">
                  <a:pos x="1680" y="684"/>
                </a:cxn>
                <a:cxn ang="0">
                  <a:pos x="1668" y="670"/>
                </a:cxn>
                <a:cxn ang="0">
                  <a:pos x="1654" y="668"/>
                </a:cxn>
                <a:cxn ang="0">
                  <a:pos x="1624" y="688"/>
                </a:cxn>
                <a:cxn ang="0">
                  <a:pos x="1600" y="696"/>
                </a:cxn>
                <a:cxn ang="0">
                  <a:pos x="1544" y="696"/>
                </a:cxn>
                <a:cxn ang="0">
                  <a:pos x="1506" y="694"/>
                </a:cxn>
                <a:cxn ang="0">
                  <a:pos x="1458" y="688"/>
                </a:cxn>
                <a:cxn ang="0">
                  <a:pos x="1444" y="678"/>
                </a:cxn>
              </a:cxnLst>
              <a:rect l="0" t="0" r="r" b="b"/>
              <a:pathLst>
                <a:path w="1684" h="958">
                  <a:moveTo>
                    <a:pt x="1444" y="678"/>
                  </a:moveTo>
                  <a:lnTo>
                    <a:pt x="1444" y="678"/>
                  </a:lnTo>
                  <a:lnTo>
                    <a:pt x="1440" y="656"/>
                  </a:lnTo>
                  <a:lnTo>
                    <a:pt x="1436" y="630"/>
                  </a:lnTo>
                  <a:lnTo>
                    <a:pt x="1428" y="598"/>
                  </a:lnTo>
                  <a:lnTo>
                    <a:pt x="1416" y="558"/>
                  </a:lnTo>
                  <a:lnTo>
                    <a:pt x="1402" y="514"/>
                  </a:lnTo>
                  <a:lnTo>
                    <a:pt x="1382" y="468"/>
                  </a:lnTo>
                  <a:lnTo>
                    <a:pt x="1370" y="444"/>
                  </a:lnTo>
                  <a:lnTo>
                    <a:pt x="1356" y="420"/>
                  </a:lnTo>
                  <a:lnTo>
                    <a:pt x="1342" y="396"/>
                  </a:lnTo>
                  <a:lnTo>
                    <a:pt x="1326" y="374"/>
                  </a:lnTo>
                  <a:lnTo>
                    <a:pt x="1308" y="350"/>
                  </a:lnTo>
                  <a:lnTo>
                    <a:pt x="1288" y="328"/>
                  </a:lnTo>
                  <a:lnTo>
                    <a:pt x="1266" y="306"/>
                  </a:lnTo>
                  <a:lnTo>
                    <a:pt x="1244" y="284"/>
                  </a:lnTo>
                  <a:lnTo>
                    <a:pt x="1218" y="264"/>
                  </a:lnTo>
                  <a:lnTo>
                    <a:pt x="1192" y="246"/>
                  </a:lnTo>
                  <a:lnTo>
                    <a:pt x="1162" y="228"/>
                  </a:lnTo>
                  <a:lnTo>
                    <a:pt x="1130" y="214"/>
                  </a:lnTo>
                  <a:lnTo>
                    <a:pt x="1098" y="200"/>
                  </a:lnTo>
                  <a:lnTo>
                    <a:pt x="1062" y="190"/>
                  </a:lnTo>
                  <a:lnTo>
                    <a:pt x="1024" y="180"/>
                  </a:lnTo>
                  <a:lnTo>
                    <a:pt x="982" y="174"/>
                  </a:lnTo>
                  <a:lnTo>
                    <a:pt x="940" y="170"/>
                  </a:lnTo>
                  <a:lnTo>
                    <a:pt x="894" y="168"/>
                  </a:lnTo>
                  <a:lnTo>
                    <a:pt x="894" y="168"/>
                  </a:lnTo>
                  <a:lnTo>
                    <a:pt x="730" y="188"/>
                  </a:lnTo>
                  <a:lnTo>
                    <a:pt x="580" y="208"/>
                  </a:lnTo>
                  <a:lnTo>
                    <a:pt x="432" y="230"/>
                  </a:lnTo>
                  <a:lnTo>
                    <a:pt x="432" y="230"/>
                  </a:lnTo>
                  <a:lnTo>
                    <a:pt x="420" y="232"/>
                  </a:lnTo>
                  <a:lnTo>
                    <a:pt x="386" y="236"/>
                  </a:lnTo>
                  <a:lnTo>
                    <a:pt x="336" y="238"/>
                  </a:lnTo>
                  <a:lnTo>
                    <a:pt x="308" y="238"/>
                  </a:lnTo>
                  <a:lnTo>
                    <a:pt x="276" y="238"/>
                  </a:lnTo>
                  <a:lnTo>
                    <a:pt x="244" y="234"/>
                  </a:lnTo>
                  <a:lnTo>
                    <a:pt x="212" y="228"/>
                  </a:lnTo>
                  <a:lnTo>
                    <a:pt x="178" y="220"/>
                  </a:lnTo>
                  <a:lnTo>
                    <a:pt x="144" y="208"/>
                  </a:lnTo>
                  <a:lnTo>
                    <a:pt x="112" y="194"/>
                  </a:lnTo>
                  <a:lnTo>
                    <a:pt x="82" y="174"/>
                  </a:lnTo>
                  <a:lnTo>
                    <a:pt x="68" y="162"/>
                  </a:lnTo>
                  <a:lnTo>
                    <a:pt x="54" y="150"/>
                  </a:lnTo>
                  <a:lnTo>
                    <a:pt x="42" y="136"/>
                  </a:lnTo>
                  <a:lnTo>
                    <a:pt x="30" y="122"/>
                  </a:lnTo>
                  <a:lnTo>
                    <a:pt x="30" y="122"/>
                  </a:lnTo>
                  <a:lnTo>
                    <a:pt x="24" y="116"/>
                  </a:lnTo>
                  <a:lnTo>
                    <a:pt x="20" y="108"/>
                  </a:lnTo>
                  <a:lnTo>
                    <a:pt x="14" y="96"/>
                  </a:lnTo>
                  <a:lnTo>
                    <a:pt x="10" y="80"/>
                  </a:lnTo>
                  <a:lnTo>
                    <a:pt x="4" y="58"/>
                  </a:lnTo>
                  <a:lnTo>
                    <a:pt x="2" y="32"/>
                  </a:lnTo>
                  <a:lnTo>
                    <a:pt x="0" y="0"/>
                  </a:lnTo>
                  <a:lnTo>
                    <a:pt x="0" y="0"/>
                  </a:lnTo>
                  <a:lnTo>
                    <a:pt x="0" y="20"/>
                  </a:lnTo>
                  <a:lnTo>
                    <a:pt x="2" y="42"/>
                  </a:lnTo>
                  <a:lnTo>
                    <a:pt x="4" y="72"/>
                  </a:lnTo>
                  <a:lnTo>
                    <a:pt x="12" y="108"/>
                  </a:lnTo>
                  <a:lnTo>
                    <a:pt x="22" y="152"/>
                  </a:lnTo>
                  <a:lnTo>
                    <a:pt x="38" y="200"/>
                  </a:lnTo>
                  <a:lnTo>
                    <a:pt x="60" y="256"/>
                  </a:lnTo>
                  <a:lnTo>
                    <a:pt x="74" y="284"/>
                  </a:lnTo>
                  <a:lnTo>
                    <a:pt x="90" y="314"/>
                  </a:lnTo>
                  <a:lnTo>
                    <a:pt x="106" y="346"/>
                  </a:lnTo>
                  <a:lnTo>
                    <a:pt x="126" y="378"/>
                  </a:lnTo>
                  <a:lnTo>
                    <a:pt x="148" y="410"/>
                  </a:lnTo>
                  <a:lnTo>
                    <a:pt x="172" y="444"/>
                  </a:lnTo>
                  <a:lnTo>
                    <a:pt x="198" y="478"/>
                  </a:lnTo>
                  <a:lnTo>
                    <a:pt x="228" y="514"/>
                  </a:lnTo>
                  <a:lnTo>
                    <a:pt x="260" y="550"/>
                  </a:lnTo>
                  <a:lnTo>
                    <a:pt x="294" y="586"/>
                  </a:lnTo>
                  <a:lnTo>
                    <a:pt x="332" y="622"/>
                  </a:lnTo>
                  <a:lnTo>
                    <a:pt x="374" y="658"/>
                  </a:lnTo>
                  <a:lnTo>
                    <a:pt x="418" y="696"/>
                  </a:lnTo>
                  <a:lnTo>
                    <a:pt x="464" y="732"/>
                  </a:lnTo>
                  <a:lnTo>
                    <a:pt x="516" y="770"/>
                  </a:lnTo>
                  <a:lnTo>
                    <a:pt x="570" y="806"/>
                  </a:lnTo>
                  <a:lnTo>
                    <a:pt x="570" y="806"/>
                  </a:lnTo>
                  <a:lnTo>
                    <a:pt x="582" y="814"/>
                  </a:lnTo>
                  <a:lnTo>
                    <a:pt x="614" y="834"/>
                  </a:lnTo>
                  <a:lnTo>
                    <a:pt x="666" y="862"/>
                  </a:lnTo>
                  <a:lnTo>
                    <a:pt x="698" y="876"/>
                  </a:lnTo>
                  <a:lnTo>
                    <a:pt x="732" y="892"/>
                  </a:lnTo>
                  <a:lnTo>
                    <a:pt x="770" y="908"/>
                  </a:lnTo>
                  <a:lnTo>
                    <a:pt x="810" y="922"/>
                  </a:lnTo>
                  <a:lnTo>
                    <a:pt x="854" y="934"/>
                  </a:lnTo>
                  <a:lnTo>
                    <a:pt x="898" y="944"/>
                  </a:lnTo>
                  <a:lnTo>
                    <a:pt x="944" y="952"/>
                  </a:lnTo>
                  <a:lnTo>
                    <a:pt x="990" y="958"/>
                  </a:lnTo>
                  <a:lnTo>
                    <a:pt x="1038" y="958"/>
                  </a:lnTo>
                  <a:lnTo>
                    <a:pt x="1086" y="954"/>
                  </a:lnTo>
                  <a:lnTo>
                    <a:pt x="1086" y="954"/>
                  </a:lnTo>
                  <a:lnTo>
                    <a:pt x="1094" y="952"/>
                  </a:lnTo>
                  <a:lnTo>
                    <a:pt x="1116" y="948"/>
                  </a:lnTo>
                  <a:lnTo>
                    <a:pt x="1152" y="936"/>
                  </a:lnTo>
                  <a:lnTo>
                    <a:pt x="1198" y="918"/>
                  </a:lnTo>
                  <a:lnTo>
                    <a:pt x="1224" y="906"/>
                  </a:lnTo>
                  <a:lnTo>
                    <a:pt x="1252" y="892"/>
                  </a:lnTo>
                  <a:lnTo>
                    <a:pt x="1280" y="876"/>
                  </a:lnTo>
                  <a:lnTo>
                    <a:pt x="1310" y="856"/>
                  </a:lnTo>
                  <a:lnTo>
                    <a:pt x="1340" y="836"/>
                  </a:lnTo>
                  <a:lnTo>
                    <a:pt x="1370" y="810"/>
                  </a:lnTo>
                  <a:lnTo>
                    <a:pt x="1400" y="784"/>
                  </a:lnTo>
                  <a:lnTo>
                    <a:pt x="1430" y="754"/>
                  </a:lnTo>
                  <a:lnTo>
                    <a:pt x="1430" y="754"/>
                  </a:lnTo>
                  <a:lnTo>
                    <a:pt x="1434" y="750"/>
                  </a:lnTo>
                  <a:lnTo>
                    <a:pt x="1444" y="744"/>
                  </a:lnTo>
                  <a:lnTo>
                    <a:pt x="1462" y="738"/>
                  </a:lnTo>
                  <a:lnTo>
                    <a:pt x="1474" y="736"/>
                  </a:lnTo>
                  <a:lnTo>
                    <a:pt x="1488" y="734"/>
                  </a:lnTo>
                  <a:lnTo>
                    <a:pt x="1488" y="734"/>
                  </a:lnTo>
                  <a:lnTo>
                    <a:pt x="1518" y="734"/>
                  </a:lnTo>
                  <a:lnTo>
                    <a:pt x="1562" y="734"/>
                  </a:lnTo>
                  <a:lnTo>
                    <a:pt x="1604" y="734"/>
                  </a:lnTo>
                  <a:lnTo>
                    <a:pt x="1630" y="736"/>
                  </a:lnTo>
                  <a:lnTo>
                    <a:pt x="1630" y="736"/>
                  </a:lnTo>
                  <a:lnTo>
                    <a:pt x="1646" y="742"/>
                  </a:lnTo>
                  <a:lnTo>
                    <a:pt x="1658" y="744"/>
                  </a:lnTo>
                  <a:lnTo>
                    <a:pt x="1664" y="742"/>
                  </a:lnTo>
                  <a:lnTo>
                    <a:pt x="1668" y="740"/>
                  </a:lnTo>
                  <a:lnTo>
                    <a:pt x="1680" y="732"/>
                  </a:lnTo>
                  <a:lnTo>
                    <a:pt x="1680" y="732"/>
                  </a:lnTo>
                  <a:lnTo>
                    <a:pt x="1684" y="728"/>
                  </a:lnTo>
                  <a:lnTo>
                    <a:pt x="1684" y="722"/>
                  </a:lnTo>
                  <a:lnTo>
                    <a:pt x="1684" y="700"/>
                  </a:lnTo>
                  <a:lnTo>
                    <a:pt x="1684" y="700"/>
                  </a:lnTo>
                  <a:lnTo>
                    <a:pt x="1684" y="690"/>
                  </a:lnTo>
                  <a:lnTo>
                    <a:pt x="1680" y="684"/>
                  </a:lnTo>
                  <a:lnTo>
                    <a:pt x="1676" y="678"/>
                  </a:lnTo>
                  <a:lnTo>
                    <a:pt x="1672" y="672"/>
                  </a:lnTo>
                  <a:lnTo>
                    <a:pt x="1668" y="670"/>
                  </a:lnTo>
                  <a:lnTo>
                    <a:pt x="1662" y="668"/>
                  </a:lnTo>
                  <a:lnTo>
                    <a:pt x="1658" y="666"/>
                  </a:lnTo>
                  <a:lnTo>
                    <a:pt x="1654" y="668"/>
                  </a:lnTo>
                  <a:lnTo>
                    <a:pt x="1654" y="668"/>
                  </a:lnTo>
                  <a:lnTo>
                    <a:pt x="1636" y="680"/>
                  </a:lnTo>
                  <a:lnTo>
                    <a:pt x="1624" y="688"/>
                  </a:lnTo>
                  <a:lnTo>
                    <a:pt x="1624" y="688"/>
                  </a:lnTo>
                  <a:lnTo>
                    <a:pt x="1618" y="690"/>
                  </a:lnTo>
                  <a:lnTo>
                    <a:pt x="1600" y="696"/>
                  </a:lnTo>
                  <a:lnTo>
                    <a:pt x="1586" y="696"/>
                  </a:lnTo>
                  <a:lnTo>
                    <a:pt x="1568" y="698"/>
                  </a:lnTo>
                  <a:lnTo>
                    <a:pt x="1544" y="696"/>
                  </a:lnTo>
                  <a:lnTo>
                    <a:pt x="1516" y="694"/>
                  </a:lnTo>
                  <a:lnTo>
                    <a:pt x="1516" y="694"/>
                  </a:lnTo>
                  <a:lnTo>
                    <a:pt x="1506" y="694"/>
                  </a:lnTo>
                  <a:lnTo>
                    <a:pt x="1484" y="692"/>
                  </a:lnTo>
                  <a:lnTo>
                    <a:pt x="1470" y="690"/>
                  </a:lnTo>
                  <a:lnTo>
                    <a:pt x="1458" y="688"/>
                  </a:lnTo>
                  <a:lnTo>
                    <a:pt x="1448" y="684"/>
                  </a:lnTo>
                  <a:lnTo>
                    <a:pt x="1444" y="678"/>
                  </a:lnTo>
                  <a:lnTo>
                    <a:pt x="1444" y="678"/>
                  </a:lnTo>
                  <a:close/>
                </a:path>
              </a:pathLst>
            </a:custGeom>
            <a:solidFill>
              <a:srgbClr val="5B9BD5"/>
            </a:solidFill>
            <a:ln w="19050">
              <a:noFill/>
              <a:headEnd type="oval"/>
              <a:tailEnd type="oval"/>
            </a:ln>
            <a:effec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solidFill>
                  <a:prstClr val="black"/>
                </a:solidFill>
                <a:latin typeface="Arial" panose="020B0604020202020204" pitchFamily="34" charset="0"/>
                <a:cs typeface="+mn-ea"/>
                <a:sym typeface="Arial" panose="020B0604020202020204" pitchFamily="34" charset="0"/>
              </a:endParaRPr>
            </a:p>
          </p:txBody>
        </p:sp>
        <p:sp>
          <p:nvSpPr>
            <p:cNvPr id="29" name="Freeform 49"/>
            <p:cNvSpPr/>
            <p:nvPr/>
          </p:nvSpPr>
          <p:spPr bwMode="auto">
            <a:xfrm>
              <a:off x="1973866" y="4650482"/>
              <a:ext cx="1852613" cy="1054100"/>
            </a:xfrm>
            <a:custGeom>
              <a:avLst/>
              <a:gdLst/>
              <a:ahLst/>
              <a:cxnLst>
                <a:cxn ang="0">
                  <a:pos x="1440" y="656"/>
                </a:cxn>
                <a:cxn ang="0">
                  <a:pos x="1416" y="558"/>
                </a:cxn>
                <a:cxn ang="0">
                  <a:pos x="1370" y="444"/>
                </a:cxn>
                <a:cxn ang="0">
                  <a:pos x="1326" y="374"/>
                </a:cxn>
                <a:cxn ang="0">
                  <a:pos x="1266" y="306"/>
                </a:cxn>
                <a:cxn ang="0">
                  <a:pos x="1192" y="246"/>
                </a:cxn>
                <a:cxn ang="0">
                  <a:pos x="1098" y="200"/>
                </a:cxn>
                <a:cxn ang="0">
                  <a:pos x="982" y="174"/>
                </a:cxn>
                <a:cxn ang="0">
                  <a:pos x="894" y="168"/>
                </a:cxn>
                <a:cxn ang="0">
                  <a:pos x="432" y="230"/>
                </a:cxn>
                <a:cxn ang="0">
                  <a:pos x="386" y="236"/>
                </a:cxn>
                <a:cxn ang="0">
                  <a:pos x="276" y="238"/>
                </a:cxn>
                <a:cxn ang="0">
                  <a:pos x="178" y="220"/>
                </a:cxn>
                <a:cxn ang="0">
                  <a:pos x="82" y="174"/>
                </a:cxn>
                <a:cxn ang="0">
                  <a:pos x="42" y="136"/>
                </a:cxn>
                <a:cxn ang="0">
                  <a:pos x="24" y="116"/>
                </a:cxn>
                <a:cxn ang="0">
                  <a:pos x="10" y="80"/>
                </a:cxn>
                <a:cxn ang="0">
                  <a:pos x="0" y="0"/>
                </a:cxn>
                <a:cxn ang="0">
                  <a:pos x="2" y="42"/>
                </a:cxn>
                <a:cxn ang="0">
                  <a:pos x="22" y="152"/>
                </a:cxn>
                <a:cxn ang="0">
                  <a:pos x="74" y="284"/>
                </a:cxn>
                <a:cxn ang="0">
                  <a:pos x="126" y="378"/>
                </a:cxn>
                <a:cxn ang="0">
                  <a:pos x="198" y="478"/>
                </a:cxn>
                <a:cxn ang="0">
                  <a:pos x="294" y="586"/>
                </a:cxn>
                <a:cxn ang="0">
                  <a:pos x="418" y="696"/>
                </a:cxn>
                <a:cxn ang="0">
                  <a:pos x="570" y="806"/>
                </a:cxn>
                <a:cxn ang="0">
                  <a:pos x="614" y="834"/>
                </a:cxn>
                <a:cxn ang="0">
                  <a:pos x="732" y="892"/>
                </a:cxn>
                <a:cxn ang="0">
                  <a:pos x="854" y="934"/>
                </a:cxn>
                <a:cxn ang="0">
                  <a:pos x="990" y="958"/>
                </a:cxn>
                <a:cxn ang="0">
                  <a:pos x="1086" y="954"/>
                </a:cxn>
                <a:cxn ang="0">
                  <a:pos x="1152" y="936"/>
                </a:cxn>
                <a:cxn ang="0">
                  <a:pos x="1252" y="892"/>
                </a:cxn>
                <a:cxn ang="0">
                  <a:pos x="1340" y="836"/>
                </a:cxn>
                <a:cxn ang="0">
                  <a:pos x="1430" y="754"/>
                </a:cxn>
                <a:cxn ang="0">
                  <a:pos x="1444" y="744"/>
                </a:cxn>
                <a:cxn ang="0">
                  <a:pos x="1488" y="734"/>
                </a:cxn>
                <a:cxn ang="0">
                  <a:pos x="1562" y="734"/>
                </a:cxn>
                <a:cxn ang="0">
                  <a:pos x="1630" y="736"/>
                </a:cxn>
                <a:cxn ang="0">
                  <a:pos x="1664" y="742"/>
                </a:cxn>
                <a:cxn ang="0">
                  <a:pos x="1680" y="732"/>
                </a:cxn>
                <a:cxn ang="0">
                  <a:pos x="1684" y="700"/>
                </a:cxn>
                <a:cxn ang="0">
                  <a:pos x="1680" y="684"/>
                </a:cxn>
                <a:cxn ang="0">
                  <a:pos x="1668" y="670"/>
                </a:cxn>
                <a:cxn ang="0">
                  <a:pos x="1654" y="668"/>
                </a:cxn>
                <a:cxn ang="0">
                  <a:pos x="1624" y="688"/>
                </a:cxn>
                <a:cxn ang="0">
                  <a:pos x="1600" y="696"/>
                </a:cxn>
                <a:cxn ang="0">
                  <a:pos x="1544" y="696"/>
                </a:cxn>
                <a:cxn ang="0">
                  <a:pos x="1506" y="694"/>
                </a:cxn>
                <a:cxn ang="0">
                  <a:pos x="1458" y="688"/>
                </a:cxn>
                <a:cxn ang="0">
                  <a:pos x="1444" y="678"/>
                </a:cxn>
              </a:cxnLst>
              <a:rect l="0" t="0" r="r" b="b"/>
              <a:pathLst>
                <a:path w="1684" h="958">
                  <a:moveTo>
                    <a:pt x="1444" y="678"/>
                  </a:moveTo>
                  <a:lnTo>
                    <a:pt x="1444" y="678"/>
                  </a:lnTo>
                  <a:lnTo>
                    <a:pt x="1440" y="656"/>
                  </a:lnTo>
                  <a:lnTo>
                    <a:pt x="1436" y="630"/>
                  </a:lnTo>
                  <a:lnTo>
                    <a:pt x="1428" y="598"/>
                  </a:lnTo>
                  <a:lnTo>
                    <a:pt x="1416" y="558"/>
                  </a:lnTo>
                  <a:lnTo>
                    <a:pt x="1402" y="514"/>
                  </a:lnTo>
                  <a:lnTo>
                    <a:pt x="1382" y="468"/>
                  </a:lnTo>
                  <a:lnTo>
                    <a:pt x="1370" y="444"/>
                  </a:lnTo>
                  <a:lnTo>
                    <a:pt x="1356" y="420"/>
                  </a:lnTo>
                  <a:lnTo>
                    <a:pt x="1342" y="396"/>
                  </a:lnTo>
                  <a:lnTo>
                    <a:pt x="1326" y="374"/>
                  </a:lnTo>
                  <a:lnTo>
                    <a:pt x="1308" y="350"/>
                  </a:lnTo>
                  <a:lnTo>
                    <a:pt x="1288" y="328"/>
                  </a:lnTo>
                  <a:lnTo>
                    <a:pt x="1266" y="306"/>
                  </a:lnTo>
                  <a:lnTo>
                    <a:pt x="1244" y="284"/>
                  </a:lnTo>
                  <a:lnTo>
                    <a:pt x="1218" y="264"/>
                  </a:lnTo>
                  <a:lnTo>
                    <a:pt x="1192" y="246"/>
                  </a:lnTo>
                  <a:lnTo>
                    <a:pt x="1162" y="228"/>
                  </a:lnTo>
                  <a:lnTo>
                    <a:pt x="1130" y="214"/>
                  </a:lnTo>
                  <a:lnTo>
                    <a:pt x="1098" y="200"/>
                  </a:lnTo>
                  <a:lnTo>
                    <a:pt x="1062" y="190"/>
                  </a:lnTo>
                  <a:lnTo>
                    <a:pt x="1024" y="180"/>
                  </a:lnTo>
                  <a:lnTo>
                    <a:pt x="982" y="174"/>
                  </a:lnTo>
                  <a:lnTo>
                    <a:pt x="940" y="170"/>
                  </a:lnTo>
                  <a:lnTo>
                    <a:pt x="894" y="168"/>
                  </a:lnTo>
                  <a:lnTo>
                    <a:pt x="894" y="168"/>
                  </a:lnTo>
                  <a:lnTo>
                    <a:pt x="730" y="188"/>
                  </a:lnTo>
                  <a:lnTo>
                    <a:pt x="580" y="208"/>
                  </a:lnTo>
                  <a:lnTo>
                    <a:pt x="432" y="230"/>
                  </a:lnTo>
                  <a:lnTo>
                    <a:pt x="432" y="230"/>
                  </a:lnTo>
                  <a:lnTo>
                    <a:pt x="420" y="232"/>
                  </a:lnTo>
                  <a:lnTo>
                    <a:pt x="386" y="236"/>
                  </a:lnTo>
                  <a:lnTo>
                    <a:pt x="336" y="238"/>
                  </a:lnTo>
                  <a:lnTo>
                    <a:pt x="308" y="238"/>
                  </a:lnTo>
                  <a:lnTo>
                    <a:pt x="276" y="238"/>
                  </a:lnTo>
                  <a:lnTo>
                    <a:pt x="244" y="234"/>
                  </a:lnTo>
                  <a:lnTo>
                    <a:pt x="212" y="228"/>
                  </a:lnTo>
                  <a:lnTo>
                    <a:pt x="178" y="220"/>
                  </a:lnTo>
                  <a:lnTo>
                    <a:pt x="144" y="208"/>
                  </a:lnTo>
                  <a:lnTo>
                    <a:pt x="112" y="194"/>
                  </a:lnTo>
                  <a:lnTo>
                    <a:pt x="82" y="174"/>
                  </a:lnTo>
                  <a:lnTo>
                    <a:pt x="68" y="162"/>
                  </a:lnTo>
                  <a:lnTo>
                    <a:pt x="54" y="150"/>
                  </a:lnTo>
                  <a:lnTo>
                    <a:pt x="42" y="136"/>
                  </a:lnTo>
                  <a:lnTo>
                    <a:pt x="30" y="122"/>
                  </a:lnTo>
                  <a:lnTo>
                    <a:pt x="30" y="122"/>
                  </a:lnTo>
                  <a:lnTo>
                    <a:pt x="24" y="116"/>
                  </a:lnTo>
                  <a:lnTo>
                    <a:pt x="20" y="108"/>
                  </a:lnTo>
                  <a:lnTo>
                    <a:pt x="14" y="96"/>
                  </a:lnTo>
                  <a:lnTo>
                    <a:pt x="10" y="80"/>
                  </a:lnTo>
                  <a:lnTo>
                    <a:pt x="4" y="58"/>
                  </a:lnTo>
                  <a:lnTo>
                    <a:pt x="2" y="32"/>
                  </a:lnTo>
                  <a:lnTo>
                    <a:pt x="0" y="0"/>
                  </a:lnTo>
                  <a:lnTo>
                    <a:pt x="0" y="0"/>
                  </a:lnTo>
                  <a:lnTo>
                    <a:pt x="0" y="20"/>
                  </a:lnTo>
                  <a:lnTo>
                    <a:pt x="2" y="42"/>
                  </a:lnTo>
                  <a:lnTo>
                    <a:pt x="4" y="72"/>
                  </a:lnTo>
                  <a:lnTo>
                    <a:pt x="12" y="108"/>
                  </a:lnTo>
                  <a:lnTo>
                    <a:pt x="22" y="152"/>
                  </a:lnTo>
                  <a:lnTo>
                    <a:pt x="38" y="200"/>
                  </a:lnTo>
                  <a:lnTo>
                    <a:pt x="60" y="256"/>
                  </a:lnTo>
                  <a:lnTo>
                    <a:pt x="74" y="284"/>
                  </a:lnTo>
                  <a:lnTo>
                    <a:pt x="90" y="314"/>
                  </a:lnTo>
                  <a:lnTo>
                    <a:pt x="106" y="346"/>
                  </a:lnTo>
                  <a:lnTo>
                    <a:pt x="126" y="378"/>
                  </a:lnTo>
                  <a:lnTo>
                    <a:pt x="148" y="410"/>
                  </a:lnTo>
                  <a:lnTo>
                    <a:pt x="172" y="444"/>
                  </a:lnTo>
                  <a:lnTo>
                    <a:pt x="198" y="478"/>
                  </a:lnTo>
                  <a:lnTo>
                    <a:pt x="228" y="514"/>
                  </a:lnTo>
                  <a:lnTo>
                    <a:pt x="260" y="550"/>
                  </a:lnTo>
                  <a:lnTo>
                    <a:pt x="294" y="586"/>
                  </a:lnTo>
                  <a:lnTo>
                    <a:pt x="332" y="622"/>
                  </a:lnTo>
                  <a:lnTo>
                    <a:pt x="374" y="658"/>
                  </a:lnTo>
                  <a:lnTo>
                    <a:pt x="418" y="696"/>
                  </a:lnTo>
                  <a:lnTo>
                    <a:pt x="464" y="732"/>
                  </a:lnTo>
                  <a:lnTo>
                    <a:pt x="516" y="770"/>
                  </a:lnTo>
                  <a:lnTo>
                    <a:pt x="570" y="806"/>
                  </a:lnTo>
                  <a:lnTo>
                    <a:pt x="570" y="806"/>
                  </a:lnTo>
                  <a:lnTo>
                    <a:pt x="582" y="814"/>
                  </a:lnTo>
                  <a:lnTo>
                    <a:pt x="614" y="834"/>
                  </a:lnTo>
                  <a:lnTo>
                    <a:pt x="666" y="862"/>
                  </a:lnTo>
                  <a:lnTo>
                    <a:pt x="698" y="876"/>
                  </a:lnTo>
                  <a:lnTo>
                    <a:pt x="732" y="892"/>
                  </a:lnTo>
                  <a:lnTo>
                    <a:pt x="770" y="908"/>
                  </a:lnTo>
                  <a:lnTo>
                    <a:pt x="810" y="922"/>
                  </a:lnTo>
                  <a:lnTo>
                    <a:pt x="854" y="934"/>
                  </a:lnTo>
                  <a:lnTo>
                    <a:pt x="898" y="944"/>
                  </a:lnTo>
                  <a:lnTo>
                    <a:pt x="944" y="952"/>
                  </a:lnTo>
                  <a:lnTo>
                    <a:pt x="990" y="958"/>
                  </a:lnTo>
                  <a:lnTo>
                    <a:pt x="1038" y="958"/>
                  </a:lnTo>
                  <a:lnTo>
                    <a:pt x="1086" y="954"/>
                  </a:lnTo>
                  <a:lnTo>
                    <a:pt x="1086" y="954"/>
                  </a:lnTo>
                  <a:lnTo>
                    <a:pt x="1094" y="952"/>
                  </a:lnTo>
                  <a:lnTo>
                    <a:pt x="1116" y="948"/>
                  </a:lnTo>
                  <a:lnTo>
                    <a:pt x="1152" y="936"/>
                  </a:lnTo>
                  <a:lnTo>
                    <a:pt x="1198" y="918"/>
                  </a:lnTo>
                  <a:lnTo>
                    <a:pt x="1224" y="906"/>
                  </a:lnTo>
                  <a:lnTo>
                    <a:pt x="1252" y="892"/>
                  </a:lnTo>
                  <a:lnTo>
                    <a:pt x="1280" y="876"/>
                  </a:lnTo>
                  <a:lnTo>
                    <a:pt x="1310" y="856"/>
                  </a:lnTo>
                  <a:lnTo>
                    <a:pt x="1340" y="836"/>
                  </a:lnTo>
                  <a:lnTo>
                    <a:pt x="1370" y="810"/>
                  </a:lnTo>
                  <a:lnTo>
                    <a:pt x="1400" y="784"/>
                  </a:lnTo>
                  <a:lnTo>
                    <a:pt x="1430" y="754"/>
                  </a:lnTo>
                  <a:lnTo>
                    <a:pt x="1430" y="754"/>
                  </a:lnTo>
                  <a:lnTo>
                    <a:pt x="1434" y="750"/>
                  </a:lnTo>
                  <a:lnTo>
                    <a:pt x="1444" y="744"/>
                  </a:lnTo>
                  <a:lnTo>
                    <a:pt x="1462" y="738"/>
                  </a:lnTo>
                  <a:lnTo>
                    <a:pt x="1474" y="736"/>
                  </a:lnTo>
                  <a:lnTo>
                    <a:pt x="1488" y="734"/>
                  </a:lnTo>
                  <a:lnTo>
                    <a:pt x="1488" y="734"/>
                  </a:lnTo>
                  <a:lnTo>
                    <a:pt x="1518" y="734"/>
                  </a:lnTo>
                  <a:lnTo>
                    <a:pt x="1562" y="734"/>
                  </a:lnTo>
                  <a:lnTo>
                    <a:pt x="1604" y="734"/>
                  </a:lnTo>
                  <a:lnTo>
                    <a:pt x="1630" y="736"/>
                  </a:lnTo>
                  <a:lnTo>
                    <a:pt x="1630" y="736"/>
                  </a:lnTo>
                  <a:lnTo>
                    <a:pt x="1646" y="742"/>
                  </a:lnTo>
                  <a:lnTo>
                    <a:pt x="1658" y="744"/>
                  </a:lnTo>
                  <a:lnTo>
                    <a:pt x="1664" y="742"/>
                  </a:lnTo>
                  <a:lnTo>
                    <a:pt x="1668" y="740"/>
                  </a:lnTo>
                  <a:lnTo>
                    <a:pt x="1680" y="732"/>
                  </a:lnTo>
                  <a:lnTo>
                    <a:pt x="1680" y="732"/>
                  </a:lnTo>
                  <a:lnTo>
                    <a:pt x="1684" y="728"/>
                  </a:lnTo>
                  <a:lnTo>
                    <a:pt x="1684" y="722"/>
                  </a:lnTo>
                  <a:lnTo>
                    <a:pt x="1684" y="700"/>
                  </a:lnTo>
                  <a:lnTo>
                    <a:pt x="1684" y="700"/>
                  </a:lnTo>
                  <a:lnTo>
                    <a:pt x="1684" y="690"/>
                  </a:lnTo>
                  <a:lnTo>
                    <a:pt x="1680" y="684"/>
                  </a:lnTo>
                  <a:lnTo>
                    <a:pt x="1676" y="678"/>
                  </a:lnTo>
                  <a:lnTo>
                    <a:pt x="1672" y="672"/>
                  </a:lnTo>
                  <a:lnTo>
                    <a:pt x="1668" y="670"/>
                  </a:lnTo>
                  <a:lnTo>
                    <a:pt x="1662" y="668"/>
                  </a:lnTo>
                  <a:lnTo>
                    <a:pt x="1658" y="666"/>
                  </a:lnTo>
                  <a:lnTo>
                    <a:pt x="1654" y="668"/>
                  </a:lnTo>
                  <a:lnTo>
                    <a:pt x="1654" y="668"/>
                  </a:lnTo>
                  <a:lnTo>
                    <a:pt x="1636" y="680"/>
                  </a:lnTo>
                  <a:lnTo>
                    <a:pt x="1624" y="688"/>
                  </a:lnTo>
                  <a:lnTo>
                    <a:pt x="1624" y="688"/>
                  </a:lnTo>
                  <a:lnTo>
                    <a:pt x="1618" y="690"/>
                  </a:lnTo>
                  <a:lnTo>
                    <a:pt x="1600" y="696"/>
                  </a:lnTo>
                  <a:lnTo>
                    <a:pt x="1586" y="696"/>
                  </a:lnTo>
                  <a:lnTo>
                    <a:pt x="1568" y="698"/>
                  </a:lnTo>
                  <a:lnTo>
                    <a:pt x="1544" y="696"/>
                  </a:lnTo>
                  <a:lnTo>
                    <a:pt x="1516" y="694"/>
                  </a:lnTo>
                  <a:lnTo>
                    <a:pt x="1516" y="694"/>
                  </a:lnTo>
                  <a:lnTo>
                    <a:pt x="1506" y="694"/>
                  </a:lnTo>
                  <a:lnTo>
                    <a:pt x="1484" y="692"/>
                  </a:lnTo>
                  <a:lnTo>
                    <a:pt x="1470" y="690"/>
                  </a:lnTo>
                  <a:lnTo>
                    <a:pt x="1458" y="688"/>
                  </a:lnTo>
                  <a:lnTo>
                    <a:pt x="1448" y="684"/>
                  </a:lnTo>
                  <a:lnTo>
                    <a:pt x="1444" y="678"/>
                  </a:lnTo>
                  <a:lnTo>
                    <a:pt x="1444" y="678"/>
                  </a:lnTo>
                  <a:close/>
                </a:path>
              </a:pathLst>
            </a:custGeom>
            <a:solidFill>
              <a:srgbClr val="5B9BD5"/>
            </a:solidFill>
            <a:ln w="19050">
              <a:noFill/>
              <a:headEnd type="oval"/>
              <a:tailEnd type="oval"/>
            </a:ln>
            <a:effec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solidFill>
                  <a:prstClr val="black"/>
                </a:solidFill>
                <a:latin typeface="Arial" panose="020B0604020202020204" pitchFamily="34" charset="0"/>
                <a:cs typeface="+mn-ea"/>
                <a:sym typeface="Arial" panose="020B0604020202020204" pitchFamily="34" charset="0"/>
              </a:endParaRPr>
            </a:p>
          </p:txBody>
        </p:sp>
        <p:sp>
          <p:nvSpPr>
            <p:cNvPr id="30" name="직사각형 401"/>
            <p:cNvSpPr/>
            <p:nvPr/>
          </p:nvSpPr>
          <p:spPr bwMode="auto">
            <a:xfrm>
              <a:off x="3042155" y="2560838"/>
              <a:ext cx="589905" cy="276999"/>
            </a:xfrm>
            <a:prstGeom prst="rect">
              <a:avLst/>
            </a:prstGeom>
          </p:spPr>
          <p:txBody>
            <a:bodyPr wrap="none" lIns="0" tIns="0" rIns="0" bIns="0" anchor="ctr">
              <a:spAutoFit/>
            </a:bodyPr>
            <a:lstStyle/>
            <a:p>
              <a:pPr algn="ctr">
                <a:defRPr/>
              </a:pPr>
              <a:r>
                <a:rPr lang="zh-CN" altLang="en-US" dirty="0" smtClean="0">
                  <a:ln>
                    <a:solidFill>
                      <a:prstClr val="white"/>
                    </a:solidFill>
                  </a:ln>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标 题 </a:t>
              </a:r>
              <a:endParaRPr lang="en-US" altLang="ko-KR" dirty="0">
                <a:ln>
                  <a:solidFill>
                    <a:prstClr val="white"/>
                  </a:solidFill>
                </a:ln>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직사각형 402"/>
            <p:cNvSpPr/>
            <p:nvPr/>
          </p:nvSpPr>
          <p:spPr bwMode="auto">
            <a:xfrm>
              <a:off x="2635161" y="5087630"/>
              <a:ext cx="589916" cy="276958"/>
            </a:xfrm>
            <a:prstGeom prst="rect">
              <a:avLst/>
            </a:prstGeom>
          </p:spPr>
          <p:txBody>
            <a:bodyPr wrap="none" lIns="0" tIns="0" rIns="0" bIns="0" anchor="ctr">
              <a:spAutoFit/>
            </a:bodyPr>
            <a:lstStyle/>
            <a:p>
              <a:pPr algn="ctr">
                <a:defRPr/>
              </a:pPr>
              <a:r>
                <a:rPr lang="zh-CN" altLang="en-US" dirty="0">
                  <a:ln>
                    <a:solidFill>
                      <a:prstClr val="white"/>
                    </a:solidFill>
                  </a:ln>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标 题 </a:t>
              </a:r>
              <a:endParaRPr lang="en-US" altLang="ko-KR" dirty="0">
                <a:ln>
                  <a:solidFill>
                    <a:prstClr val="white"/>
                  </a:solidFill>
                </a:ln>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직사각형 403"/>
            <p:cNvSpPr/>
            <p:nvPr/>
          </p:nvSpPr>
          <p:spPr bwMode="auto">
            <a:xfrm>
              <a:off x="5113485" y="4172334"/>
              <a:ext cx="589916" cy="276958"/>
            </a:xfrm>
            <a:prstGeom prst="rect">
              <a:avLst/>
            </a:prstGeom>
          </p:spPr>
          <p:txBody>
            <a:bodyPr wrap="none" lIns="0" tIns="0" rIns="0" bIns="0" anchor="ctr">
              <a:spAutoFit/>
            </a:bodyPr>
            <a:lstStyle/>
            <a:p>
              <a:pPr algn="ctr">
                <a:defRPr/>
              </a:pPr>
              <a:r>
                <a:rPr lang="zh-CN" altLang="en-US" dirty="0">
                  <a:ln>
                    <a:solidFill>
                      <a:prstClr val="white"/>
                    </a:solidFill>
                  </a:ln>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标 题 </a:t>
              </a:r>
              <a:endParaRPr lang="en-US" altLang="ko-KR" dirty="0">
                <a:ln>
                  <a:solidFill>
                    <a:prstClr val="white"/>
                  </a:solidFill>
                </a:ln>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직사각형 399"/>
            <p:cNvSpPr/>
            <p:nvPr/>
          </p:nvSpPr>
          <p:spPr bwMode="auto">
            <a:xfrm>
              <a:off x="3162065" y="3233663"/>
              <a:ext cx="1415772" cy="338554"/>
            </a:xfrm>
            <a:prstGeom prst="rect">
              <a:avLst/>
            </a:prstGeom>
          </p:spPr>
          <p:txBody>
            <a:bodyPr wrap="none">
              <a:spAutoFit/>
            </a:bodyPr>
            <a:lstStyle/>
            <a:p>
              <a:pPr defTabSz="1216660">
                <a:spcBef>
                  <a:spcPct val="20000"/>
                </a:spcBef>
                <a:defRPr/>
              </a:pPr>
              <a:r>
                <a:rPr lang="zh-CN" altLang="en-US" sz="1600" b="1"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单击编辑标题</a:t>
              </a:r>
              <a:endParaRPr lang="ko-KR" altLang="en-US" sz="1600" b="1" dirty="0">
                <a:solidFill>
                  <a:srgbClr val="FFFFFF"/>
                </a:solidFill>
                <a:latin typeface="Arial" panose="020B0604020202020204" pitchFamily="34" charset="0"/>
                <a:cs typeface="+mn-ea"/>
                <a:sym typeface="Arial" panose="020B0604020202020204" pitchFamily="34" charset="0"/>
              </a:endParaRPr>
            </a:p>
          </p:txBody>
        </p:sp>
        <p:sp>
          <p:nvSpPr>
            <p:cNvPr id="34" name="직사각형 400"/>
            <p:cNvSpPr/>
            <p:nvPr/>
          </p:nvSpPr>
          <p:spPr bwMode="auto">
            <a:xfrm>
              <a:off x="2826603" y="3652835"/>
              <a:ext cx="2024063" cy="1107996"/>
            </a:xfrm>
            <a:prstGeom prst="rect">
              <a:avLst/>
            </a:prstGeom>
          </p:spPr>
          <p:txBody>
            <a:bodyPr lIns="0" tIns="0" rIns="0" bIns="0" anchor="ctr">
              <a:spAutoFit/>
            </a:bodyPr>
            <a:lstStyle/>
            <a:p>
              <a:pPr algn="just">
                <a:lnSpc>
                  <a:spcPct val="150000"/>
                </a:lnSpc>
              </a:pPr>
              <a:r>
                <a:rPr lang="zh-CN" altLang="en-US" sz="1200" dirty="0">
                  <a:solidFill>
                    <a:srgbClr val="FFFFFF"/>
                  </a:solidFill>
                  <a:latin typeface="微软雅黑 Light" pitchFamily="34" charset="-122"/>
                  <a:ea typeface="微软雅黑 Light" pitchFamily="34" charset="-122"/>
                </a:rPr>
                <a:t>点击输入简要文字内容，文字内容需概括精炼，不用多余的文字修饰，言简意赅的说明分项内容</a:t>
              </a:r>
              <a:r>
                <a:rPr lang="zh-CN" altLang="en-US" sz="1200" dirty="0" smtClean="0">
                  <a:solidFill>
                    <a:srgbClr val="FFFFFF"/>
                  </a:solidFill>
                  <a:latin typeface="微软雅黑 Light" pitchFamily="34" charset="-122"/>
                  <a:ea typeface="微软雅黑 Light" pitchFamily="34" charset="-122"/>
                </a:rPr>
                <a:t>。</a:t>
              </a:r>
              <a:endParaRPr lang="en-US" altLang="zh-CN" sz="1200" dirty="0">
                <a:solidFill>
                  <a:srgbClr val="FFFFFF"/>
                </a:solidFill>
                <a:latin typeface="微软雅黑 Light" pitchFamily="34" charset="-122"/>
                <a:ea typeface="微软雅黑 Light" pitchFamily="34" charset="-122"/>
              </a:endParaRPr>
            </a:p>
          </p:txBody>
        </p:sp>
      </p:grpSp>
      <p:sp>
        <p:nvSpPr>
          <p:cNvPr id="35" name="TextBox 13"/>
          <p:cNvSpPr txBox="1"/>
          <p:nvPr/>
        </p:nvSpPr>
        <p:spPr>
          <a:xfrm>
            <a:off x="8006303" y="2267430"/>
            <a:ext cx="1376899" cy="246221"/>
          </a:xfrm>
          <a:prstGeom prst="rect">
            <a:avLst/>
          </a:prstGeom>
          <a:noFill/>
        </p:spPr>
        <p:txBody>
          <a:bodyPr wrap="square" lIns="0" tIns="0" rIns="0" bIns="0" rtlCol="0" anchor="t" anchorCtr="0">
            <a:spAutoFit/>
          </a:bodyPr>
          <a:lstStyle/>
          <a:p>
            <a:pPr algn="ctr" defTabSz="1216660">
              <a:spcBef>
                <a:spcPct val="20000"/>
              </a:spcBef>
              <a:defRPr/>
            </a:pPr>
            <a:r>
              <a:rPr lang="zh-CN" altLang="en-US" sz="1600" b="1"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Box 13"/>
          <p:cNvSpPr txBox="1"/>
          <p:nvPr/>
        </p:nvSpPr>
        <p:spPr>
          <a:xfrm>
            <a:off x="8010384" y="2553335"/>
            <a:ext cx="1381495" cy="184666"/>
          </a:xfrm>
          <a:prstGeom prst="rect">
            <a:avLst/>
          </a:prstGeom>
          <a:noFill/>
        </p:spPr>
        <p:txBody>
          <a:bodyPr wrap="square" lIns="0" tIns="0" rIns="0" bIns="0" rtlCol="0" anchor="t" anchorCtr="0">
            <a:spAutoFit/>
          </a:bodyPr>
          <a:lstStyle/>
          <a:p>
            <a:pPr defTabSz="1216660">
              <a:spcBef>
                <a:spcPct val="20000"/>
              </a:spcBef>
              <a:defRPr/>
            </a:pPr>
            <a:r>
              <a:rPr lang="zh-CN" altLang="en-US" sz="1200" smtClean="0">
                <a:solidFill>
                  <a:srgbClr val="FFFFFF"/>
                </a:solidFill>
                <a:latin typeface="Arial" panose="020B0604020202020204" pitchFamily="34" charset="0"/>
                <a:ea typeface="微软雅黑" panose="020B0503020204020204" pitchFamily="34" charset="-122"/>
                <a:sym typeface="Arial" panose="020B0604020202020204" pitchFamily="34" charset="0"/>
              </a:rPr>
              <a:t>单击此处可编辑内容</a:t>
            </a:r>
            <a:endParaRPr lang="en-US" altLang="zh-CN"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TextBox 13"/>
          <p:cNvSpPr txBox="1"/>
          <p:nvPr/>
        </p:nvSpPr>
        <p:spPr>
          <a:xfrm>
            <a:off x="8006303" y="3871024"/>
            <a:ext cx="1376899" cy="246221"/>
          </a:xfrm>
          <a:prstGeom prst="rect">
            <a:avLst/>
          </a:prstGeom>
          <a:noFill/>
        </p:spPr>
        <p:txBody>
          <a:bodyPr wrap="square" lIns="0" tIns="0" rIns="0" bIns="0" rtlCol="0" anchor="t" anchorCtr="0">
            <a:spAutoFit/>
          </a:bodyPr>
          <a:lstStyle/>
          <a:p>
            <a:pPr algn="ctr" defTabSz="1216660">
              <a:spcBef>
                <a:spcPct val="20000"/>
              </a:spcBef>
              <a:defRPr/>
            </a:pPr>
            <a:r>
              <a:rPr lang="zh-CN" altLang="en-US" sz="1600" b="1"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13"/>
          <p:cNvSpPr txBox="1"/>
          <p:nvPr/>
        </p:nvSpPr>
        <p:spPr>
          <a:xfrm>
            <a:off x="8010384" y="4156929"/>
            <a:ext cx="1381495" cy="184666"/>
          </a:xfrm>
          <a:prstGeom prst="rect">
            <a:avLst/>
          </a:prstGeom>
          <a:noFill/>
        </p:spPr>
        <p:txBody>
          <a:bodyPr wrap="square" lIns="0" tIns="0" rIns="0" bIns="0" rtlCol="0" anchor="t" anchorCtr="0">
            <a:spAutoFit/>
          </a:bodyPr>
          <a:lstStyle/>
          <a:p>
            <a:pPr defTabSz="1216660">
              <a:spcBef>
                <a:spcPct val="20000"/>
              </a:spcBef>
              <a:defRPr/>
            </a:pPr>
            <a:r>
              <a:rPr lang="zh-CN" altLang="en-US" sz="1200" smtClean="0">
                <a:solidFill>
                  <a:srgbClr val="FFFFFF"/>
                </a:solidFill>
                <a:latin typeface="Arial" panose="020B0604020202020204" pitchFamily="34" charset="0"/>
                <a:ea typeface="微软雅黑" panose="020B0503020204020204" pitchFamily="34" charset="-122"/>
                <a:sym typeface="Arial" panose="020B0604020202020204" pitchFamily="34" charset="0"/>
              </a:rPr>
              <a:t>单击此处可编辑内容</a:t>
            </a:r>
            <a:endParaRPr lang="en-US" altLang="zh-CN"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13"/>
          <p:cNvSpPr txBox="1"/>
          <p:nvPr/>
        </p:nvSpPr>
        <p:spPr>
          <a:xfrm>
            <a:off x="8006303" y="5513593"/>
            <a:ext cx="1376899" cy="246221"/>
          </a:xfrm>
          <a:prstGeom prst="rect">
            <a:avLst/>
          </a:prstGeom>
          <a:noFill/>
        </p:spPr>
        <p:txBody>
          <a:bodyPr wrap="square" lIns="0" tIns="0" rIns="0" bIns="0" rtlCol="0" anchor="t" anchorCtr="0">
            <a:spAutoFit/>
          </a:bodyPr>
          <a:lstStyle/>
          <a:p>
            <a:pPr algn="ctr" defTabSz="1216660">
              <a:spcBef>
                <a:spcPct val="20000"/>
              </a:spcBef>
              <a:defRPr/>
            </a:pPr>
            <a:r>
              <a:rPr lang="zh-CN" altLang="en-US" sz="1600" b="1" smtClean="0">
                <a:solidFill>
                  <a:srgbClr val="FFFFFF"/>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TextBox 13"/>
          <p:cNvSpPr txBox="1"/>
          <p:nvPr/>
        </p:nvSpPr>
        <p:spPr>
          <a:xfrm>
            <a:off x="8010384" y="5799498"/>
            <a:ext cx="1381495" cy="184666"/>
          </a:xfrm>
          <a:prstGeom prst="rect">
            <a:avLst/>
          </a:prstGeom>
          <a:noFill/>
        </p:spPr>
        <p:txBody>
          <a:bodyPr wrap="square" lIns="0" tIns="0" rIns="0" bIns="0" rtlCol="0" anchor="t" anchorCtr="0">
            <a:spAutoFit/>
          </a:bodyPr>
          <a:lstStyle/>
          <a:p>
            <a:pPr defTabSz="1216660">
              <a:spcBef>
                <a:spcPct val="20000"/>
              </a:spcBef>
              <a:defRPr/>
            </a:pPr>
            <a:r>
              <a:rPr lang="zh-CN" altLang="en-US" sz="1200" smtClean="0">
                <a:solidFill>
                  <a:srgbClr val="FFFFFF"/>
                </a:solidFill>
                <a:latin typeface="Arial" panose="020B0604020202020204" pitchFamily="34" charset="0"/>
                <a:ea typeface="微软雅黑" panose="020B0503020204020204" pitchFamily="34" charset="-122"/>
                <a:sym typeface="Arial" panose="020B0604020202020204" pitchFamily="34" charset="0"/>
              </a:rPr>
              <a:t>单击此处可编辑内容</a:t>
            </a:r>
            <a:endParaRPr lang="en-US" altLang="zh-CN" sz="12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 calcmode="lin" valueType="num">
                                      <p:cBhvr>
                                        <p:cTn id="9" dur="1000" fill="hold"/>
                                        <p:tgtEl>
                                          <p:spTgt spid="22"/>
                                        </p:tgtEl>
                                        <p:attrNameLst>
                                          <p:attrName>style.rotation</p:attrName>
                                        </p:attrNameLst>
                                      </p:cBhvr>
                                      <p:tavLst>
                                        <p:tav tm="0">
                                          <p:val>
                                            <p:fltVal val="90"/>
                                          </p:val>
                                        </p:tav>
                                        <p:tav tm="100000">
                                          <p:val>
                                            <p:fltVal val="0"/>
                                          </p:val>
                                        </p:tav>
                                      </p:tavLst>
                                    </p:anim>
                                    <p:animEffect transition="in" filter="fade">
                                      <p:cBhvr>
                                        <p:cTn id="10" dur="1000"/>
                                        <p:tgtEl>
                                          <p:spTgt spid="22"/>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ppt_w</p:attrName>
                                        </p:attrNameLst>
                                      </p:cBhvr>
                                      <p:tavLst>
                                        <p:tav tm="0">
                                          <p:val>
                                            <p:fltVal val="0"/>
                                          </p:val>
                                        </p:tav>
                                        <p:tav tm="100000">
                                          <p:val>
                                            <p:strVal val="#ppt_w"/>
                                          </p:val>
                                        </p:tav>
                                      </p:tavLst>
                                    </p:anim>
                                    <p:anim calcmode="lin" valueType="num">
                                      <p:cBhvr>
                                        <p:cTn id="15" dur="500" fill="hold"/>
                                        <p:tgtEl>
                                          <p:spTgt spid="17"/>
                                        </p:tgtEl>
                                        <p:attrNameLst>
                                          <p:attrName>ppt_h</p:attrName>
                                        </p:attrNameLst>
                                      </p:cBhvr>
                                      <p:tavLst>
                                        <p:tav tm="0">
                                          <p:val>
                                            <p:fltVal val="0"/>
                                          </p:val>
                                        </p:tav>
                                        <p:tav tm="100000">
                                          <p:val>
                                            <p:strVal val="#ppt_h"/>
                                          </p:val>
                                        </p:tav>
                                      </p:tavLst>
                                    </p:anim>
                                    <p:animEffect transition="in" filter="fade">
                                      <p:cBhvr>
                                        <p:cTn id="16" dur="500"/>
                                        <p:tgtEl>
                                          <p:spTgt spid="17"/>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wipe(left)">
                                      <p:cBhvr>
                                        <p:cTn id="24" dur="500"/>
                                        <p:tgtEl>
                                          <p:spTgt spid="36"/>
                                        </p:tgtEl>
                                      </p:cBhvr>
                                    </p:animEffect>
                                  </p:childTnLst>
                                </p:cTn>
                              </p:par>
                            </p:childTnLst>
                          </p:cTn>
                        </p:par>
                        <p:par>
                          <p:cTn id="25" fill="hold">
                            <p:stCondLst>
                              <p:cond delay="2500"/>
                            </p:stCondLst>
                            <p:childTnLst>
                              <p:par>
                                <p:cTn id="26" presetID="2" presetClass="entr" presetSubtype="1"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0-#ppt_h/2"/>
                                          </p:val>
                                        </p:tav>
                                        <p:tav tm="100000">
                                          <p:val>
                                            <p:strVal val="#ppt_y"/>
                                          </p:val>
                                        </p:tav>
                                      </p:tavLst>
                                    </p:anim>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Effect transition="in" filter="fade">
                                      <p:cBhvr>
                                        <p:cTn id="35" dur="500"/>
                                        <p:tgtEl>
                                          <p:spTgt spid="13"/>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left)">
                                      <p:cBhvr>
                                        <p:cTn id="39" dur="500"/>
                                        <p:tgtEl>
                                          <p:spTgt spid="37"/>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4500"/>
                            </p:stCondLst>
                            <p:childTnLst>
                              <p:par>
                                <p:cTn id="45" presetID="2" presetClass="entr" presetSubtype="1"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0-#ppt_h/2"/>
                                          </p:val>
                                        </p:tav>
                                        <p:tav tm="100000">
                                          <p:val>
                                            <p:strVal val="#ppt_y"/>
                                          </p:val>
                                        </p:tav>
                                      </p:tavLst>
                                    </p:anim>
                                  </p:childTnLst>
                                </p:cTn>
                              </p:par>
                            </p:childTnLst>
                          </p:cTn>
                        </p:par>
                        <p:par>
                          <p:cTn id="49" fill="hold">
                            <p:stCondLst>
                              <p:cond delay="5000"/>
                            </p:stCondLst>
                            <p:childTnLst>
                              <p:par>
                                <p:cTn id="50" presetID="53" presetClass="entr" presetSubtype="16"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p:cTn id="52" dur="500" fill="hold"/>
                                        <p:tgtEl>
                                          <p:spTgt spid="15"/>
                                        </p:tgtEl>
                                        <p:attrNameLst>
                                          <p:attrName>ppt_w</p:attrName>
                                        </p:attrNameLst>
                                      </p:cBhvr>
                                      <p:tavLst>
                                        <p:tav tm="0">
                                          <p:val>
                                            <p:fltVal val="0"/>
                                          </p:val>
                                        </p:tav>
                                        <p:tav tm="100000">
                                          <p:val>
                                            <p:strVal val="#ppt_w"/>
                                          </p:val>
                                        </p:tav>
                                      </p:tavLst>
                                    </p:anim>
                                    <p:anim calcmode="lin" valueType="num">
                                      <p:cBhvr>
                                        <p:cTn id="53" dur="500" fill="hold"/>
                                        <p:tgtEl>
                                          <p:spTgt spid="15"/>
                                        </p:tgtEl>
                                        <p:attrNameLst>
                                          <p:attrName>ppt_h</p:attrName>
                                        </p:attrNameLst>
                                      </p:cBhvr>
                                      <p:tavLst>
                                        <p:tav tm="0">
                                          <p:val>
                                            <p:fltVal val="0"/>
                                          </p:val>
                                        </p:tav>
                                        <p:tav tm="100000">
                                          <p:val>
                                            <p:strVal val="#ppt_h"/>
                                          </p:val>
                                        </p:tav>
                                      </p:tavLst>
                                    </p:anim>
                                    <p:animEffect transition="in" filter="fade">
                                      <p:cBhvr>
                                        <p:cTn id="54" dur="500"/>
                                        <p:tgtEl>
                                          <p:spTgt spid="15"/>
                                        </p:tgtEl>
                                      </p:cBhvr>
                                    </p:animEffect>
                                  </p:childTnLst>
                                </p:cTn>
                              </p:par>
                            </p:childTnLst>
                          </p:cTn>
                        </p:par>
                        <p:par>
                          <p:cTn id="55" fill="hold">
                            <p:stCondLst>
                              <p:cond delay="5500"/>
                            </p:stCondLst>
                            <p:childTnLst>
                              <p:par>
                                <p:cTn id="56" presetID="22" presetClass="entr" presetSubtype="8"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wipe(left)">
                                      <p:cBhvr>
                                        <p:cTn id="58" dur="500"/>
                                        <p:tgtEl>
                                          <p:spTgt spid="39"/>
                                        </p:tgtEl>
                                      </p:cBhvr>
                                    </p:animEffect>
                                  </p:childTnLst>
                                </p:cTn>
                              </p:par>
                            </p:childTnLst>
                          </p:cTn>
                        </p:par>
                        <p:par>
                          <p:cTn id="59" fill="hold">
                            <p:stCondLst>
                              <p:cond delay="6000"/>
                            </p:stCondLst>
                            <p:childTnLst>
                              <p:par>
                                <p:cTn id="60" presetID="22" presetClass="entr" presetSubtype="8" fill="hold" grpId="0" nodeType="after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left)">
                                      <p:cBhvr>
                                        <p:cTn id="6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5" grpId="0" animBg="1"/>
      <p:bldP spid="17" grpId="0" animBg="1"/>
      <p:bldP spid="35" grpId="0"/>
      <p:bldP spid="36" grpId="0"/>
      <p:bldP spid="37" grpId="0"/>
      <p:bldP spid="38" grpId="0"/>
      <p:bldP spid="39" grpId="0"/>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14068"/>
            <a:ext cx="12192000" cy="1306523"/>
          </a:xfrm>
          <a:prstGeom prst="rect">
            <a:avLst/>
          </a:prstGeom>
          <a:solidFill>
            <a:srgbClr val="C9E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xmlns="" val="0"/>
              </a:ext>
            </a:extLst>
          </a:blip>
          <a:srcRect l="42408" t="49619"/>
          <a:stretch>
            <a:fillRect/>
          </a:stretch>
        </p:blipFill>
        <p:spPr>
          <a:xfrm flipV="1">
            <a:off x="10199077" y="-14068"/>
            <a:ext cx="1992923" cy="1306523"/>
          </a:xfrm>
          <a:prstGeom prst="rect">
            <a:avLst/>
          </a:prstGeom>
        </p:spPr>
      </p:pic>
      <p:sp>
        <p:nvSpPr>
          <p:cNvPr id="16" name="矩形 15"/>
          <p:cNvSpPr/>
          <p:nvPr/>
        </p:nvSpPr>
        <p:spPr>
          <a:xfrm>
            <a:off x="2678165" y="106081"/>
            <a:ext cx="6807534" cy="897409"/>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xmlns="" val="0"/>
              </a:ext>
            </a:extLst>
          </a:blip>
          <a:srcRect l="42408" t="49619"/>
          <a:stretch>
            <a:fillRect/>
          </a:stretch>
        </p:blipFill>
        <p:spPr>
          <a:xfrm flipH="1" flipV="1">
            <a:off x="-1" y="-14068"/>
            <a:ext cx="2046923" cy="1341924"/>
          </a:xfrm>
          <a:prstGeom prst="rect">
            <a:avLst/>
          </a:prstGeom>
        </p:spPr>
      </p:pic>
      <p:sp>
        <p:nvSpPr>
          <p:cNvPr id="14" name="文本框 13"/>
          <p:cNvSpPr txBox="1"/>
          <p:nvPr/>
        </p:nvSpPr>
        <p:spPr>
          <a:xfrm>
            <a:off x="3958343" y="210754"/>
            <a:ext cx="4301177" cy="707886"/>
          </a:xfrm>
          <a:prstGeom prst="rect">
            <a:avLst/>
          </a:prstGeom>
          <a:noFill/>
        </p:spPr>
        <p:txBody>
          <a:bodyPr wrap="none" rtlCol="0">
            <a:spAutoFit/>
          </a:bodyPr>
          <a:lstStyle/>
          <a:p>
            <a:pPr algn="ctr"/>
            <a:r>
              <a:rPr lang="zh-CN" altLang="en-US" sz="4000" b="1" dirty="0" smtClean="0">
                <a:solidFill>
                  <a:srgbClr val="FFFFFF"/>
                </a:solidFill>
                <a:latin typeface="幼圆" panose="02010509060101010101" pitchFamily="49" charset="-122"/>
                <a:ea typeface="幼圆" panose="02010509060101010101" pitchFamily="49" charset="-122"/>
              </a:rPr>
              <a:t>这里输入您的标题</a:t>
            </a:r>
            <a:endParaRPr lang="zh-CN" altLang="en-US" sz="4000" b="1" dirty="0">
              <a:solidFill>
                <a:srgbClr val="FFFFFF"/>
              </a:solidFill>
              <a:latin typeface="幼圆" panose="02010509060101010101" pitchFamily="49" charset="-122"/>
              <a:ea typeface="幼圆" panose="02010509060101010101" pitchFamily="49" charset="-122"/>
            </a:endParaRPr>
          </a:p>
        </p:txBody>
      </p:sp>
      <p:sp>
        <p:nvSpPr>
          <p:cNvPr id="20" name="矩形 19"/>
          <p:cNvSpPr/>
          <p:nvPr/>
        </p:nvSpPr>
        <p:spPr>
          <a:xfrm>
            <a:off x="2766392" y="219179"/>
            <a:ext cx="6827774" cy="892170"/>
          </a:xfrm>
          <a:prstGeom prst="rect">
            <a:avLst/>
          </a:prstGeom>
          <a:noFill/>
          <a:ln w="254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63444" y="2075973"/>
            <a:ext cx="745587" cy="1294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63445" y="3370201"/>
            <a:ext cx="745587" cy="1294228"/>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flipV="1">
            <a:off x="1247045" y="3073332"/>
            <a:ext cx="3985416" cy="43159"/>
          </a:xfrm>
          <a:custGeom>
            <a:avLst/>
            <a:gdLst>
              <a:gd name="connsiteX0" fmla="*/ 4406630 w 4406630"/>
              <a:gd name="connsiteY0" fmla="*/ 0 h 0"/>
              <a:gd name="connsiteX1" fmla="*/ 0 w 4406630"/>
              <a:gd name="connsiteY1" fmla="*/ 0 h 0"/>
            </a:gdLst>
            <a:ahLst/>
            <a:cxnLst>
              <a:cxn ang="0">
                <a:pos x="connsiteX0" y="connsiteY0"/>
              </a:cxn>
              <a:cxn ang="0">
                <a:pos x="connsiteX1" y="connsiteY1"/>
              </a:cxn>
            </a:cxnLst>
            <a:rect l="l" t="t" r="r" b="b"/>
            <a:pathLst>
              <a:path w="4406630">
                <a:moveTo>
                  <a:pt x="4406630" y="0"/>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flipV="1">
            <a:off x="1235751" y="5432664"/>
            <a:ext cx="2793740" cy="101708"/>
          </a:xfrm>
          <a:custGeom>
            <a:avLst/>
            <a:gdLst>
              <a:gd name="connsiteX0" fmla="*/ 4406630 w 4406630"/>
              <a:gd name="connsiteY0" fmla="*/ 0 h 0"/>
              <a:gd name="connsiteX1" fmla="*/ 0 w 4406630"/>
              <a:gd name="connsiteY1" fmla="*/ 0 h 0"/>
            </a:gdLst>
            <a:ahLst/>
            <a:cxnLst>
              <a:cxn ang="0">
                <a:pos x="connsiteX0" y="connsiteY0"/>
              </a:cxn>
              <a:cxn ang="0">
                <a:pos x="connsiteX1" y="connsiteY1"/>
              </a:cxn>
            </a:cxnLst>
            <a:rect l="l" t="t" r="r" b="b"/>
            <a:pathLst>
              <a:path w="4406630">
                <a:moveTo>
                  <a:pt x="4406630" y="0"/>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flipV="1">
            <a:off x="8165613" y="2771076"/>
            <a:ext cx="2793740" cy="101708"/>
          </a:xfrm>
          <a:custGeom>
            <a:avLst/>
            <a:gdLst>
              <a:gd name="connsiteX0" fmla="*/ 4406630 w 4406630"/>
              <a:gd name="connsiteY0" fmla="*/ 0 h 0"/>
              <a:gd name="connsiteX1" fmla="*/ 0 w 4406630"/>
              <a:gd name="connsiteY1" fmla="*/ 0 h 0"/>
            </a:gdLst>
            <a:ahLst/>
            <a:cxnLst>
              <a:cxn ang="0">
                <a:pos x="connsiteX0" y="connsiteY0"/>
              </a:cxn>
              <a:cxn ang="0">
                <a:pos x="connsiteX1" y="connsiteY1"/>
              </a:cxn>
            </a:cxnLst>
            <a:rect l="l" t="t" r="r" b="b"/>
            <a:pathLst>
              <a:path w="4406630">
                <a:moveTo>
                  <a:pt x="4406630" y="0"/>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flipV="1">
            <a:off x="7087534" y="4548226"/>
            <a:ext cx="3871819" cy="103225"/>
          </a:xfrm>
          <a:custGeom>
            <a:avLst/>
            <a:gdLst>
              <a:gd name="connsiteX0" fmla="*/ 4406630 w 4406630"/>
              <a:gd name="connsiteY0" fmla="*/ 0 h 0"/>
              <a:gd name="connsiteX1" fmla="*/ 0 w 4406630"/>
              <a:gd name="connsiteY1" fmla="*/ 0 h 0"/>
            </a:gdLst>
            <a:ahLst/>
            <a:cxnLst>
              <a:cxn ang="0">
                <a:pos x="connsiteX0" y="connsiteY0"/>
              </a:cxn>
              <a:cxn ang="0">
                <a:pos x="connsiteX1" y="connsiteY1"/>
              </a:cxn>
            </a:cxnLst>
            <a:rect l="l" t="t" r="r" b="b"/>
            <a:pathLst>
              <a:path w="4406630">
                <a:moveTo>
                  <a:pt x="4406630" y="0"/>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4523260" y="2357060"/>
            <a:ext cx="2105016" cy="1811675"/>
            <a:chOff x="4523260" y="2490062"/>
            <a:chExt cx="2105016" cy="1811675"/>
          </a:xfrm>
        </p:grpSpPr>
        <p:sp>
          <p:nvSpPr>
            <p:cNvPr id="24" name="平行四边形 23"/>
            <p:cNvSpPr/>
            <p:nvPr/>
          </p:nvSpPr>
          <p:spPr>
            <a:xfrm>
              <a:off x="5232463" y="2490062"/>
              <a:ext cx="1395813" cy="1753951"/>
            </a:xfrm>
            <a:prstGeom prst="parallelogram">
              <a:avLst>
                <a:gd name="adj" fmla="val 51231"/>
              </a:avLst>
            </a:prstGeom>
            <a:solidFill>
              <a:srgbClr val="5B9BD5"/>
            </a:solidFill>
            <a:ln>
              <a:solidFill>
                <a:srgbClr val="EBE6C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平行四边形 24"/>
            <p:cNvSpPr/>
            <p:nvPr/>
          </p:nvSpPr>
          <p:spPr>
            <a:xfrm flipH="1">
              <a:off x="4523260" y="2490062"/>
              <a:ext cx="1395813" cy="1753951"/>
            </a:xfrm>
            <a:prstGeom prst="parallelogram">
              <a:avLst>
                <a:gd name="adj" fmla="val 51231"/>
              </a:avLst>
            </a:prstGeom>
            <a:solidFill>
              <a:srgbClr val="5B9BD5"/>
            </a:solidFill>
            <a:ln>
              <a:solidFill>
                <a:srgbClr val="EBE6C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矩形 25"/>
            <p:cNvSpPr/>
            <p:nvPr/>
          </p:nvSpPr>
          <p:spPr>
            <a:xfrm>
              <a:off x="5053035" y="3778517"/>
              <a:ext cx="840654" cy="523220"/>
            </a:xfrm>
            <a:prstGeom prst="rect">
              <a:avLst/>
            </a:prstGeom>
          </p:spPr>
          <p:txBody>
            <a:bodyPr wrap="square">
              <a:spAutoFit/>
            </a:bodyPr>
            <a:lstStyle/>
            <a:p>
              <a:pPr algn="ctr"/>
              <a:r>
                <a:rPr lang="en-US" altLang="zh-CN" sz="2800" b="1" dirty="0" smtClean="0">
                  <a:solidFill>
                    <a:schemeClr val="bg1"/>
                  </a:solidFill>
                  <a:latin typeface="Agency FB" panose="020B0503020202020204" pitchFamily="34" charset="0"/>
                  <a:ea typeface="微软雅黑" panose="020B0503020204020204" pitchFamily="34" charset="-122"/>
                </a:rPr>
                <a:t>01</a:t>
              </a:r>
              <a:endParaRPr lang="zh-CN" altLang="en-US" sz="2800" b="1" dirty="0">
                <a:solidFill>
                  <a:schemeClr val="bg1"/>
                </a:solidFill>
                <a:latin typeface="Agency FB" panose="020B0503020202020204" pitchFamily="34" charset="0"/>
                <a:ea typeface="微软雅黑" panose="020B0503020204020204" pitchFamily="34" charset="-122"/>
              </a:endParaRPr>
            </a:p>
          </p:txBody>
        </p:sp>
      </p:grpSp>
      <p:grpSp>
        <p:nvGrpSpPr>
          <p:cNvPr id="27" name="组合 26"/>
          <p:cNvGrpSpPr/>
          <p:nvPr/>
        </p:nvGrpSpPr>
        <p:grpSpPr>
          <a:xfrm>
            <a:off x="6628276" y="2356657"/>
            <a:ext cx="2105016" cy="1768071"/>
            <a:chOff x="6628276" y="2489659"/>
            <a:chExt cx="2105016" cy="1768071"/>
          </a:xfrm>
        </p:grpSpPr>
        <p:sp>
          <p:nvSpPr>
            <p:cNvPr id="28" name="平行四边形 27"/>
            <p:cNvSpPr/>
            <p:nvPr/>
          </p:nvSpPr>
          <p:spPr>
            <a:xfrm>
              <a:off x="7337479" y="2489659"/>
              <a:ext cx="1395813" cy="1753951"/>
            </a:xfrm>
            <a:prstGeom prst="parallelogram">
              <a:avLst>
                <a:gd name="adj" fmla="val 51231"/>
              </a:avLst>
            </a:prstGeom>
            <a:solidFill>
              <a:srgbClr val="A5D9FD"/>
            </a:solidFill>
            <a:ln>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平行四边形 28"/>
            <p:cNvSpPr/>
            <p:nvPr/>
          </p:nvSpPr>
          <p:spPr>
            <a:xfrm flipH="1">
              <a:off x="6628276" y="2489659"/>
              <a:ext cx="1395813" cy="1753951"/>
            </a:xfrm>
            <a:prstGeom prst="parallelogram">
              <a:avLst>
                <a:gd name="adj" fmla="val 51231"/>
              </a:avLst>
            </a:prstGeom>
            <a:solidFill>
              <a:srgbClr val="A5D9FD"/>
            </a:solidFill>
            <a:ln>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矩形 29"/>
            <p:cNvSpPr/>
            <p:nvPr/>
          </p:nvSpPr>
          <p:spPr>
            <a:xfrm>
              <a:off x="7206196" y="3734510"/>
              <a:ext cx="840654" cy="523220"/>
            </a:xfrm>
            <a:prstGeom prst="rect">
              <a:avLst/>
            </a:prstGeom>
          </p:spPr>
          <p:txBody>
            <a:bodyPr wrap="square">
              <a:spAutoFit/>
            </a:bodyPr>
            <a:lstStyle/>
            <a:p>
              <a:pPr algn="ctr"/>
              <a:r>
                <a:rPr lang="en-US" altLang="zh-CN" sz="2800" b="1" dirty="0" smtClean="0">
                  <a:solidFill>
                    <a:schemeClr val="bg1"/>
                  </a:solidFill>
                  <a:latin typeface="Agency FB" panose="020B0503020202020204" pitchFamily="34" charset="0"/>
                  <a:ea typeface="微软雅黑" panose="020B0503020204020204" pitchFamily="34" charset="-122"/>
                </a:rPr>
                <a:t>02</a:t>
              </a:r>
              <a:endParaRPr lang="zh-CN" altLang="en-US" sz="2800" b="1" dirty="0">
                <a:solidFill>
                  <a:schemeClr val="bg1"/>
                </a:solidFill>
                <a:latin typeface="Agency FB" panose="020B0503020202020204" pitchFamily="34" charset="0"/>
                <a:ea typeface="微软雅黑" panose="020B0503020204020204" pitchFamily="34" charset="-122"/>
              </a:endParaRPr>
            </a:p>
          </p:txBody>
        </p:sp>
      </p:grpSp>
      <p:grpSp>
        <p:nvGrpSpPr>
          <p:cNvPr id="31" name="组合 30"/>
          <p:cNvGrpSpPr/>
          <p:nvPr/>
        </p:nvGrpSpPr>
        <p:grpSpPr>
          <a:xfrm>
            <a:off x="5670185" y="4245292"/>
            <a:ext cx="2105016" cy="1753951"/>
            <a:chOff x="5670185" y="4378294"/>
            <a:chExt cx="2105016" cy="1753951"/>
          </a:xfrm>
        </p:grpSpPr>
        <p:sp>
          <p:nvSpPr>
            <p:cNvPr id="32" name="平行四边形 31"/>
            <p:cNvSpPr/>
            <p:nvPr/>
          </p:nvSpPr>
          <p:spPr>
            <a:xfrm flipV="1">
              <a:off x="6379388" y="4378294"/>
              <a:ext cx="1395813" cy="1753951"/>
            </a:xfrm>
            <a:prstGeom prst="parallelogram">
              <a:avLst>
                <a:gd name="adj" fmla="val 51231"/>
              </a:avLst>
            </a:prstGeom>
            <a:solidFill>
              <a:srgbClr val="5B9BD5"/>
            </a:solidFill>
            <a:ln>
              <a:solidFill>
                <a:srgbClr val="EBE6C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平行四边形 32"/>
            <p:cNvSpPr/>
            <p:nvPr/>
          </p:nvSpPr>
          <p:spPr>
            <a:xfrm flipH="1" flipV="1">
              <a:off x="5670185" y="4378294"/>
              <a:ext cx="1395813" cy="1753951"/>
            </a:xfrm>
            <a:prstGeom prst="parallelogram">
              <a:avLst>
                <a:gd name="adj" fmla="val 51231"/>
              </a:avLst>
            </a:prstGeom>
            <a:solidFill>
              <a:srgbClr val="5B9BD5"/>
            </a:solidFill>
            <a:ln>
              <a:solidFill>
                <a:srgbClr val="EBE6C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矩形 33"/>
            <p:cNvSpPr/>
            <p:nvPr/>
          </p:nvSpPr>
          <p:spPr>
            <a:xfrm>
              <a:off x="6148992" y="4471339"/>
              <a:ext cx="840654" cy="523220"/>
            </a:xfrm>
            <a:prstGeom prst="rect">
              <a:avLst/>
            </a:prstGeom>
          </p:spPr>
          <p:txBody>
            <a:bodyPr wrap="square">
              <a:spAutoFit/>
            </a:bodyPr>
            <a:lstStyle/>
            <a:p>
              <a:pPr algn="ctr"/>
              <a:r>
                <a:rPr lang="en-US" altLang="zh-CN" sz="2800" b="1" dirty="0" smtClean="0">
                  <a:solidFill>
                    <a:schemeClr val="bg1"/>
                  </a:solidFill>
                  <a:latin typeface="Agency FB" panose="020B0503020202020204" pitchFamily="34" charset="0"/>
                  <a:ea typeface="微软雅黑" panose="020B0503020204020204" pitchFamily="34" charset="-122"/>
                </a:rPr>
                <a:t>03</a:t>
              </a:r>
              <a:endParaRPr lang="zh-CN" altLang="en-US" sz="2800" b="1" dirty="0">
                <a:solidFill>
                  <a:schemeClr val="bg1"/>
                </a:solidFill>
                <a:latin typeface="Agency FB" panose="020B0503020202020204" pitchFamily="34" charset="0"/>
                <a:ea typeface="微软雅黑" panose="020B0503020204020204" pitchFamily="34" charset="-122"/>
              </a:endParaRPr>
            </a:p>
          </p:txBody>
        </p:sp>
      </p:grpSp>
      <p:grpSp>
        <p:nvGrpSpPr>
          <p:cNvPr id="35" name="组合 34"/>
          <p:cNvGrpSpPr/>
          <p:nvPr/>
        </p:nvGrpSpPr>
        <p:grpSpPr>
          <a:xfrm>
            <a:off x="3565168" y="4245695"/>
            <a:ext cx="2105016" cy="1753951"/>
            <a:chOff x="3565168" y="4378697"/>
            <a:chExt cx="2105016" cy="1753951"/>
          </a:xfrm>
        </p:grpSpPr>
        <p:sp>
          <p:nvSpPr>
            <p:cNvPr id="36" name="平行四边形 35"/>
            <p:cNvSpPr/>
            <p:nvPr/>
          </p:nvSpPr>
          <p:spPr>
            <a:xfrm flipV="1">
              <a:off x="4274371" y="4378697"/>
              <a:ext cx="1395813" cy="1753951"/>
            </a:xfrm>
            <a:prstGeom prst="parallelogram">
              <a:avLst>
                <a:gd name="adj" fmla="val 51231"/>
              </a:avLst>
            </a:prstGeom>
            <a:solidFill>
              <a:srgbClr val="A5D9FD"/>
            </a:solidFill>
            <a:ln>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平行四边形 36"/>
            <p:cNvSpPr/>
            <p:nvPr/>
          </p:nvSpPr>
          <p:spPr>
            <a:xfrm flipH="1" flipV="1">
              <a:off x="3565168" y="4378697"/>
              <a:ext cx="1395813" cy="1753951"/>
            </a:xfrm>
            <a:prstGeom prst="parallelogram">
              <a:avLst>
                <a:gd name="adj" fmla="val 51231"/>
              </a:avLst>
            </a:prstGeom>
            <a:solidFill>
              <a:srgbClr val="A5D9FD"/>
            </a:solidFill>
            <a:ln>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矩形 37"/>
            <p:cNvSpPr/>
            <p:nvPr/>
          </p:nvSpPr>
          <p:spPr>
            <a:xfrm>
              <a:off x="4079987" y="4471338"/>
              <a:ext cx="840654" cy="523220"/>
            </a:xfrm>
            <a:prstGeom prst="rect">
              <a:avLst/>
            </a:prstGeom>
          </p:spPr>
          <p:txBody>
            <a:bodyPr wrap="square">
              <a:spAutoFit/>
            </a:bodyPr>
            <a:lstStyle/>
            <a:p>
              <a:pPr algn="ctr"/>
              <a:r>
                <a:rPr lang="en-US" altLang="zh-CN" sz="2800" b="1" dirty="0" smtClean="0">
                  <a:solidFill>
                    <a:schemeClr val="bg1"/>
                  </a:solidFill>
                  <a:latin typeface="Agency FB" panose="020B0503020202020204" pitchFamily="34" charset="0"/>
                  <a:ea typeface="微软雅黑" panose="020B0503020204020204" pitchFamily="34" charset="-122"/>
                </a:rPr>
                <a:t>04</a:t>
              </a:r>
              <a:endParaRPr lang="zh-CN" altLang="en-US" sz="2800" b="1" dirty="0">
                <a:solidFill>
                  <a:schemeClr val="bg1"/>
                </a:solidFill>
                <a:latin typeface="Agency FB" panose="020B0503020202020204" pitchFamily="34" charset="0"/>
                <a:ea typeface="微软雅黑" panose="020B0503020204020204" pitchFamily="34" charset="-122"/>
              </a:endParaRPr>
            </a:p>
          </p:txBody>
        </p:sp>
      </p:grpSp>
      <p:sp>
        <p:nvSpPr>
          <p:cNvPr id="39" name="文本框 38"/>
          <p:cNvSpPr txBox="1"/>
          <p:nvPr/>
        </p:nvSpPr>
        <p:spPr>
          <a:xfrm>
            <a:off x="1662066" y="2231902"/>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1128874" y="4588431"/>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8620251" y="2970566"/>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7853892" y="4801722"/>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rotWithShape="1">
          <a:blip r:embed="rId3" cstate="print">
            <a:biLevel thresh="75000"/>
            <a:extLst>
              <a:ext uri="{BEBA8EAE-BF5A-486C-A8C5-ECC9F3942E4B}">
                <a14:imgProps xmlns:a14="http://schemas.microsoft.com/office/drawing/2010/main" xmlns="">
                  <a14:imgLayer r:embed="rId4">
                    <a14:imgEffect>
                      <a14:saturation sat="66000"/>
                    </a14:imgEffect>
                  </a14:imgLayer>
                </a14:imgProps>
              </a:ext>
            </a:extLst>
          </a:blip>
          <a:srcRect t="76775"/>
          <a:stretch>
            <a:fillRect/>
          </a:stretch>
        </p:blipFill>
        <p:spPr>
          <a:xfrm rot="10800000" flipV="1">
            <a:off x="4126008" y="2356254"/>
            <a:ext cx="4990858" cy="110772"/>
          </a:xfrm>
          <a:prstGeom prst="rect">
            <a:avLst/>
          </a:prstGeom>
        </p:spPr>
      </p:pic>
      <p:pic>
        <p:nvPicPr>
          <p:cNvPr id="22" name="图片 21"/>
          <p:cNvPicPr>
            <a:picLocks noChangeAspect="1"/>
          </p:cNvPicPr>
          <p:nvPr/>
        </p:nvPicPr>
        <p:blipFill rotWithShape="1">
          <a:blip r:embed="rId3" cstate="print">
            <a:biLevel thresh="75000"/>
            <a:extLst>
              <a:ext uri="{BEBA8EAE-BF5A-486C-A8C5-ECC9F3942E4B}">
                <a14:imgProps xmlns:a14="http://schemas.microsoft.com/office/drawing/2010/main" xmlns="">
                  <a14:imgLayer r:embed="rId4">
                    <a14:imgEffect>
                      <a14:saturation sat="66000"/>
                    </a14:imgEffect>
                  </a14:imgLayer>
                </a14:imgProps>
              </a:ext>
            </a:extLst>
          </a:blip>
          <a:srcRect t="76775"/>
          <a:stretch>
            <a:fillRect/>
          </a:stretch>
        </p:blipFill>
        <p:spPr>
          <a:xfrm flipV="1">
            <a:off x="3174755" y="5889276"/>
            <a:ext cx="4990858" cy="1107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Vertical)">
                                      <p:cBhvr>
                                        <p:cTn id="7" dur="500"/>
                                        <p:tgtEl>
                                          <p:spTgt spid="17"/>
                                        </p:tgtEl>
                                      </p:cBhvr>
                                    </p:animEffect>
                                  </p:childTnLst>
                                </p:cTn>
                              </p:par>
                              <p:par>
                                <p:cTn id="8" presetID="16" presetClass="entr" presetSubtype="37"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arn(outVertical)">
                                      <p:cBhvr>
                                        <p:cTn id="10" dur="500"/>
                                        <p:tgtEl>
                                          <p:spTgt spid="22"/>
                                        </p:tgtEl>
                                      </p:cBhvr>
                                    </p:animEffect>
                                  </p:childTnLst>
                                </p:cTn>
                              </p:par>
                            </p:childTnLst>
                          </p:cTn>
                        </p:par>
                        <p:par>
                          <p:cTn id="11" fill="hold">
                            <p:stCondLst>
                              <p:cond delay="500"/>
                            </p:stCondLst>
                            <p:childTnLst>
                              <p:par>
                                <p:cTn id="12" presetID="2" presetClass="entr" presetSubtype="1" decel="28000"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750" fill="hold"/>
                                        <p:tgtEl>
                                          <p:spTgt spid="23"/>
                                        </p:tgtEl>
                                        <p:attrNameLst>
                                          <p:attrName>ppt_x</p:attrName>
                                        </p:attrNameLst>
                                      </p:cBhvr>
                                      <p:tavLst>
                                        <p:tav tm="0">
                                          <p:val>
                                            <p:strVal val="#ppt_x"/>
                                          </p:val>
                                        </p:tav>
                                        <p:tav tm="100000">
                                          <p:val>
                                            <p:strVal val="#ppt_x"/>
                                          </p:val>
                                        </p:tav>
                                      </p:tavLst>
                                    </p:anim>
                                    <p:anim calcmode="lin" valueType="num">
                                      <p:cBhvr additive="base">
                                        <p:cTn id="15" dur="750" fill="hold"/>
                                        <p:tgtEl>
                                          <p:spTgt spid="23"/>
                                        </p:tgtEl>
                                        <p:attrNameLst>
                                          <p:attrName>ppt_y</p:attrName>
                                        </p:attrNameLst>
                                      </p:cBhvr>
                                      <p:tavLst>
                                        <p:tav tm="0">
                                          <p:val>
                                            <p:strVal val="0-#ppt_h/2"/>
                                          </p:val>
                                        </p:tav>
                                        <p:tav tm="100000">
                                          <p:val>
                                            <p:strVal val="#ppt_y"/>
                                          </p:val>
                                        </p:tav>
                                      </p:tavLst>
                                    </p:anim>
                                  </p:childTnLst>
                                </p:cTn>
                              </p:par>
                              <p:par>
                                <p:cTn id="16" presetID="2" presetClass="entr" presetSubtype="1" decel="28000" fill="hold" nodeType="withEffect">
                                  <p:stCondLst>
                                    <p:cond delay="25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750" fill="hold"/>
                                        <p:tgtEl>
                                          <p:spTgt spid="27"/>
                                        </p:tgtEl>
                                        <p:attrNameLst>
                                          <p:attrName>ppt_x</p:attrName>
                                        </p:attrNameLst>
                                      </p:cBhvr>
                                      <p:tavLst>
                                        <p:tav tm="0">
                                          <p:val>
                                            <p:strVal val="#ppt_x"/>
                                          </p:val>
                                        </p:tav>
                                        <p:tav tm="100000">
                                          <p:val>
                                            <p:strVal val="#ppt_x"/>
                                          </p:val>
                                        </p:tav>
                                      </p:tavLst>
                                    </p:anim>
                                    <p:anim calcmode="lin" valueType="num">
                                      <p:cBhvr additive="base">
                                        <p:cTn id="19" dur="750" fill="hold"/>
                                        <p:tgtEl>
                                          <p:spTgt spid="27"/>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2" presetClass="entr" presetSubtype="4" decel="28000"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750" fill="hold"/>
                                        <p:tgtEl>
                                          <p:spTgt spid="35"/>
                                        </p:tgtEl>
                                        <p:attrNameLst>
                                          <p:attrName>ppt_x</p:attrName>
                                        </p:attrNameLst>
                                      </p:cBhvr>
                                      <p:tavLst>
                                        <p:tav tm="0">
                                          <p:val>
                                            <p:strVal val="#ppt_x"/>
                                          </p:val>
                                        </p:tav>
                                        <p:tav tm="100000">
                                          <p:val>
                                            <p:strVal val="#ppt_x"/>
                                          </p:val>
                                        </p:tav>
                                      </p:tavLst>
                                    </p:anim>
                                    <p:anim calcmode="lin" valueType="num">
                                      <p:cBhvr additive="base">
                                        <p:cTn id="24" dur="750" fill="hold"/>
                                        <p:tgtEl>
                                          <p:spTgt spid="35"/>
                                        </p:tgtEl>
                                        <p:attrNameLst>
                                          <p:attrName>ppt_y</p:attrName>
                                        </p:attrNameLst>
                                      </p:cBhvr>
                                      <p:tavLst>
                                        <p:tav tm="0">
                                          <p:val>
                                            <p:strVal val="1+#ppt_h/2"/>
                                          </p:val>
                                        </p:tav>
                                        <p:tav tm="100000">
                                          <p:val>
                                            <p:strVal val="#ppt_y"/>
                                          </p:val>
                                        </p:tav>
                                      </p:tavLst>
                                    </p:anim>
                                  </p:childTnLst>
                                </p:cTn>
                              </p:par>
                              <p:par>
                                <p:cTn id="25" presetID="2" presetClass="entr" presetSubtype="4" decel="28000" fill="hold" nodeType="withEffect">
                                  <p:stCondLst>
                                    <p:cond delay="25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750" fill="hold"/>
                                        <p:tgtEl>
                                          <p:spTgt spid="31"/>
                                        </p:tgtEl>
                                        <p:attrNameLst>
                                          <p:attrName>ppt_x</p:attrName>
                                        </p:attrNameLst>
                                      </p:cBhvr>
                                      <p:tavLst>
                                        <p:tav tm="0">
                                          <p:val>
                                            <p:strVal val="#ppt_x"/>
                                          </p:val>
                                        </p:tav>
                                        <p:tav tm="100000">
                                          <p:val>
                                            <p:strVal val="#ppt_x"/>
                                          </p:val>
                                        </p:tav>
                                      </p:tavLst>
                                    </p:anim>
                                    <p:anim calcmode="lin" valueType="num">
                                      <p:cBhvr additive="base">
                                        <p:cTn id="28" dur="750" fill="hold"/>
                                        <p:tgtEl>
                                          <p:spTgt spid="31"/>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2" presetClass="entr" presetSubtype="2"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right)">
                                      <p:cBhvr>
                                        <p:cTn id="32" dur="500"/>
                                        <p:tgtEl>
                                          <p:spTgt spid="10"/>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right)">
                                      <p:cBhvr>
                                        <p:cTn id="35" dur="500"/>
                                        <p:tgtEl>
                                          <p:spTgt spid="11"/>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par>
                                <p:cTn id="42" presetID="10" presetClass="entr" presetSubtype="0" fill="hold" grpId="0" nodeType="withEffect">
                                  <p:stCondLst>
                                    <p:cond delay="50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par>
                                <p:cTn id="45" presetID="10" presetClass="entr" presetSubtype="0" fill="hold" grpId="0" nodeType="withEffect">
                                  <p:stCondLst>
                                    <p:cond delay="75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10" presetClass="entr" presetSubtype="0" fill="hold" grpId="0" nodeType="withEffect">
                                  <p:stCondLst>
                                    <p:cond delay="1250"/>
                                  </p:stCondLst>
                                  <p:childTnLst>
                                    <p:set>
                                      <p:cBhvr>
                                        <p:cTn id="52" dur="1" fill="hold">
                                          <p:stCondLst>
                                            <p:cond delay="0"/>
                                          </p:stCondLst>
                                        </p:cTn>
                                        <p:tgtEl>
                                          <p:spTgt spid="42"/>
                                        </p:tgtEl>
                                        <p:attrNameLst>
                                          <p:attrName>style.visibility</p:attrName>
                                        </p:attrNameLst>
                                      </p:cBhvr>
                                      <p:to>
                                        <p:strVal val="visible"/>
                                      </p:to>
                                    </p:set>
                                    <p:animEffect transition="in" filter="fade">
                                      <p:cBhvr>
                                        <p:cTn id="5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5" grpId="0" animBg="1"/>
      <p:bldP spid="39" grpId="0"/>
      <p:bldP spid="40" grpId="0"/>
      <p:bldP spid="41" grpId="0"/>
      <p:bldP spid="4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C9E9FE"/>
        </a:solidFill>
        <a:effectLst/>
      </p:bgPr>
    </p:bg>
    <p:spTree>
      <p:nvGrpSpPr>
        <p:cNvPr id="1" name=""/>
        <p:cNvGrpSpPr/>
        <p:nvPr/>
      </p:nvGrpSpPr>
      <p:grpSpPr>
        <a:xfrm>
          <a:off x="0" y="0"/>
          <a:ext cx="0" cy="0"/>
          <a:chOff x="0" y="0"/>
          <a:chExt cx="0" cy="0"/>
        </a:xfrm>
      </p:grpSpPr>
      <p:grpSp>
        <p:nvGrpSpPr>
          <p:cNvPr id="7" name="组合 6"/>
          <p:cNvGrpSpPr/>
          <p:nvPr/>
        </p:nvGrpSpPr>
        <p:grpSpPr>
          <a:xfrm>
            <a:off x="-1" y="1"/>
            <a:ext cx="12197003" cy="6903761"/>
            <a:chOff x="-1" y="1"/>
            <a:chExt cx="12197003" cy="6903761"/>
          </a:xfrm>
        </p:grpSpPr>
        <p:pic>
          <p:nvPicPr>
            <p:cNvPr id="8" name="图片 7"/>
            <p:cNvPicPr>
              <a:picLocks noChangeAspect="1"/>
            </p:cNvPicPr>
            <p:nvPr/>
          </p:nvPicPr>
          <p:blipFill rotWithShape="1">
            <a:blip r:embed="rId3" cstate="print">
              <a:extLst>
                <a:ext uri="{28A0092B-C50C-407E-A947-70E740481C1C}">
                  <a14:useLocalDpi xmlns:a14="http://schemas.microsoft.com/office/drawing/2010/main" xmlns="" val="0"/>
                </a:ext>
              </a:extLst>
            </a:blip>
            <a:srcRect b="50579"/>
            <a:stretch>
              <a:fillRect/>
            </a:stretch>
          </p:blipFill>
          <p:spPr>
            <a:xfrm>
              <a:off x="-1" y="1"/>
              <a:ext cx="12197003" cy="4517408"/>
            </a:xfrm>
            <a:prstGeom prst="rect">
              <a:avLst/>
            </a:prstGeom>
          </p:spPr>
        </p:pic>
        <p:pic>
          <p:nvPicPr>
            <p:cNvPr id="9" name="图片 8"/>
            <p:cNvPicPr>
              <a:picLocks noChangeAspect="1"/>
            </p:cNvPicPr>
            <p:nvPr/>
          </p:nvPicPr>
          <p:blipFill rotWithShape="1">
            <a:blip r:embed="rId3" cstate="print">
              <a:extLst>
                <a:ext uri="{28A0092B-C50C-407E-A947-70E740481C1C}">
                  <a14:useLocalDpi xmlns:a14="http://schemas.microsoft.com/office/drawing/2010/main" xmlns="" val="0"/>
                </a:ext>
              </a:extLst>
            </a:blip>
            <a:srcRect t="49619"/>
            <a:stretch>
              <a:fillRect/>
            </a:stretch>
          </p:blipFill>
          <p:spPr>
            <a:xfrm>
              <a:off x="-1" y="2300550"/>
              <a:ext cx="12192001" cy="4603212"/>
            </a:xfrm>
            <a:prstGeom prst="rect">
              <a:avLst/>
            </a:prstGeom>
          </p:spPr>
        </p:pic>
      </p:grpSp>
      <p:grpSp>
        <p:nvGrpSpPr>
          <p:cNvPr id="3" name="组合 2"/>
          <p:cNvGrpSpPr/>
          <p:nvPr/>
        </p:nvGrpSpPr>
        <p:grpSpPr>
          <a:xfrm>
            <a:off x="2132200" y="1983545"/>
            <a:ext cx="7976381" cy="3601330"/>
            <a:chOff x="2284254" y="1791955"/>
            <a:chExt cx="8083635" cy="3835122"/>
          </a:xfrm>
        </p:grpSpPr>
        <p:sp>
          <p:nvSpPr>
            <p:cNvPr id="6" name="矩形 5"/>
            <p:cNvSpPr/>
            <p:nvPr/>
          </p:nvSpPr>
          <p:spPr>
            <a:xfrm>
              <a:off x="2284254" y="1791955"/>
              <a:ext cx="7886688" cy="3609126"/>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489982" y="1983545"/>
              <a:ext cx="7877907" cy="3643532"/>
            </a:xfrm>
            <a:prstGeom prst="rect">
              <a:avLst/>
            </a:prstGeom>
            <a:noFill/>
            <a:ln w="762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759585" y="3001459"/>
            <a:ext cx="5392394" cy="830997"/>
          </a:xfrm>
          <a:prstGeom prst="rect">
            <a:avLst/>
          </a:prstGeom>
          <a:noFill/>
        </p:spPr>
        <p:txBody>
          <a:bodyPr wrap="square" rtlCol="0">
            <a:spAutoFit/>
          </a:bodyPr>
          <a:lstStyle/>
          <a:p>
            <a:r>
              <a:rPr lang="zh-CN" altLang="en-US" sz="4800" b="1" dirty="0" smtClean="0">
                <a:solidFill>
                  <a:schemeClr val="bg1"/>
                </a:solidFill>
                <a:latin typeface="幼圆" panose="02010509060101010101" pitchFamily="49" charset="-122"/>
                <a:ea typeface="幼圆" panose="02010509060101010101" pitchFamily="49" charset="-122"/>
              </a:rPr>
              <a:t>感谢在座各位聆听</a:t>
            </a:r>
            <a:endParaRPr lang="zh-CN" altLang="en-US" sz="4800" b="1" dirty="0">
              <a:solidFill>
                <a:schemeClr val="bg1"/>
              </a:solidFill>
              <a:latin typeface="幼圆" panose="02010509060101010101" pitchFamily="49" charset="-122"/>
              <a:ea typeface="幼圆" panose="02010509060101010101" pitchFamily="49" charset="-122"/>
            </a:endParaRPr>
          </a:p>
        </p:txBody>
      </p:sp>
      <p:sp>
        <p:nvSpPr>
          <p:cNvPr id="12" name="文本框 11"/>
          <p:cNvSpPr txBox="1"/>
          <p:nvPr/>
        </p:nvSpPr>
        <p:spPr>
          <a:xfrm>
            <a:off x="4266065" y="4190064"/>
            <a:ext cx="4221027" cy="338554"/>
          </a:xfrm>
          <a:prstGeom prst="rect">
            <a:avLst/>
          </a:prstGeom>
          <a:solidFill>
            <a:srgbClr val="5381D5"/>
          </a:solidFill>
        </p:spPr>
        <p:txBody>
          <a:bodyPr wrap="none" rtlCol="0">
            <a:spAutoFit/>
          </a:bodyPr>
          <a:lstStyle/>
          <a:p>
            <a:pPr algn="l"/>
            <a:r>
              <a:rPr lang="zh-CN" altLang="en-US" sz="1600" b="1" dirty="0">
                <a:solidFill>
                  <a:schemeClr val="bg1"/>
                </a:solidFill>
                <a:latin typeface="幼圆" panose="02010509060101010101" pitchFamily="49" charset="-122"/>
                <a:ea typeface="幼圆" panose="02010509060101010101" pitchFamily="49" charset="-122"/>
                <a:cs typeface="Kartika" panose="02020503030404060203" pitchFamily="18" charset="0"/>
              </a:rPr>
              <a:t>答辩人</a:t>
            </a:r>
            <a:r>
              <a:rPr lang="zh-CN" altLang="en-US" sz="1600" b="1" dirty="0" smtClean="0">
                <a:solidFill>
                  <a:schemeClr val="bg1"/>
                </a:solidFill>
                <a:latin typeface="幼圆" panose="02010509060101010101" pitchFamily="49" charset="-122"/>
                <a:ea typeface="幼圆" panose="02010509060101010101" pitchFamily="49" charset="-122"/>
                <a:cs typeface="Kartika" panose="02020503030404060203" pitchFamily="18" charset="0"/>
              </a:rPr>
              <a:t>：亮亮图文</a:t>
            </a:r>
            <a:r>
              <a:rPr lang="en-US" altLang="zh-CN" sz="1600" b="1" dirty="0" smtClean="0">
                <a:solidFill>
                  <a:schemeClr val="bg1"/>
                </a:solidFill>
                <a:latin typeface="幼圆" panose="02010509060101010101" pitchFamily="49" charset="-122"/>
                <a:ea typeface="幼圆" panose="02010509060101010101" pitchFamily="49" charset="-122"/>
                <a:cs typeface="Kartika" panose="02020503030404060203" pitchFamily="18" charset="0"/>
              </a:rPr>
              <a:t>     </a:t>
            </a:r>
            <a:r>
              <a:rPr lang="zh-CN" altLang="en-US" sz="1600" b="1" dirty="0" smtClean="0">
                <a:solidFill>
                  <a:schemeClr val="bg1"/>
                </a:solidFill>
                <a:latin typeface="幼圆" panose="02010509060101010101" pitchFamily="49" charset="-122"/>
                <a:ea typeface="幼圆" panose="02010509060101010101" pitchFamily="49" charset="-122"/>
                <a:cs typeface="Kartika" panose="02020503030404060203" pitchFamily="18" charset="0"/>
              </a:rPr>
              <a:t>指导</a:t>
            </a:r>
            <a:r>
              <a:rPr lang="zh-CN" altLang="en-US" sz="1600" b="1" dirty="0">
                <a:solidFill>
                  <a:schemeClr val="bg1"/>
                </a:solidFill>
                <a:latin typeface="幼圆" panose="02010509060101010101" pitchFamily="49" charset="-122"/>
                <a:ea typeface="幼圆" panose="02010509060101010101" pitchFamily="49" charset="-122"/>
                <a:cs typeface="Kartika" panose="02020503030404060203" pitchFamily="18" charset="0"/>
              </a:rPr>
              <a:t>老师</a:t>
            </a:r>
            <a:r>
              <a:rPr lang="zh-CN" altLang="en-US" sz="1600" b="1" dirty="0" smtClean="0">
                <a:solidFill>
                  <a:schemeClr val="bg1"/>
                </a:solidFill>
                <a:latin typeface="幼圆" panose="02010509060101010101" pitchFamily="49" charset="-122"/>
                <a:ea typeface="幼圆" panose="02010509060101010101" pitchFamily="49" charset="-122"/>
                <a:cs typeface="Kartika" panose="02020503030404060203" pitchFamily="18" charset="0"/>
              </a:rPr>
              <a:t>：亮亮图文</a:t>
            </a:r>
            <a:endParaRPr lang="en-US" altLang="zh-CN" sz="1600" b="1" dirty="0">
              <a:solidFill>
                <a:schemeClr val="bg1"/>
              </a:solidFill>
              <a:latin typeface="幼圆" panose="02010509060101010101" pitchFamily="49" charset="-122"/>
              <a:ea typeface="幼圆" panose="02010509060101010101" pitchFamily="49" charset="-122"/>
              <a:cs typeface="Kartika" panose="02020503030404060203" pitchFamily="18" charset="0"/>
            </a:endParaRPr>
          </a:p>
        </p:txBody>
      </p:sp>
      <p:cxnSp>
        <p:nvCxnSpPr>
          <p:cNvPr id="16" name="直接连接符 15"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a:off x="2223832" y="1563033"/>
            <a:ext cx="1405200" cy="1414060"/>
          </a:xfrm>
          <a:prstGeom prst="line">
            <a:avLst/>
          </a:prstGeom>
          <a:ln>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027931" y="2658158"/>
            <a:ext cx="6574214" cy="2297736"/>
          </a:xfrm>
          <a:prstGeom prst="rect">
            <a:avLst/>
          </a:prstGeom>
          <a:noFill/>
          <a:ln>
            <a:solidFill>
              <a:schemeClr val="bg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a:off x="8168446" y="4768888"/>
            <a:ext cx="1295091" cy="1236499"/>
          </a:xfrm>
          <a:prstGeom prst="line">
            <a:avLst/>
          </a:prstGeom>
          <a:ln>
            <a:solidFill>
              <a:srgbClr val="FFFFFF">
                <a:alpha val="50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19"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a:off x="8307053" y="2392966"/>
            <a:ext cx="943792" cy="916523"/>
          </a:xfrm>
          <a:prstGeom prst="line">
            <a:avLst/>
          </a:prstGeom>
          <a:ln>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10"/>
                                        </p:tgtEl>
                                        <p:attrNameLst>
                                          <p:attrName>style.visibility</p:attrName>
                                        </p:attrNameLst>
                                      </p:cBhvr>
                                      <p:to>
                                        <p:strVal val="visible"/>
                                      </p:to>
                                    </p:set>
                                    <p:set>
                                      <p:cBhvr>
                                        <p:cTn id="7" dur="341" fill="hold">
                                          <p:stCondLst>
                                            <p:cond delay="0"/>
                                          </p:stCondLst>
                                        </p:cTn>
                                        <p:tgtEl>
                                          <p:spTgt spid="10"/>
                                        </p:tgtEl>
                                        <p:attrNameLst>
                                          <p:attrName>style.rotation</p:attrName>
                                        </p:attrNameLst>
                                      </p:cBhvr>
                                      <p:to>
                                        <p:strVal val="-45.0"/>
                                      </p:to>
                                    </p:set>
                                    <p:anim calcmode="lin" valueType="num">
                                      <p:cBhvr>
                                        <p:cTn id="8" dur="341" fill="hold">
                                          <p:stCondLst>
                                            <p:cond delay="341"/>
                                          </p:stCondLst>
                                        </p:cTn>
                                        <p:tgtEl>
                                          <p:spTgt spid="10"/>
                                        </p:tgtEl>
                                        <p:attrNameLst>
                                          <p:attrName>style.rotation</p:attrName>
                                        </p:attrNameLst>
                                      </p:cBhvr>
                                      <p:tavLst>
                                        <p:tav tm="0">
                                          <p:val>
                                            <p:fltVal val="-45"/>
                                          </p:val>
                                        </p:tav>
                                        <p:tav tm="69900">
                                          <p:val>
                                            <p:fltVal val="45"/>
                                          </p:val>
                                        </p:tav>
                                        <p:tav tm="100000">
                                          <p:val>
                                            <p:fltVal val="0"/>
                                          </p:val>
                                        </p:tav>
                                      </p:tavLst>
                                    </p:anim>
                                    <p:anim calcmode="lin" valueType="num">
                                      <p:cBhvr>
                                        <p:cTn id="9" dur="341" fill="hold">
                                          <p:stCondLst>
                                            <p:cond delay="0"/>
                                          </p:stCondLst>
                                        </p:cTn>
                                        <p:tgtEl>
                                          <p:spTgt spid="10"/>
                                        </p:tgtEl>
                                        <p:attrNameLst>
                                          <p:attrName>ppt_y</p:attrName>
                                        </p:attrNameLst>
                                      </p:cBhvr>
                                      <p:tavLst>
                                        <p:tav tm="0">
                                          <p:val>
                                            <p:strVal val="#ppt_y-1"/>
                                          </p:val>
                                        </p:tav>
                                        <p:tav tm="100000">
                                          <p:val>
                                            <p:strVal val="#ppt_y-(0.354*#ppt_w-0.172*#ppt_h)"/>
                                          </p:val>
                                        </p:tav>
                                      </p:tavLst>
                                    </p:anim>
                                    <p:anim calcmode="lin" valueType="num">
                                      <p:cBhvr>
                                        <p:cTn id="10" dur="117" decel="50000" autoRev="1" fill="hold">
                                          <p:stCondLst>
                                            <p:cond delay="341"/>
                                          </p:stCondLst>
                                        </p:cTn>
                                        <p:tgtEl>
                                          <p:spTgt spid="10"/>
                                        </p:tgtEl>
                                        <p:attrNameLst>
                                          <p:attrName>ppt_y</p:attrName>
                                        </p:attrNameLst>
                                      </p:cBhvr>
                                      <p:tavLst>
                                        <p:tav tm="0">
                                          <p:val>
                                            <p:strVal val="#ppt_y-(0.354*#ppt_w-0.172*#ppt_h)"/>
                                          </p:val>
                                        </p:tav>
                                        <p:tav tm="100000">
                                          <p:val>
                                            <p:strVal val="#ppt_y-(0.354*#ppt_w-0.172*#ppt_h)-#ppt_h/2"/>
                                          </p:val>
                                        </p:tav>
                                      </p:tavLst>
                                    </p:anim>
                                    <p:anim calcmode="lin" valueType="num">
                                      <p:cBhvr>
                                        <p:cTn id="11" dur="102" fill="hold">
                                          <p:stCondLst>
                                            <p:cond delay="648"/>
                                          </p:stCondLst>
                                        </p:cTn>
                                        <p:tgtEl>
                                          <p:spTgt spid="10"/>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3375"/>
                            </p:stCondLst>
                            <p:childTnLst>
                              <p:par>
                                <p:cTn id="13" presetID="37"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900" decel="100000" fill="hold"/>
                                        <p:tgtEl>
                                          <p:spTgt spid="12"/>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9E9FE"/>
        </a:solidFill>
        <a:effectLst/>
      </p:bgPr>
    </p:bg>
    <p:spTree>
      <p:nvGrpSpPr>
        <p:cNvPr id="1" name=""/>
        <p:cNvGrpSpPr/>
        <p:nvPr/>
      </p:nvGrpSpPr>
      <p:grpSpPr>
        <a:xfrm>
          <a:off x="0" y="0"/>
          <a:ext cx="0" cy="0"/>
          <a:chOff x="0" y="0"/>
          <a:chExt cx="0" cy="0"/>
        </a:xfrm>
      </p:grpSpPr>
      <p:grpSp>
        <p:nvGrpSpPr>
          <p:cNvPr id="10" name="组合 9"/>
          <p:cNvGrpSpPr/>
          <p:nvPr/>
        </p:nvGrpSpPr>
        <p:grpSpPr>
          <a:xfrm>
            <a:off x="2292821" y="551749"/>
            <a:ext cx="7633109" cy="4320501"/>
            <a:chOff x="-1" y="1"/>
            <a:chExt cx="12197003" cy="6903761"/>
          </a:xfrm>
        </p:grpSpPr>
        <p:pic>
          <p:nvPicPr>
            <p:cNvPr id="11" name="图片 10"/>
            <p:cNvPicPr>
              <a:picLocks noChangeAspect="1"/>
            </p:cNvPicPr>
            <p:nvPr/>
          </p:nvPicPr>
          <p:blipFill rotWithShape="1">
            <a:blip r:embed="rId2" cstate="print">
              <a:extLst>
                <a:ext uri="{28A0092B-C50C-407E-A947-70E740481C1C}">
                  <a14:useLocalDpi xmlns:a14="http://schemas.microsoft.com/office/drawing/2010/main" xmlns="" val="0"/>
                </a:ext>
              </a:extLst>
            </a:blip>
            <a:srcRect b="50579"/>
            <a:stretch>
              <a:fillRect/>
            </a:stretch>
          </p:blipFill>
          <p:spPr>
            <a:xfrm>
              <a:off x="-1" y="1"/>
              <a:ext cx="12197003" cy="4517408"/>
            </a:xfrm>
            <a:prstGeom prst="rect">
              <a:avLst/>
            </a:prstGeom>
          </p:spPr>
        </p:pic>
        <p:pic>
          <p:nvPicPr>
            <p:cNvPr id="12" name="图片 11"/>
            <p:cNvPicPr>
              <a:picLocks noChangeAspect="1"/>
            </p:cNvPicPr>
            <p:nvPr/>
          </p:nvPicPr>
          <p:blipFill rotWithShape="1">
            <a:blip r:embed="rId2" cstate="print">
              <a:extLst>
                <a:ext uri="{28A0092B-C50C-407E-A947-70E740481C1C}">
                  <a14:useLocalDpi xmlns:a14="http://schemas.microsoft.com/office/drawing/2010/main" xmlns="" val="0"/>
                </a:ext>
              </a:extLst>
            </a:blip>
            <a:srcRect t="49619"/>
            <a:stretch>
              <a:fillRect/>
            </a:stretch>
          </p:blipFill>
          <p:spPr>
            <a:xfrm>
              <a:off x="-1" y="2300550"/>
              <a:ext cx="12192001" cy="4603212"/>
            </a:xfrm>
            <a:prstGeom prst="rect">
              <a:avLst/>
            </a:prstGeom>
          </p:spPr>
        </p:pic>
      </p:grpSp>
      <p:sp>
        <p:nvSpPr>
          <p:cNvPr id="14" name="文本框 13"/>
          <p:cNvSpPr txBox="1"/>
          <p:nvPr/>
        </p:nvSpPr>
        <p:spPr>
          <a:xfrm>
            <a:off x="3311210" y="5118179"/>
            <a:ext cx="5593198" cy="1015663"/>
          </a:xfrm>
          <a:prstGeom prst="rect">
            <a:avLst/>
          </a:prstGeom>
          <a:noFill/>
        </p:spPr>
        <p:txBody>
          <a:bodyPr wrap="none" rtlCol="0">
            <a:spAutoFit/>
          </a:bodyPr>
          <a:lstStyle/>
          <a:p>
            <a:pPr algn="ctr"/>
            <a:r>
              <a:rPr lang="zh-CN" altLang="en-US" sz="6000" b="1" dirty="0">
                <a:solidFill>
                  <a:srgbClr val="5381D5"/>
                </a:solidFill>
                <a:latin typeface="幼圆" panose="02010509060101010101" pitchFamily="49" charset="-122"/>
                <a:ea typeface="幼圆" panose="02010509060101010101" pitchFamily="49" charset="-122"/>
              </a:rPr>
              <a:t>选题背景与意义</a:t>
            </a:r>
          </a:p>
        </p:txBody>
      </p:sp>
      <p:grpSp>
        <p:nvGrpSpPr>
          <p:cNvPr id="15" name="组合 14"/>
          <p:cNvGrpSpPr/>
          <p:nvPr/>
        </p:nvGrpSpPr>
        <p:grpSpPr>
          <a:xfrm>
            <a:off x="3651512" y="1670316"/>
            <a:ext cx="4873807" cy="2156095"/>
            <a:chOff x="2260853" y="1764854"/>
            <a:chExt cx="8107036" cy="3862223"/>
          </a:xfrm>
        </p:grpSpPr>
        <p:sp>
          <p:nvSpPr>
            <p:cNvPr id="16" name="矩形 15"/>
            <p:cNvSpPr/>
            <p:nvPr/>
          </p:nvSpPr>
          <p:spPr>
            <a:xfrm>
              <a:off x="2260853" y="1764854"/>
              <a:ext cx="7886688" cy="3609126"/>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489982" y="1983545"/>
              <a:ext cx="7877907" cy="3643532"/>
            </a:xfrm>
            <a:prstGeom prst="rect">
              <a:avLst/>
            </a:prstGeom>
            <a:noFill/>
            <a:ln w="508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4224253" y="2124700"/>
            <a:ext cx="3595856" cy="1200329"/>
          </a:xfrm>
          <a:prstGeom prst="rect">
            <a:avLst/>
          </a:prstGeom>
          <a:noFill/>
        </p:spPr>
        <p:txBody>
          <a:bodyPr wrap="none" rtlCol="0">
            <a:spAutoFit/>
          </a:bodyPr>
          <a:lstStyle/>
          <a:p>
            <a:r>
              <a:rPr lang="en-US" altLang="zh-CN" sz="7200" b="1" dirty="0" smtClean="0">
                <a:solidFill>
                  <a:schemeClr val="bg1"/>
                </a:solidFill>
                <a:latin typeface="Agency FB" panose="020B0503020202020204" pitchFamily="34" charset="0"/>
                <a:ea typeface="微软雅黑" panose="020B0503020204020204" pitchFamily="34" charset="-122"/>
              </a:rPr>
              <a:t>PART      01</a:t>
            </a:r>
            <a:endParaRPr lang="zh-CN" altLang="en-US" sz="7200" b="1" dirty="0">
              <a:solidFill>
                <a:schemeClr val="bg1"/>
              </a:solidFill>
              <a:latin typeface="Agency FB" panose="020B0503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par>
                          <p:cTn id="14" fill="hold">
                            <p:stCondLst>
                              <p:cond delay="1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3"/>
                                        </p:tgtEl>
                                        <p:attrNameLst>
                                          <p:attrName>style.visibility</p:attrName>
                                        </p:attrNameLst>
                                      </p:cBhvr>
                                      <p:to>
                                        <p:strVal val="visible"/>
                                      </p:to>
                                    </p:set>
                                    <p:anim by="(-#ppt_w*2)" calcmode="lin" valueType="num">
                                      <p:cBhvr rctx="PPT">
                                        <p:cTn id="17" dur="500" autoRev="1" fill="hold">
                                          <p:stCondLst>
                                            <p:cond delay="0"/>
                                          </p:stCondLst>
                                        </p:cTn>
                                        <p:tgtEl>
                                          <p:spTgt spid="13"/>
                                        </p:tgtEl>
                                        <p:attrNameLst>
                                          <p:attrName>ppt_w</p:attrName>
                                        </p:attrNameLst>
                                      </p:cBhvr>
                                    </p:anim>
                                    <p:anim by="(#ppt_w*0.50)" calcmode="lin" valueType="num">
                                      <p:cBhvr>
                                        <p:cTn id="18" dur="500" decel="50000" autoRev="1" fill="hold">
                                          <p:stCondLst>
                                            <p:cond delay="0"/>
                                          </p:stCondLst>
                                        </p:cTn>
                                        <p:tgtEl>
                                          <p:spTgt spid="13"/>
                                        </p:tgtEl>
                                        <p:attrNameLst>
                                          <p:attrName>ppt_x</p:attrName>
                                        </p:attrNameLst>
                                      </p:cBhvr>
                                    </p:anim>
                                    <p:anim from="(-#ppt_h/2)" to="(#ppt_y)" calcmode="lin" valueType="num">
                                      <p:cBhvr>
                                        <p:cTn id="19" dur="1000" fill="hold">
                                          <p:stCondLst>
                                            <p:cond delay="0"/>
                                          </p:stCondLst>
                                        </p:cTn>
                                        <p:tgtEl>
                                          <p:spTgt spid="13"/>
                                        </p:tgtEl>
                                        <p:attrNameLst>
                                          <p:attrName>ppt_y</p:attrName>
                                        </p:attrNameLst>
                                      </p:cBhvr>
                                    </p:anim>
                                    <p:animRot by="21600000">
                                      <p:cBhvr>
                                        <p:cTn id="20" dur="1000" fill="hold">
                                          <p:stCondLst>
                                            <p:cond delay="0"/>
                                          </p:stCondLst>
                                        </p:cTn>
                                        <p:tgtEl>
                                          <p:spTgt spid="13"/>
                                        </p:tgtEl>
                                        <p:attrNameLst>
                                          <p:attrName>r</p:attrName>
                                        </p:attrNameLst>
                                      </p:cBhvr>
                                    </p:animRot>
                                  </p:childTnLst>
                                </p:cTn>
                              </p:par>
                            </p:childTnLst>
                          </p:cTn>
                        </p:par>
                        <p:par>
                          <p:cTn id="21" fill="hold">
                            <p:stCondLst>
                              <p:cond delay="2599"/>
                            </p:stCondLst>
                            <p:childTnLst>
                              <p:par>
                                <p:cTn id="22" presetID="37"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900" decel="100000" fill="hold"/>
                                        <p:tgtEl>
                                          <p:spTgt spid="14"/>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14068"/>
            <a:ext cx="12192000" cy="1306523"/>
          </a:xfrm>
          <a:prstGeom prst="rect">
            <a:avLst/>
          </a:prstGeom>
          <a:solidFill>
            <a:srgbClr val="C9E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xmlns="" val="0"/>
              </a:ext>
            </a:extLst>
          </a:blip>
          <a:srcRect l="42408" t="49619"/>
          <a:stretch>
            <a:fillRect/>
          </a:stretch>
        </p:blipFill>
        <p:spPr>
          <a:xfrm flipV="1">
            <a:off x="10199077" y="-14068"/>
            <a:ext cx="1992923" cy="1306523"/>
          </a:xfrm>
          <a:prstGeom prst="rect">
            <a:avLst/>
          </a:prstGeom>
        </p:spPr>
      </p:pic>
      <p:sp>
        <p:nvSpPr>
          <p:cNvPr id="16" name="矩形 15"/>
          <p:cNvSpPr/>
          <p:nvPr/>
        </p:nvSpPr>
        <p:spPr>
          <a:xfrm>
            <a:off x="2678165" y="106081"/>
            <a:ext cx="6807534" cy="897409"/>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xmlns="" val="0"/>
              </a:ext>
            </a:extLst>
          </a:blip>
          <a:srcRect l="42408" t="49619"/>
          <a:stretch>
            <a:fillRect/>
          </a:stretch>
        </p:blipFill>
        <p:spPr>
          <a:xfrm flipH="1" flipV="1">
            <a:off x="-1" y="-14068"/>
            <a:ext cx="2046923" cy="1341924"/>
          </a:xfrm>
          <a:prstGeom prst="rect">
            <a:avLst/>
          </a:prstGeom>
        </p:spPr>
      </p:pic>
      <p:sp>
        <p:nvSpPr>
          <p:cNvPr id="14" name="文本框 13"/>
          <p:cNvSpPr txBox="1"/>
          <p:nvPr/>
        </p:nvSpPr>
        <p:spPr>
          <a:xfrm>
            <a:off x="3958343" y="210754"/>
            <a:ext cx="4301177" cy="707886"/>
          </a:xfrm>
          <a:prstGeom prst="rect">
            <a:avLst/>
          </a:prstGeom>
          <a:noFill/>
        </p:spPr>
        <p:txBody>
          <a:bodyPr wrap="none" rtlCol="0">
            <a:spAutoFit/>
          </a:bodyPr>
          <a:lstStyle/>
          <a:p>
            <a:pPr algn="ctr"/>
            <a:r>
              <a:rPr lang="zh-CN" altLang="en-US" sz="4000" b="1" dirty="0" smtClean="0">
                <a:solidFill>
                  <a:srgbClr val="FFFFFF"/>
                </a:solidFill>
                <a:latin typeface="幼圆" panose="02010509060101010101" pitchFamily="49" charset="-122"/>
                <a:ea typeface="幼圆" panose="02010509060101010101" pitchFamily="49" charset="-122"/>
              </a:rPr>
              <a:t>这里输入您的标题</a:t>
            </a:r>
            <a:endParaRPr lang="zh-CN" altLang="en-US" sz="4000" b="1" dirty="0">
              <a:solidFill>
                <a:srgbClr val="FFFFFF"/>
              </a:solidFill>
              <a:latin typeface="幼圆" panose="02010509060101010101" pitchFamily="49" charset="-122"/>
              <a:ea typeface="幼圆" panose="02010509060101010101" pitchFamily="49" charset="-122"/>
            </a:endParaRPr>
          </a:p>
        </p:txBody>
      </p:sp>
      <p:sp>
        <p:nvSpPr>
          <p:cNvPr id="20" name="矩形 19"/>
          <p:cNvSpPr/>
          <p:nvPr/>
        </p:nvSpPr>
        <p:spPr>
          <a:xfrm>
            <a:off x="2766392" y="219179"/>
            <a:ext cx="6827774" cy="892170"/>
          </a:xfrm>
          <a:prstGeom prst="rect">
            <a:avLst/>
          </a:prstGeom>
          <a:noFill/>
          <a:ln w="254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63444" y="2075973"/>
            <a:ext cx="745587" cy="1294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63445" y="3370201"/>
            <a:ext cx="745587" cy="1294228"/>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6036876" y="2447231"/>
            <a:ext cx="4608512" cy="1488165"/>
          </a:xfrm>
          <a:prstGeom prst="roundRect">
            <a:avLst>
              <a:gd name="adj" fmla="val 3888"/>
            </a:avLst>
          </a:prstGeom>
          <a:solidFill>
            <a:srgbClr val="A5D9FD"/>
          </a:solidFill>
          <a:ln w="12700">
            <a:noFill/>
          </a:ln>
          <a:effectLst>
            <a:outerShdw blurRad="25400" dist="25400" dir="8100000" algn="tr" rotWithShape="0">
              <a:schemeClr val="bg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圆角矩形 10"/>
          <p:cNvSpPr/>
          <p:nvPr/>
        </p:nvSpPr>
        <p:spPr>
          <a:xfrm>
            <a:off x="6708951" y="2207203"/>
            <a:ext cx="3264363" cy="480053"/>
          </a:xfrm>
          <a:prstGeom prst="roundRect">
            <a:avLst/>
          </a:prstGeom>
          <a:solidFill>
            <a:srgbClr val="5B9BD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sz="1865" b="1" dirty="0">
                <a:latin typeface="微软雅黑" panose="020B0503020204020204" pitchFamily="34" charset="-122"/>
                <a:ea typeface="微软雅黑" panose="020B0503020204020204" pitchFamily="34" charset="-122"/>
              </a:rPr>
              <a:t>单击此处添加标题</a:t>
            </a:r>
          </a:p>
        </p:txBody>
      </p:sp>
      <p:sp>
        <p:nvSpPr>
          <p:cNvPr id="13" name="圆角矩形 12"/>
          <p:cNvSpPr/>
          <p:nvPr/>
        </p:nvSpPr>
        <p:spPr>
          <a:xfrm>
            <a:off x="6036876" y="4658271"/>
            <a:ext cx="4608512" cy="1488165"/>
          </a:xfrm>
          <a:prstGeom prst="roundRect">
            <a:avLst>
              <a:gd name="adj" fmla="val 6016"/>
            </a:avLst>
          </a:prstGeom>
          <a:solidFill>
            <a:srgbClr val="A5D9FD"/>
          </a:solidFill>
          <a:ln w="12700">
            <a:noFill/>
          </a:ln>
          <a:effectLst>
            <a:outerShdw blurRad="25400" dist="25400" dir="8100000" algn="tr" rotWithShape="0">
              <a:schemeClr val="bg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圆角矩形 14"/>
          <p:cNvSpPr/>
          <p:nvPr/>
        </p:nvSpPr>
        <p:spPr>
          <a:xfrm>
            <a:off x="6708951" y="4415447"/>
            <a:ext cx="3264363" cy="480053"/>
          </a:xfrm>
          <a:prstGeom prst="roundRect">
            <a:avLst/>
          </a:prstGeom>
          <a:solidFill>
            <a:srgbClr val="5B9BD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sz="1865" b="1" dirty="0">
                <a:latin typeface="微软雅黑" panose="020B0503020204020204" pitchFamily="34" charset="-122"/>
                <a:ea typeface="微软雅黑" panose="020B0503020204020204" pitchFamily="34" charset="-122"/>
              </a:rPr>
              <a:t>单击此处添加标题</a:t>
            </a:r>
          </a:p>
        </p:txBody>
      </p:sp>
      <p:pic>
        <p:nvPicPr>
          <p:cNvPr id="17"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tretch>
            <a:fillRect/>
          </a:stretch>
        </p:blipFill>
        <p:spPr bwMode="auto">
          <a:xfrm flipH="1">
            <a:off x="1781065" y="2153415"/>
            <a:ext cx="3624078" cy="4070462"/>
          </a:xfrm>
          <a:prstGeom prst="rect">
            <a:avLst/>
          </a:prstGeom>
          <a:noFill/>
          <a:ln w="12700">
            <a:noFill/>
            <a:miter lim="800000"/>
            <a:headEnd/>
            <a:tailEnd/>
          </a:ln>
          <a:extLst>
            <a:ext uri="{909E8E84-426E-40DD-AFC4-6F175D3DCCD1}">
              <a14:hiddenFill xmlns:a14="http://schemas.microsoft.com/office/drawing/2010/main" xmlns="">
                <a:solidFill>
                  <a:schemeClr val="accent1"/>
                </a:solidFill>
              </a14:hiddenFill>
            </a:ext>
          </a:extLst>
        </p:spPr>
      </p:pic>
      <p:sp>
        <p:nvSpPr>
          <p:cNvPr id="22" name="Rectangle 12"/>
          <p:cNvSpPr/>
          <p:nvPr/>
        </p:nvSpPr>
        <p:spPr>
          <a:xfrm>
            <a:off x="6213684" y="2786060"/>
            <a:ext cx="4143672" cy="672428"/>
          </a:xfrm>
          <a:prstGeom prst="rect">
            <a:avLst/>
          </a:prstGeom>
        </p:spPr>
        <p:txBody>
          <a:bodyPr wrap="square">
            <a:spAutoFit/>
          </a:bodyPr>
          <a:lstStyle/>
          <a:p>
            <a:pPr>
              <a:lnSpc>
                <a:spcPct val="150000"/>
              </a:lnSpc>
            </a:pPr>
            <a:r>
              <a:rPr lang="zh-CN" altLang="en-US" sz="1335" dirty="0" smtClean="0">
                <a:solidFill>
                  <a:srgbClr val="FFFFFF"/>
                </a:solidFill>
                <a:latin typeface="微软雅黑" panose="020B0503020204020204" pitchFamily="34" charset="-122"/>
                <a:ea typeface="微软雅黑" panose="020B0503020204020204" pitchFamily="34" charset="-122"/>
                <a:cs typeface="+mn-ea"/>
                <a:sym typeface="+mn-lt"/>
              </a:rPr>
              <a:t>亮亮图文旗舰店</a:t>
            </a:r>
          </a:p>
          <a:p>
            <a:pPr>
              <a:lnSpc>
                <a:spcPct val="150000"/>
              </a:lnSpc>
            </a:pPr>
            <a:r>
              <a:rPr lang="en-US" altLang="zh-CN" sz="1335" dirty="0" smtClean="0">
                <a:solidFill>
                  <a:srgbClr val="FFFFFF"/>
                </a:solidFill>
                <a:latin typeface="微软雅黑" panose="020B0503020204020204" pitchFamily="34" charset="-122"/>
                <a:ea typeface="微软雅黑" panose="020B0503020204020204" pitchFamily="34" charset="-122"/>
                <a:cs typeface="+mn-ea"/>
                <a:sym typeface="+mn-lt"/>
              </a:rPr>
              <a:t>https://liangliangtuwen.tmall.com</a:t>
            </a:r>
            <a:endParaRPr lang="en-US" altLang="zh-CN" sz="1335"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23" name="Rectangle 12"/>
          <p:cNvSpPr/>
          <p:nvPr/>
        </p:nvSpPr>
        <p:spPr>
          <a:xfrm>
            <a:off x="6213684" y="4994306"/>
            <a:ext cx="4143672" cy="672428"/>
          </a:xfrm>
          <a:prstGeom prst="rect">
            <a:avLst/>
          </a:prstGeom>
        </p:spPr>
        <p:txBody>
          <a:bodyPr wrap="square">
            <a:spAutoFit/>
          </a:bodyPr>
          <a:lstStyle/>
          <a:p>
            <a:pPr>
              <a:lnSpc>
                <a:spcPct val="150000"/>
              </a:lnSpc>
            </a:pPr>
            <a:r>
              <a:rPr lang="zh-CN" altLang="en-US" sz="1335" dirty="0" smtClean="0">
                <a:solidFill>
                  <a:srgbClr val="FFFFFF"/>
                </a:solidFill>
                <a:latin typeface="微软雅黑" panose="020B0503020204020204" pitchFamily="34" charset="-122"/>
                <a:ea typeface="微软雅黑" panose="020B0503020204020204" pitchFamily="34" charset="-122"/>
                <a:cs typeface="+mn-ea"/>
                <a:sym typeface="+mn-lt"/>
              </a:rPr>
              <a:t>亮亮图文旗舰店</a:t>
            </a:r>
          </a:p>
          <a:p>
            <a:pPr>
              <a:lnSpc>
                <a:spcPct val="150000"/>
              </a:lnSpc>
            </a:pPr>
            <a:r>
              <a:rPr lang="en-US" altLang="zh-CN" sz="1335" dirty="0" smtClean="0">
                <a:solidFill>
                  <a:srgbClr val="FFFFFF"/>
                </a:solidFill>
                <a:latin typeface="微软雅黑" panose="020B0503020204020204" pitchFamily="34" charset="-122"/>
                <a:ea typeface="微软雅黑" panose="020B0503020204020204" pitchFamily="34" charset="-122"/>
                <a:cs typeface="+mn-ea"/>
                <a:sym typeface="+mn-lt"/>
              </a:rPr>
              <a:t>https://liangliangtuwen.tmall.com</a:t>
            </a:r>
            <a:endParaRPr lang="en-US" altLang="zh-CN" sz="1335" dirty="0">
              <a:solidFill>
                <a:srgbClr val="FFFFFF"/>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90"/>
                                          </p:val>
                                        </p:tav>
                                        <p:tav tm="100000">
                                          <p:val>
                                            <p:fltVal val="0"/>
                                          </p:val>
                                        </p:tav>
                                      </p:tavLst>
                                    </p:anim>
                                    <p:animEffect transition="in" filter="fade">
                                      <p:cBhvr>
                                        <p:cTn id="10" dur="1000"/>
                                        <p:tgtEl>
                                          <p:spTgt spid="17"/>
                                        </p:tgtEl>
                                      </p:cBhvr>
                                    </p:animEffect>
                                  </p:childTnLst>
                                </p:cTn>
                              </p:par>
                            </p:childTnLst>
                          </p:cTn>
                        </p:par>
                        <p:par>
                          <p:cTn id="11" fill="hold">
                            <p:stCondLst>
                              <p:cond delay="1000"/>
                            </p:stCondLst>
                            <p:childTnLst>
                              <p:par>
                                <p:cTn id="12" presetID="25"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15"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16"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17" dur="1000" fill="hold"/>
                                        <p:tgtEl>
                                          <p:spTgt spid="11"/>
                                        </p:tgtEl>
                                        <p:attrNameLst>
                                          <p:attrName>ppt_h</p:attrName>
                                        </p:attrNameLst>
                                      </p:cBhvr>
                                      <p:tavLst>
                                        <p:tav tm="0">
                                          <p:val>
                                            <p:strVal val="#ppt_h"/>
                                          </p:val>
                                        </p:tav>
                                        <p:tav tm="100000">
                                          <p:val>
                                            <p:strVal val="#ppt_h"/>
                                          </p:val>
                                        </p:tav>
                                      </p:tavLst>
                                    </p:anim>
                                    <p:anim calcmode="lin" valueType="num">
                                      <p:cBhvr>
                                        <p:cTn id="18"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19"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20"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21" dur="1000" decel="50000">
                                          <p:stCondLst>
                                            <p:cond delay="0"/>
                                          </p:stCondLst>
                                        </p:cTn>
                                        <p:tgtEl>
                                          <p:spTgt spid="11"/>
                                        </p:tgtEl>
                                      </p:cBhvr>
                                    </p:animEffect>
                                  </p:childTnLst>
                                </p:cTn>
                              </p:par>
                            </p:childTnLst>
                          </p:cTn>
                        </p:par>
                        <p:par>
                          <p:cTn id="22" fill="hold">
                            <p:stCondLst>
                              <p:cond delay="2000"/>
                            </p:stCondLst>
                            <p:childTnLst>
                              <p:par>
                                <p:cTn id="23" presetID="21" presetClass="entr" presetSubtype="1"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heel(1)">
                                      <p:cBhvr>
                                        <p:cTn id="25" dur="500"/>
                                        <p:tgtEl>
                                          <p:spTgt spid="10"/>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p:cTn id="29" dur="500" fill="hold"/>
                                        <p:tgtEl>
                                          <p:spTgt spid="22"/>
                                        </p:tgtEl>
                                        <p:attrNameLst>
                                          <p:attrName>ppt_w</p:attrName>
                                        </p:attrNameLst>
                                      </p:cBhvr>
                                      <p:tavLst>
                                        <p:tav tm="0">
                                          <p:val>
                                            <p:fltVal val="0"/>
                                          </p:val>
                                        </p:tav>
                                        <p:tav tm="100000">
                                          <p:val>
                                            <p:strVal val="#ppt_w"/>
                                          </p:val>
                                        </p:tav>
                                      </p:tavLst>
                                    </p:anim>
                                    <p:anim calcmode="lin" valueType="num">
                                      <p:cBhvr>
                                        <p:cTn id="30" dur="500" fill="hold"/>
                                        <p:tgtEl>
                                          <p:spTgt spid="22"/>
                                        </p:tgtEl>
                                        <p:attrNameLst>
                                          <p:attrName>ppt_h</p:attrName>
                                        </p:attrNameLst>
                                      </p:cBhvr>
                                      <p:tavLst>
                                        <p:tav tm="0">
                                          <p:val>
                                            <p:fltVal val="0"/>
                                          </p:val>
                                        </p:tav>
                                        <p:tav tm="100000">
                                          <p:val>
                                            <p:strVal val="#ppt_h"/>
                                          </p:val>
                                        </p:tav>
                                      </p:tavLst>
                                    </p:anim>
                                    <p:animEffect transition="in" filter="fade">
                                      <p:cBhvr>
                                        <p:cTn id="31" dur="500"/>
                                        <p:tgtEl>
                                          <p:spTgt spid="22"/>
                                        </p:tgtEl>
                                      </p:cBhvr>
                                    </p:animEffect>
                                  </p:childTnLst>
                                </p:cTn>
                              </p:par>
                            </p:childTnLst>
                          </p:cTn>
                        </p:par>
                        <p:par>
                          <p:cTn id="32" fill="hold">
                            <p:stCondLst>
                              <p:cond delay="3000"/>
                            </p:stCondLst>
                            <p:childTnLst>
                              <p:par>
                                <p:cTn id="33" presetID="25"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6"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7"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8" dur="1000" fill="hold"/>
                                        <p:tgtEl>
                                          <p:spTgt spid="15"/>
                                        </p:tgtEl>
                                        <p:attrNameLst>
                                          <p:attrName>ppt_h</p:attrName>
                                        </p:attrNameLst>
                                      </p:cBhvr>
                                      <p:tavLst>
                                        <p:tav tm="0">
                                          <p:val>
                                            <p:strVal val="#ppt_h"/>
                                          </p:val>
                                        </p:tav>
                                        <p:tav tm="100000">
                                          <p:val>
                                            <p:strVal val="#ppt_h"/>
                                          </p:val>
                                        </p:tav>
                                      </p:tavLst>
                                    </p:anim>
                                    <p:anim calcmode="lin" valueType="num">
                                      <p:cBhvr>
                                        <p:cTn id="39"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40"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41"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42" dur="1000" decel="50000">
                                          <p:stCondLst>
                                            <p:cond delay="0"/>
                                          </p:stCondLst>
                                        </p:cTn>
                                        <p:tgtEl>
                                          <p:spTgt spid="15"/>
                                        </p:tgtEl>
                                      </p:cBhvr>
                                    </p:animEffect>
                                  </p:childTnLst>
                                </p:cTn>
                              </p:par>
                            </p:childTnLst>
                          </p:cTn>
                        </p:par>
                        <p:par>
                          <p:cTn id="43" fill="hold">
                            <p:stCondLst>
                              <p:cond delay="4000"/>
                            </p:stCondLst>
                            <p:childTnLst>
                              <p:par>
                                <p:cTn id="44" presetID="21" presetClass="entr" presetSubtype="1"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heel(1)">
                                      <p:cBhvr>
                                        <p:cTn id="46" dur="500"/>
                                        <p:tgtEl>
                                          <p:spTgt spid="13"/>
                                        </p:tgtEl>
                                      </p:cBhvr>
                                    </p:animEffect>
                                  </p:childTnLst>
                                </p:cTn>
                              </p:par>
                            </p:childTnLst>
                          </p:cTn>
                        </p:par>
                        <p:par>
                          <p:cTn id="47" fill="hold">
                            <p:stCondLst>
                              <p:cond delay="4500"/>
                            </p:stCondLst>
                            <p:childTnLst>
                              <p:par>
                                <p:cTn id="48" presetID="53" presetClass="entr" presetSubtype="16"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p:cTn id="50" dur="500" fill="hold"/>
                                        <p:tgtEl>
                                          <p:spTgt spid="23"/>
                                        </p:tgtEl>
                                        <p:attrNameLst>
                                          <p:attrName>ppt_w</p:attrName>
                                        </p:attrNameLst>
                                      </p:cBhvr>
                                      <p:tavLst>
                                        <p:tav tm="0">
                                          <p:val>
                                            <p:fltVal val="0"/>
                                          </p:val>
                                        </p:tav>
                                        <p:tav tm="100000">
                                          <p:val>
                                            <p:strVal val="#ppt_w"/>
                                          </p:val>
                                        </p:tav>
                                      </p:tavLst>
                                    </p:anim>
                                    <p:anim calcmode="lin" valueType="num">
                                      <p:cBhvr>
                                        <p:cTn id="51" dur="500" fill="hold"/>
                                        <p:tgtEl>
                                          <p:spTgt spid="23"/>
                                        </p:tgtEl>
                                        <p:attrNameLst>
                                          <p:attrName>ppt_h</p:attrName>
                                        </p:attrNameLst>
                                      </p:cBhvr>
                                      <p:tavLst>
                                        <p:tav tm="0">
                                          <p:val>
                                            <p:fltVal val="0"/>
                                          </p:val>
                                        </p:tav>
                                        <p:tav tm="100000">
                                          <p:val>
                                            <p:strVal val="#ppt_h"/>
                                          </p:val>
                                        </p:tav>
                                      </p:tavLst>
                                    </p:anim>
                                    <p:animEffect transition="in" filter="fade">
                                      <p:cBhvr>
                                        <p:cTn id="5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5" grpId="0" animBg="1"/>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14068"/>
            <a:ext cx="12192000" cy="1306523"/>
          </a:xfrm>
          <a:prstGeom prst="rect">
            <a:avLst/>
          </a:prstGeom>
          <a:solidFill>
            <a:srgbClr val="C9E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xmlns="" val="0"/>
              </a:ext>
            </a:extLst>
          </a:blip>
          <a:srcRect l="42408" t="49619"/>
          <a:stretch>
            <a:fillRect/>
          </a:stretch>
        </p:blipFill>
        <p:spPr>
          <a:xfrm flipV="1">
            <a:off x="10199077" y="-14068"/>
            <a:ext cx="1992923" cy="1306523"/>
          </a:xfrm>
          <a:prstGeom prst="rect">
            <a:avLst/>
          </a:prstGeom>
        </p:spPr>
      </p:pic>
      <p:sp>
        <p:nvSpPr>
          <p:cNvPr id="16" name="矩形 15"/>
          <p:cNvSpPr/>
          <p:nvPr/>
        </p:nvSpPr>
        <p:spPr>
          <a:xfrm>
            <a:off x="2678165" y="106081"/>
            <a:ext cx="6807534" cy="897409"/>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xmlns="" val="0"/>
              </a:ext>
            </a:extLst>
          </a:blip>
          <a:srcRect l="42408" t="49619"/>
          <a:stretch>
            <a:fillRect/>
          </a:stretch>
        </p:blipFill>
        <p:spPr>
          <a:xfrm flipH="1" flipV="1">
            <a:off x="-1" y="-14068"/>
            <a:ext cx="2046923" cy="1341924"/>
          </a:xfrm>
          <a:prstGeom prst="rect">
            <a:avLst/>
          </a:prstGeom>
        </p:spPr>
      </p:pic>
      <p:sp>
        <p:nvSpPr>
          <p:cNvPr id="14" name="文本框 13"/>
          <p:cNvSpPr txBox="1"/>
          <p:nvPr/>
        </p:nvSpPr>
        <p:spPr>
          <a:xfrm>
            <a:off x="3958343" y="210754"/>
            <a:ext cx="4301177" cy="707886"/>
          </a:xfrm>
          <a:prstGeom prst="rect">
            <a:avLst/>
          </a:prstGeom>
          <a:noFill/>
        </p:spPr>
        <p:txBody>
          <a:bodyPr wrap="none" rtlCol="0">
            <a:spAutoFit/>
          </a:bodyPr>
          <a:lstStyle/>
          <a:p>
            <a:pPr algn="ctr"/>
            <a:r>
              <a:rPr lang="zh-CN" altLang="en-US" sz="4000" b="1" dirty="0" smtClean="0">
                <a:solidFill>
                  <a:srgbClr val="FFFFFF"/>
                </a:solidFill>
                <a:latin typeface="幼圆" panose="02010509060101010101" pitchFamily="49" charset="-122"/>
                <a:ea typeface="幼圆" panose="02010509060101010101" pitchFamily="49" charset="-122"/>
              </a:rPr>
              <a:t>这里输入您的标题</a:t>
            </a:r>
            <a:endParaRPr lang="zh-CN" altLang="en-US" sz="4000" b="1" dirty="0">
              <a:solidFill>
                <a:srgbClr val="FFFFFF"/>
              </a:solidFill>
              <a:latin typeface="幼圆" panose="02010509060101010101" pitchFamily="49" charset="-122"/>
              <a:ea typeface="幼圆" panose="02010509060101010101" pitchFamily="49" charset="-122"/>
            </a:endParaRPr>
          </a:p>
        </p:txBody>
      </p:sp>
      <p:sp>
        <p:nvSpPr>
          <p:cNvPr id="20" name="矩形 19"/>
          <p:cNvSpPr/>
          <p:nvPr/>
        </p:nvSpPr>
        <p:spPr>
          <a:xfrm>
            <a:off x="2766392" y="219179"/>
            <a:ext cx="6827774" cy="892170"/>
          </a:xfrm>
          <a:prstGeom prst="rect">
            <a:avLst/>
          </a:prstGeom>
          <a:noFill/>
          <a:ln w="254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63444" y="2075973"/>
            <a:ext cx="745587" cy="1294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63445" y="3370201"/>
            <a:ext cx="745587" cy="1294228"/>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rot="13500000">
            <a:off x="4302917" y="2058408"/>
            <a:ext cx="1662717" cy="2189382"/>
          </a:xfrm>
          <a:custGeom>
            <a:avLst/>
            <a:gdLst>
              <a:gd name="connsiteX0" fmla="*/ 686867 w 1662717"/>
              <a:gd name="connsiteY0" fmla="*/ 2189382 h 2189382"/>
              <a:gd name="connsiteX1" fmla="*/ 20892 w 1662717"/>
              <a:gd name="connsiteY1" fmla="*/ 1523406 h 2189382"/>
              <a:gd name="connsiteX2" fmla="*/ 37411 w 1662717"/>
              <a:gd name="connsiteY2" fmla="*/ 1503184 h 2189382"/>
              <a:gd name="connsiteX3" fmla="*/ 37411 w 1662717"/>
              <a:gd name="connsiteY3" fmla="*/ 710606 h 2189382"/>
              <a:gd name="connsiteX4" fmla="*/ 0 w 1662717"/>
              <a:gd name="connsiteY4" fmla="*/ 664806 h 2189382"/>
              <a:gd name="connsiteX5" fmla="*/ 664806 w 1662717"/>
              <a:gd name="connsiteY5" fmla="*/ 0 h 2189382"/>
              <a:gd name="connsiteX6" fmla="*/ 720540 w 1662717"/>
              <a:gd name="connsiteY6" fmla="*/ 61662 h 2189382"/>
              <a:gd name="connsiteX7" fmla="*/ 1068694 w 1662717"/>
              <a:gd name="connsiteY7" fmla="*/ 829814 h 2189382"/>
              <a:gd name="connsiteX8" fmla="*/ 1078849 w 1662717"/>
              <a:gd name="connsiteY8" fmla="*/ 910399 h 2189382"/>
              <a:gd name="connsiteX9" fmla="*/ 1236980 w 1662717"/>
              <a:gd name="connsiteY9" fmla="*/ 910399 h 2189382"/>
              <a:gd name="connsiteX10" fmla="*/ 1236980 w 1662717"/>
              <a:gd name="connsiteY10" fmla="*/ 710203 h 2189382"/>
              <a:gd name="connsiteX11" fmla="*/ 1662717 w 1662717"/>
              <a:gd name="connsiteY11" fmla="*/ 1110595 h 2189382"/>
              <a:gd name="connsiteX12" fmla="*/ 1236980 w 1662717"/>
              <a:gd name="connsiteY12" fmla="*/ 1510987 h 2189382"/>
              <a:gd name="connsiteX13" fmla="*/ 1236980 w 1662717"/>
              <a:gd name="connsiteY13" fmla="*/ 1310791 h 2189382"/>
              <a:gd name="connsiteX14" fmla="*/ 1077917 w 1662717"/>
              <a:gd name="connsiteY14" fmla="*/ 1310791 h 2189382"/>
              <a:gd name="connsiteX15" fmla="*/ 1068694 w 1662717"/>
              <a:gd name="connsiteY15" fmla="*/ 1383976 h 2189382"/>
              <a:gd name="connsiteX16" fmla="*/ 720540 w 1662717"/>
              <a:gd name="connsiteY16" fmla="*/ 2152127 h 2189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2717" h="2189382">
                <a:moveTo>
                  <a:pt x="686867" y="2189382"/>
                </a:moveTo>
                <a:lnTo>
                  <a:pt x="20892" y="1523406"/>
                </a:lnTo>
                <a:lnTo>
                  <a:pt x="37411" y="1503184"/>
                </a:lnTo>
                <a:cubicBezTo>
                  <a:pt x="195621" y="1263566"/>
                  <a:pt x="195621" y="950224"/>
                  <a:pt x="37411" y="710606"/>
                </a:cubicBezTo>
                <a:lnTo>
                  <a:pt x="0" y="664806"/>
                </a:lnTo>
                <a:lnTo>
                  <a:pt x="664806" y="0"/>
                </a:lnTo>
                <a:lnTo>
                  <a:pt x="720540" y="61662"/>
                </a:lnTo>
                <a:cubicBezTo>
                  <a:pt x="906222" y="289321"/>
                  <a:pt x="1022274" y="554836"/>
                  <a:pt x="1068694" y="829814"/>
                </a:cubicBezTo>
                <a:lnTo>
                  <a:pt x="1078849" y="910399"/>
                </a:lnTo>
                <a:lnTo>
                  <a:pt x="1236980" y="910399"/>
                </a:lnTo>
                <a:lnTo>
                  <a:pt x="1236980" y="710203"/>
                </a:lnTo>
                <a:lnTo>
                  <a:pt x="1662717" y="1110595"/>
                </a:lnTo>
                <a:lnTo>
                  <a:pt x="1236980" y="1510987"/>
                </a:lnTo>
                <a:lnTo>
                  <a:pt x="1236980" y="1310791"/>
                </a:lnTo>
                <a:lnTo>
                  <a:pt x="1077917" y="1310791"/>
                </a:lnTo>
                <a:lnTo>
                  <a:pt x="1068694" y="1383976"/>
                </a:lnTo>
                <a:cubicBezTo>
                  <a:pt x="1022274" y="1658954"/>
                  <a:pt x="906222" y="1924468"/>
                  <a:pt x="720540" y="2152127"/>
                </a:cubicBezTo>
                <a:close/>
              </a:path>
            </a:pathLst>
          </a:cu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3" name="任意多边形 22"/>
          <p:cNvSpPr/>
          <p:nvPr/>
        </p:nvSpPr>
        <p:spPr>
          <a:xfrm rot="18900000">
            <a:off x="6260626" y="2028949"/>
            <a:ext cx="1669977" cy="2238199"/>
          </a:xfrm>
          <a:custGeom>
            <a:avLst/>
            <a:gdLst>
              <a:gd name="connsiteX0" fmla="*/ 663637 w 1669977"/>
              <a:gd name="connsiteY0" fmla="*/ 0 h 2238199"/>
              <a:gd name="connsiteX1" fmla="*/ 741434 w 1669977"/>
              <a:gd name="connsiteY1" fmla="*/ 86071 h 2238199"/>
              <a:gd name="connsiteX2" fmla="*/ 1089588 w 1669977"/>
              <a:gd name="connsiteY2" fmla="*/ 854222 h 2238199"/>
              <a:gd name="connsiteX3" fmla="*/ 1097092 w 1669977"/>
              <a:gd name="connsiteY3" fmla="*/ 913774 h 2238199"/>
              <a:gd name="connsiteX4" fmla="*/ 1244240 w 1669977"/>
              <a:gd name="connsiteY4" fmla="*/ 913774 h 2238199"/>
              <a:gd name="connsiteX5" fmla="*/ 1244240 w 1669977"/>
              <a:gd name="connsiteY5" fmla="*/ 713578 h 2238199"/>
              <a:gd name="connsiteX6" fmla="*/ 1669977 w 1669977"/>
              <a:gd name="connsiteY6" fmla="*/ 1113970 h 2238199"/>
              <a:gd name="connsiteX7" fmla="*/ 1244240 w 1669977"/>
              <a:gd name="connsiteY7" fmla="*/ 1514362 h 2238199"/>
              <a:gd name="connsiteX8" fmla="*/ 1244240 w 1669977"/>
              <a:gd name="connsiteY8" fmla="*/ 1314166 h 2238199"/>
              <a:gd name="connsiteX9" fmla="*/ 1101461 w 1669977"/>
              <a:gd name="connsiteY9" fmla="*/ 1314166 h 2238199"/>
              <a:gd name="connsiteX10" fmla="*/ 1089588 w 1669977"/>
              <a:gd name="connsiteY10" fmla="*/ 1408385 h 2238199"/>
              <a:gd name="connsiteX11" fmla="*/ 741434 w 1669977"/>
              <a:gd name="connsiteY11" fmla="*/ 2176537 h 2238199"/>
              <a:gd name="connsiteX12" fmla="*/ 685700 w 1669977"/>
              <a:gd name="connsiteY12" fmla="*/ 2238199 h 2238199"/>
              <a:gd name="connsiteX13" fmla="*/ 20893 w 1669977"/>
              <a:gd name="connsiteY13" fmla="*/ 1573392 h 2238199"/>
              <a:gd name="connsiteX14" fmla="*/ 58305 w 1669977"/>
              <a:gd name="connsiteY14" fmla="*/ 1527593 h 2238199"/>
              <a:gd name="connsiteX15" fmla="*/ 58305 w 1669977"/>
              <a:gd name="connsiteY15" fmla="*/ 735015 h 2238199"/>
              <a:gd name="connsiteX16" fmla="*/ 0 w 1669977"/>
              <a:gd name="connsiteY16" fmla="*/ 663637 h 2238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9977" h="2238199">
                <a:moveTo>
                  <a:pt x="663637" y="0"/>
                </a:moveTo>
                <a:lnTo>
                  <a:pt x="741434" y="86071"/>
                </a:lnTo>
                <a:cubicBezTo>
                  <a:pt x="927116" y="313730"/>
                  <a:pt x="1043168" y="579244"/>
                  <a:pt x="1089588" y="854222"/>
                </a:cubicBezTo>
                <a:lnTo>
                  <a:pt x="1097092" y="913774"/>
                </a:lnTo>
                <a:lnTo>
                  <a:pt x="1244240" y="913774"/>
                </a:lnTo>
                <a:lnTo>
                  <a:pt x="1244240" y="713578"/>
                </a:lnTo>
                <a:lnTo>
                  <a:pt x="1669977" y="1113970"/>
                </a:lnTo>
                <a:lnTo>
                  <a:pt x="1244240" y="1514362"/>
                </a:lnTo>
                <a:lnTo>
                  <a:pt x="1244240" y="1314166"/>
                </a:lnTo>
                <a:lnTo>
                  <a:pt x="1101461" y="1314166"/>
                </a:lnTo>
                <a:lnTo>
                  <a:pt x="1089588" y="1408385"/>
                </a:lnTo>
                <a:cubicBezTo>
                  <a:pt x="1043168" y="1683363"/>
                  <a:pt x="927116" y="1948877"/>
                  <a:pt x="741434" y="2176537"/>
                </a:cubicBezTo>
                <a:lnTo>
                  <a:pt x="685700" y="2238199"/>
                </a:lnTo>
                <a:lnTo>
                  <a:pt x="20893" y="1573392"/>
                </a:lnTo>
                <a:lnTo>
                  <a:pt x="58305" y="1527593"/>
                </a:lnTo>
                <a:cubicBezTo>
                  <a:pt x="216515" y="1287975"/>
                  <a:pt x="216515" y="974633"/>
                  <a:pt x="58305" y="735015"/>
                </a:cubicBezTo>
                <a:lnTo>
                  <a:pt x="0" y="663637"/>
                </a:lnTo>
                <a:close/>
              </a:path>
            </a:pathLst>
          </a:cu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4" name="任意多边形 23"/>
          <p:cNvSpPr/>
          <p:nvPr/>
        </p:nvSpPr>
        <p:spPr>
          <a:xfrm rot="8100000" flipV="1">
            <a:off x="4290610" y="4019792"/>
            <a:ext cx="1677138" cy="2189384"/>
          </a:xfrm>
          <a:custGeom>
            <a:avLst/>
            <a:gdLst>
              <a:gd name="connsiteX0" fmla="*/ 664806 w 1677138"/>
              <a:gd name="connsiteY0" fmla="*/ 0 h 2189384"/>
              <a:gd name="connsiteX1" fmla="*/ 0 w 1677138"/>
              <a:gd name="connsiteY1" fmla="*/ 664806 h 2189384"/>
              <a:gd name="connsiteX2" fmla="*/ 37413 w 1677138"/>
              <a:gd name="connsiteY2" fmla="*/ 710607 h 2189384"/>
              <a:gd name="connsiteX3" fmla="*/ 37413 w 1677138"/>
              <a:gd name="connsiteY3" fmla="*/ 1503186 h 2189384"/>
              <a:gd name="connsiteX4" fmla="*/ 20894 w 1677138"/>
              <a:gd name="connsiteY4" fmla="*/ 1523408 h 2189384"/>
              <a:gd name="connsiteX5" fmla="*/ 686869 w 1677138"/>
              <a:gd name="connsiteY5" fmla="*/ 2189384 h 2189384"/>
              <a:gd name="connsiteX6" fmla="*/ 720542 w 1677138"/>
              <a:gd name="connsiteY6" fmla="*/ 2152129 h 2189384"/>
              <a:gd name="connsiteX7" fmla="*/ 1068697 w 1677138"/>
              <a:gd name="connsiteY7" fmla="*/ 1383978 h 2189384"/>
              <a:gd name="connsiteX8" fmla="*/ 1076102 w 1677138"/>
              <a:gd name="connsiteY8" fmla="*/ 1325211 h 2189384"/>
              <a:gd name="connsiteX9" fmla="*/ 1251401 w 1677138"/>
              <a:gd name="connsiteY9" fmla="*/ 1325211 h 2189384"/>
              <a:gd name="connsiteX10" fmla="*/ 1251401 w 1677138"/>
              <a:gd name="connsiteY10" fmla="*/ 1525407 h 2189384"/>
              <a:gd name="connsiteX11" fmla="*/ 1677138 w 1677138"/>
              <a:gd name="connsiteY11" fmla="*/ 1125015 h 2189384"/>
              <a:gd name="connsiteX12" fmla="*/ 1251401 w 1677138"/>
              <a:gd name="connsiteY12" fmla="*/ 724623 h 2189384"/>
              <a:gd name="connsiteX13" fmla="*/ 1251401 w 1677138"/>
              <a:gd name="connsiteY13" fmla="*/ 924819 h 2189384"/>
              <a:gd name="connsiteX14" fmla="*/ 1080668 w 1677138"/>
              <a:gd name="connsiteY14" fmla="*/ 924819 h 2189384"/>
              <a:gd name="connsiteX15" fmla="*/ 1068697 w 1677138"/>
              <a:gd name="connsiteY15" fmla="*/ 829816 h 2189384"/>
              <a:gd name="connsiteX16" fmla="*/ 720542 w 1677138"/>
              <a:gd name="connsiteY16" fmla="*/ 61664 h 2189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77138" h="2189384">
                <a:moveTo>
                  <a:pt x="664806" y="0"/>
                </a:moveTo>
                <a:lnTo>
                  <a:pt x="0" y="664806"/>
                </a:lnTo>
                <a:lnTo>
                  <a:pt x="37413" y="710607"/>
                </a:lnTo>
                <a:cubicBezTo>
                  <a:pt x="195623" y="950226"/>
                  <a:pt x="195623" y="1263567"/>
                  <a:pt x="37413" y="1503186"/>
                </a:cubicBezTo>
                <a:lnTo>
                  <a:pt x="20894" y="1523408"/>
                </a:lnTo>
                <a:lnTo>
                  <a:pt x="686869" y="2189384"/>
                </a:lnTo>
                <a:lnTo>
                  <a:pt x="720542" y="2152129"/>
                </a:lnTo>
                <a:cubicBezTo>
                  <a:pt x="906225" y="1924470"/>
                  <a:pt x="1022276" y="1658956"/>
                  <a:pt x="1068697" y="1383978"/>
                </a:cubicBezTo>
                <a:lnTo>
                  <a:pt x="1076102" y="1325211"/>
                </a:lnTo>
                <a:lnTo>
                  <a:pt x="1251401" y="1325211"/>
                </a:lnTo>
                <a:lnTo>
                  <a:pt x="1251401" y="1525407"/>
                </a:lnTo>
                <a:lnTo>
                  <a:pt x="1677138" y="1125015"/>
                </a:lnTo>
                <a:lnTo>
                  <a:pt x="1251401" y="724623"/>
                </a:lnTo>
                <a:lnTo>
                  <a:pt x="1251401" y="924819"/>
                </a:lnTo>
                <a:lnTo>
                  <a:pt x="1080668" y="924819"/>
                </a:lnTo>
                <a:lnTo>
                  <a:pt x="1068697" y="829816"/>
                </a:lnTo>
                <a:cubicBezTo>
                  <a:pt x="1022276" y="554837"/>
                  <a:pt x="906224" y="289323"/>
                  <a:pt x="720542" y="61664"/>
                </a:cubicBezTo>
                <a:close/>
              </a:path>
            </a:pathLst>
          </a:cu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5" name="任意多边形 24"/>
          <p:cNvSpPr/>
          <p:nvPr/>
        </p:nvSpPr>
        <p:spPr>
          <a:xfrm rot="2700000" flipV="1">
            <a:off x="6258515" y="4000436"/>
            <a:ext cx="1684397" cy="2238201"/>
          </a:xfrm>
          <a:custGeom>
            <a:avLst/>
            <a:gdLst>
              <a:gd name="connsiteX0" fmla="*/ 20893 w 1684397"/>
              <a:gd name="connsiteY0" fmla="*/ 1573394 h 2238201"/>
              <a:gd name="connsiteX1" fmla="*/ 685700 w 1684397"/>
              <a:gd name="connsiteY1" fmla="*/ 2238201 h 2238201"/>
              <a:gd name="connsiteX2" fmla="*/ 741435 w 1684397"/>
              <a:gd name="connsiteY2" fmla="*/ 2176537 h 2238201"/>
              <a:gd name="connsiteX3" fmla="*/ 1089589 w 1684397"/>
              <a:gd name="connsiteY3" fmla="*/ 1408385 h 2238201"/>
              <a:gd name="connsiteX4" fmla="*/ 1103279 w 1684397"/>
              <a:gd name="connsiteY4" fmla="*/ 1299747 h 2238201"/>
              <a:gd name="connsiteX5" fmla="*/ 1258660 w 1684397"/>
              <a:gd name="connsiteY5" fmla="*/ 1299747 h 2238201"/>
              <a:gd name="connsiteX6" fmla="*/ 1258660 w 1684397"/>
              <a:gd name="connsiteY6" fmla="*/ 1499943 h 2238201"/>
              <a:gd name="connsiteX7" fmla="*/ 1684397 w 1684397"/>
              <a:gd name="connsiteY7" fmla="*/ 1099551 h 2238201"/>
              <a:gd name="connsiteX8" fmla="*/ 1258660 w 1684397"/>
              <a:gd name="connsiteY8" fmla="*/ 699159 h 2238201"/>
              <a:gd name="connsiteX9" fmla="*/ 1258660 w 1684397"/>
              <a:gd name="connsiteY9" fmla="*/ 899355 h 2238201"/>
              <a:gd name="connsiteX10" fmla="*/ 1095276 w 1684397"/>
              <a:gd name="connsiteY10" fmla="*/ 899355 h 2238201"/>
              <a:gd name="connsiteX11" fmla="*/ 1089589 w 1684397"/>
              <a:gd name="connsiteY11" fmla="*/ 854223 h 2238201"/>
              <a:gd name="connsiteX12" fmla="*/ 741434 w 1684397"/>
              <a:gd name="connsiteY12" fmla="*/ 86072 h 2238201"/>
              <a:gd name="connsiteX13" fmla="*/ 663638 w 1684397"/>
              <a:gd name="connsiteY13" fmla="*/ 0 h 2238201"/>
              <a:gd name="connsiteX14" fmla="*/ 0 w 1684397"/>
              <a:gd name="connsiteY14" fmla="*/ 663637 h 2238201"/>
              <a:gd name="connsiteX15" fmla="*/ 58305 w 1684397"/>
              <a:gd name="connsiteY15" fmla="*/ 735015 h 2238201"/>
              <a:gd name="connsiteX16" fmla="*/ 58306 w 1684397"/>
              <a:gd name="connsiteY16" fmla="*/ 1527593 h 2238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84397" h="2238201">
                <a:moveTo>
                  <a:pt x="20893" y="1573394"/>
                </a:moveTo>
                <a:lnTo>
                  <a:pt x="685700" y="2238201"/>
                </a:lnTo>
                <a:lnTo>
                  <a:pt x="741435" y="2176537"/>
                </a:lnTo>
                <a:cubicBezTo>
                  <a:pt x="927117" y="1948877"/>
                  <a:pt x="1043168" y="1683363"/>
                  <a:pt x="1089589" y="1408385"/>
                </a:cubicBezTo>
                <a:lnTo>
                  <a:pt x="1103279" y="1299747"/>
                </a:lnTo>
                <a:lnTo>
                  <a:pt x="1258660" y="1299747"/>
                </a:lnTo>
                <a:lnTo>
                  <a:pt x="1258660" y="1499943"/>
                </a:lnTo>
                <a:lnTo>
                  <a:pt x="1684397" y="1099551"/>
                </a:lnTo>
                <a:lnTo>
                  <a:pt x="1258660" y="699159"/>
                </a:lnTo>
                <a:lnTo>
                  <a:pt x="1258660" y="899355"/>
                </a:lnTo>
                <a:lnTo>
                  <a:pt x="1095276" y="899355"/>
                </a:lnTo>
                <a:lnTo>
                  <a:pt x="1089589" y="854223"/>
                </a:lnTo>
                <a:cubicBezTo>
                  <a:pt x="1043168" y="579245"/>
                  <a:pt x="927117" y="313731"/>
                  <a:pt x="741434" y="86072"/>
                </a:cubicBezTo>
                <a:lnTo>
                  <a:pt x="663638" y="0"/>
                </a:lnTo>
                <a:lnTo>
                  <a:pt x="0" y="663637"/>
                </a:lnTo>
                <a:lnTo>
                  <a:pt x="58305" y="735015"/>
                </a:lnTo>
                <a:cubicBezTo>
                  <a:pt x="216516" y="974634"/>
                  <a:pt x="216516" y="1287975"/>
                  <a:pt x="58306" y="1527593"/>
                </a:cubicBezTo>
                <a:close/>
              </a:path>
            </a:pathLst>
          </a:cu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6" name="文本框 25"/>
          <p:cNvSpPr txBox="1"/>
          <p:nvPr/>
        </p:nvSpPr>
        <p:spPr>
          <a:xfrm>
            <a:off x="1015844" y="2508655"/>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1015844" y="4742838"/>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8910994" y="2519281"/>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8910994" y="4733138"/>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4835842" y="2926245"/>
            <a:ext cx="867825" cy="707886"/>
          </a:xfrm>
          <a:prstGeom prst="rect">
            <a:avLst/>
          </a:prstGeom>
        </p:spPr>
        <p:txBody>
          <a:bodyPr wrap="square">
            <a:spAutoFit/>
          </a:bodyPr>
          <a:lstStyle/>
          <a:p>
            <a:pPr algn="ctr"/>
            <a:r>
              <a:rPr lang="en-US" altLang="zh-CN" sz="4000" b="1" dirty="0">
                <a:solidFill>
                  <a:prstClr val="white"/>
                </a:solidFill>
                <a:latin typeface="Agency FB" panose="020B0503020202020204" pitchFamily="34" charset="0"/>
                <a:ea typeface="微软雅黑" panose="020B0503020204020204" pitchFamily="34" charset="-122"/>
              </a:rPr>
              <a:t>01</a:t>
            </a:r>
            <a:endParaRPr lang="zh-CN" altLang="en-US" sz="4000" b="1" dirty="0">
              <a:solidFill>
                <a:prstClr val="white"/>
              </a:solidFill>
              <a:latin typeface="Agency FB" panose="020B0503020202020204" pitchFamily="34" charset="0"/>
              <a:ea typeface="微软雅黑" panose="020B0503020204020204" pitchFamily="34" charset="-122"/>
            </a:endParaRPr>
          </a:p>
        </p:txBody>
      </p:sp>
      <p:sp>
        <p:nvSpPr>
          <p:cNvPr id="31" name="矩形 30"/>
          <p:cNvSpPr/>
          <p:nvPr/>
        </p:nvSpPr>
        <p:spPr>
          <a:xfrm>
            <a:off x="6479692" y="2892379"/>
            <a:ext cx="867825" cy="707886"/>
          </a:xfrm>
          <a:prstGeom prst="rect">
            <a:avLst/>
          </a:prstGeom>
        </p:spPr>
        <p:txBody>
          <a:bodyPr wrap="square">
            <a:spAutoFit/>
          </a:bodyPr>
          <a:lstStyle/>
          <a:p>
            <a:pPr algn="ctr"/>
            <a:r>
              <a:rPr lang="en-US" altLang="zh-CN" sz="4000" b="1" dirty="0" smtClean="0">
                <a:solidFill>
                  <a:prstClr val="white"/>
                </a:solidFill>
                <a:latin typeface="Agency FB" panose="020B0503020202020204" pitchFamily="34" charset="0"/>
                <a:ea typeface="微软雅黑" panose="020B0503020204020204" pitchFamily="34" charset="-122"/>
              </a:rPr>
              <a:t>02</a:t>
            </a:r>
            <a:endParaRPr lang="zh-CN" altLang="en-US" sz="4000" b="1" dirty="0">
              <a:solidFill>
                <a:prstClr val="white"/>
              </a:solidFill>
              <a:latin typeface="Agency FB" panose="020B0503020202020204" pitchFamily="34" charset="0"/>
              <a:ea typeface="微软雅黑" panose="020B0503020204020204" pitchFamily="34" charset="-122"/>
            </a:endParaRPr>
          </a:p>
        </p:txBody>
      </p:sp>
      <p:sp>
        <p:nvSpPr>
          <p:cNvPr id="32" name="矩形 31"/>
          <p:cNvSpPr/>
          <p:nvPr/>
        </p:nvSpPr>
        <p:spPr>
          <a:xfrm>
            <a:off x="4872741" y="4554675"/>
            <a:ext cx="867825" cy="707886"/>
          </a:xfrm>
          <a:prstGeom prst="rect">
            <a:avLst/>
          </a:prstGeom>
        </p:spPr>
        <p:txBody>
          <a:bodyPr wrap="square">
            <a:spAutoFit/>
          </a:bodyPr>
          <a:lstStyle/>
          <a:p>
            <a:pPr algn="ctr"/>
            <a:r>
              <a:rPr lang="en-US" altLang="zh-CN" sz="4000" b="1" dirty="0" smtClean="0">
                <a:solidFill>
                  <a:prstClr val="white"/>
                </a:solidFill>
                <a:latin typeface="Agency FB" panose="020B0503020202020204" pitchFamily="34" charset="0"/>
                <a:ea typeface="微软雅黑" panose="020B0503020204020204" pitchFamily="34" charset="-122"/>
              </a:rPr>
              <a:t>03</a:t>
            </a:r>
            <a:endParaRPr lang="zh-CN" altLang="en-US" sz="4000" b="1" dirty="0">
              <a:solidFill>
                <a:prstClr val="white"/>
              </a:solidFill>
              <a:latin typeface="Agency FB" panose="020B0503020202020204" pitchFamily="34" charset="0"/>
              <a:ea typeface="微软雅黑" panose="020B0503020204020204" pitchFamily="34" charset="-122"/>
            </a:endParaRPr>
          </a:p>
        </p:txBody>
      </p:sp>
      <p:sp>
        <p:nvSpPr>
          <p:cNvPr id="33" name="矩形 32"/>
          <p:cNvSpPr/>
          <p:nvPr/>
        </p:nvSpPr>
        <p:spPr>
          <a:xfrm>
            <a:off x="6496199" y="4539899"/>
            <a:ext cx="867825" cy="707886"/>
          </a:xfrm>
          <a:prstGeom prst="rect">
            <a:avLst/>
          </a:prstGeom>
        </p:spPr>
        <p:txBody>
          <a:bodyPr wrap="square">
            <a:spAutoFit/>
          </a:bodyPr>
          <a:lstStyle/>
          <a:p>
            <a:pPr algn="ctr"/>
            <a:r>
              <a:rPr lang="en-US" altLang="zh-CN" sz="4000" b="1" dirty="0" smtClean="0">
                <a:solidFill>
                  <a:prstClr val="white"/>
                </a:solidFill>
                <a:latin typeface="Agency FB" panose="020B0503020202020204" pitchFamily="34" charset="0"/>
                <a:ea typeface="微软雅黑" panose="020B0503020204020204" pitchFamily="34" charset="-122"/>
              </a:rPr>
              <a:t>04</a:t>
            </a:r>
            <a:endParaRPr lang="zh-CN" altLang="en-US" sz="4000" b="1" dirty="0">
              <a:solidFill>
                <a:prstClr val="white"/>
              </a:solidFill>
              <a:latin typeface="Agency FB" panose="020B0503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750" fill="hold"/>
                                        <p:tgtEl>
                                          <p:spTgt spid="23"/>
                                        </p:tgtEl>
                                        <p:attrNameLst>
                                          <p:attrName>ppt_x</p:attrName>
                                        </p:attrNameLst>
                                      </p:cBhvr>
                                      <p:tavLst>
                                        <p:tav tm="0">
                                          <p:val>
                                            <p:strVal val="1+#ppt_w/2"/>
                                          </p:val>
                                        </p:tav>
                                        <p:tav tm="100000">
                                          <p:val>
                                            <p:strVal val="#ppt_x"/>
                                          </p:val>
                                        </p:tav>
                                      </p:tavLst>
                                    </p:anim>
                                    <p:anim calcmode="lin" valueType="num">
                                      <p:cBhvr additive="base">
                                        <p:cTn id="8" dur="750" fill="hold"/>
                                        <p:tgtEl>
                                          <p:spTgt spid="23"/>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0-#ppt_w/2"/>
                                          </p:val>
                                        </p:tav>
                                        <p:tav tm="100000">
                                          <p:val>
                                            <p:strVal val="#ppt_x"/>
                                          </p:val>
                                        </p:tav>
                                      </p:tavLst>
                                    </p:anim>
                                    <p:anim calcmode="lin" valueType="num">
                                      <p:cBhvr additive="base">
                                        <p:cTn id="12" dur="750" fill="hold"/>
                                        <p:tgtEl>
                                          <p:spTgt spid="22"/>
                                        </p:tgtEl>
                                        <p:attrNameLst>
                                          <p:attrName>ppt_y</p:attrName>
                                        </p:attrNameLst>
                                      </p:cBhvr>
                                      <p:tavLst>
                                        <p:tav tm="0">
                                          <p:val>
                                            <p:strVal val="0-#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750" fill="hold"/>
                                        <p:tgtEl>
                                          <p:spTgt spid="24"/>
                                        </p:tgtEl>
                                        <p:attrNameLst>
                                          <p:attrName>ppt_x</p:attrName>
                                        </p:attrNameLst>
                                      </p:cBhvr>
                                      <p:tavLst>
                                        <p:tav tm="0">
                                          <p:val>
                                            <p:strVal val="0-#ppt_w/2"/>
                                          </p:val>
                                        </p:tav>
                                        <p:tav tm="100000">
                                          <p:val>
                                            <p:strVal val="#ppt_x"/>
                                          </p:val>
                                        </p:tav>
                                      </p:tavLst>
                                    </p:anim>
                                    <p:anim calcmode="lin" valueType="num">
                                      <p:cBhvr additive="base">
                                        <p:cTn id="16" dur="750" fill="hold"/>
                                        <p:tgtEl>
                                          <p:spTgt spid="24"/>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750" fill="hold"/>
                                        <p:tgtEl>
                                          <p:spTgt spid="25"/>
                                        </p:tgtEl>
                                        <p:attrNameLst>
                                          <p:attrName>ppt_x</p:attrName>
                                        </p:attrNameLst>
                                      </p:cBhvr>
                                      <p:tavLst>
                                        <p:tav tm="0">
                                          <p:val>
                                            <p:strVal val="1+#ppt_w/2"/>
                                          </p:val>
                                        </p:tav>
                                        <p:tav tm="100000">
                                          <p:val>
                                            <p:strVal val="#ppt_x"/>
                                          </p:val>
                                        </p:tav>
                                      </p:tavLst>
                                    </p:anim>
                                    <p:anim calcmode="lin" valueType="num">
                                      <p:cBhvr additive="base">
                                        <p:cTn id="20" dur="750" fill="hold"/>
                                        <p:tgtEl>
                                          <p:spTgt spid="25"/>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0"/>
                                          </p:stCondLst>
                                        </p:cTn>
                                        <p:tgtEl>
                                          <p:spTgt spid="30"/>
                                        </p:tgtEl>
                                        <p:attrNameLst>
                                          <p:attrName>style.visibility</p:attrName>
                                        </p:attrNameLst>
                                      </p:cBhvr>
                                      <p:to>
                                        <p:strVal val="visible"/>
                                      </p:to>
                                    </p:se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0" presetClass="entr" presetSubtype="0" fill="hold" grpId="0" nodeType="withEffect">
                                  <p:stCondLst>
                                    <p:cond delay="100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grpId="0" nodeType="withEffect">
                                  <p:stCondLst>
                                    <p:cond delay="125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par>
                                <p:cTn id="39" presetID="10" presetClass="entr" presetSubtype="0" fill="hold" grpId="0" nodeType="withEffect">
                                  <p:stCondLst>
                                    <p:cond delay="150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grpId="0" nodeType="withEffect">
                                  <p:stCondLst>
                                    <p:cond delay="175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p:bldP spid="27" grpId="0"/>
      <p:bldP spid="28" grpId="0"/>
      <p:bldP spid="29" grpId="0"/>
      <p:bldP spid="30" grpId="0"/>
      <p:bldP spid="31" grpId="0"/>
      <p:bldP spid="32"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14068"/>
            <a:ext cx="12192000" cy="1306523"/>
          </a:xfrm>
          <a:prstGeom prst="rect">
            <a:avLst/>
          </a:prstGeom>
          <a:solidFill>
            <a:srgbClr val="C9E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xmlns="" val="0"/>
              </a:ext>
            </a:extLst>
          </a:blip>
          <a:srcRect l="42408" t="49619"/>
          <a:stretch>
            <a:fillRect/>
          </a:stretch>
        </p:blipFill>
        <p:spPr>
          <a:xfrm flipV="1">
            <a:off x="10199077" y="-14068"/>
            <a:ext cx="1992923" cy="1306523"/>
          </a:xfrm>
          <a:prstGeom prst="rect">
            <a:avLst/>
          </a:prstGeom>
        </p:spPr>
      </p:pic>
      <p:sp>
        <p:nvSpPr>
          <p:cNvPr id="16" name="矩形 15"/>
          <p:cNvSpPr/>
          <p:nvPr/>
        </p:nvSpPr>
        <p:spPr>
          <a:xfrm>
            <a:off x="2678165" y="106081"/>
            <a:ext cx="6807534" cy="897409"/>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xmlns="" val="0"/>
              </a:ext>
            </a:extLst>
          </a:blip>
          <a:srcRect l="42408" t="49619"/>
          <a:stretch>
            <a:fillRect/>
          </a:stretch>
        </p:blipFill>
        <p:spPr>
          <a:xfrm flipH="1" flipV="1">
            <a:off x="-1" y="-14068"/>
            <a:ext cx="2046923" cy="1341924"/>
          </a:xfrm>
          <a:prstGeom prst="rect">
            <a:avLst/>
          </a:prstGeom>
        </p:spPr>
      </p:pic>
      <p:sp>
        <p:nvSpPr>
          <p:cNvPr id="14" name="文本框 13"/>
          <p:cNvSpPr txBox="1"/>
          <p:nvPr/>
        </p:nvSpPr>
        <p:spPr>
          <a:xfrm>
            <a:off x="3958343" y="210754"/>
            <a:ext cx="4301177" cy="707886"/>
          </a:xfrm>
          <a:prstGeom prst="rect">
            <a:avLst/>
          </a:prstGeom>
          <a:noFill/>
        </p:spPr>
        <p:txBody>
          <a:bodyPr wrap="none" rtlCol="0">
            <a:spAutoFit/>
          </a:bodyPr>
          <a:lstStyle/>
          <a:p>
            <a:pPr algn="ctr"/>
            <a:r>
              <a:rPr lang="zh-CN" altLang="en-US" sz="4000" b="1" dirty="0" smtClean="0">
                <a:solidFill>
                  <a:srgbClr val="FFFFFF"/>
                </a:solidFill>
                <a:latin typeface="幼圆" panose="02010509060101010101" pitchFamily="49" charset="-122"/>
                <a:ea typeface="幼圆" panose="02010509060101010101" pitchFamily="49" charset="-122"/>
              </a:rPr>
              <a:t>这里输入您的标题</a:t>
            </a:r>
            <a:endParaRPr lang="zh-CN" altLang="en-US" sz="4000" b="1" dirty="0">
              <a:solidFill>
                <a:srgbClr val="FFFFFF"/>
              </a:solidFill>
              <a:latin typeface="幼圆" panose="02010509060101010101" pitchFamily="49" charset="-122"/>
              <a:ea typeface="幼圆" panose="02010509060101010101" pitchFamily="49" charset="-122"/>
            </a:endParaRPr>
          </a:p>
        </p:txBody>
      </p:sp>
      <p:sp>
        <p:nvSpPr>
          <p:cNvPr id="20" name="矩形 19"/>
          <p:cNvSpPr/>
          <p:nvPr/>
        </p:nvSpPr>
        <p:spPr>
          <a:xfrm>
            <a:off x="2766392" y="219179"/>
            <a:ext cx="6827774" cy="892170"/>
          </a:xfrm>
          <a:prstGeom prst="rect">
            <a:avLst/>
          </a:prstGeom>
          <a:noFill/>
          <a:ln w="254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63444" y="2075973"/>
            <a:ext cx="745587" cy="1294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63445" y="3370201"/>
            <a:ext cx="745587" cy="1294228"/>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11"/>
          <p:cNvGrpSpPr/>
          <p:nvPr/>
        </p:nvGrpSpPr>
        <p:grpSpPr>
          <a:xfrm>
            <a:off x="4343650" y="2425940"/>
            <a:ext cx="3503434" cy="3503434"/>
            <a:chOff x="6240781" y="1363135"/>
            <a:chExt cx="4963584" cy="4963584"/>
          </a:xfrm>
        </p:grpSpPr>
        <p:grpSp>
          <p:nvGrpSpPr>
            <p:cNvPr id="11" name="Group 12"/>
            <p:cNvGrpSpPr/>
            <p:nvPr/>
          </p:nvGrpSpPr>
          <p:grpSpPr>
            <a:xfrm>
              <a:off x="6240781" y="1363135"/>
              <a:ext cx="3255433" cy="2434167"/>
              <a:chOff x="4657725" y="946151"/>
              <a:chExt cx="2441575" cy="1825625"/>
            </a:xfrm>
          </p:grpSpPr>
          <p:sp>
            <p:nvSpPr>
              <p:cNvPr id="32" name="Freeform 26"/>
              <p:cNvSpPr/>
              <p:nvPr/>
            </p:nvSpPr>
            <p:spPr bwMode="auto">
              <a:xfrm>
                <a:off x="5953125" y="2046288"/>
                <a:ext cx="1146175" cy="593725"/>
              </a:xfrm>
              <a:custGeom>
                <a:avLst/>
                <a:gdLst>
                  <a:gd name="T0" fmla="*/ 849 w 904"/>
                  <a:gd name="T1" fmla="*/ 0 h 468"/>
                  <a:gd name="T2" fmla="*/ 873 w 904"/>
                  <a:gd name="T3" fmla="*/ 58 h 468"/>
                  <a:gd name="T4" fmla="*/ 507 w 904"/>
                  <a:gd name="T5" fmla="*/ 436 h 468"/>
                  <a:gd name="T6" fmla="*/ 396 w 904"/>
                  <a:gd name="T7" fmla="*/ 436 h 468"/>
                  <a:gd name="T8" fmla="*/ 30 w 904"/>
                  <a:gd name="T9" fmla="*/ 58 h 468"/>
                  <a:gd name="T10" fmla="*/ 55 w 904"/>
                  <a:gd name="T11" fmla="*/ 0 h 468"/>
                  <a:gd name="T12" fmla="*/ 849 w 90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904" h="468">
                    <a:moveTo>
                      <a:pt x="849" y="0"/>
                    </a:moveTo>
                    <a:cubicBezTo>
                      <a:pt x="893" y="0"/>
                      <a:pt x="904" y="26"/>
                      <a:pt x="873" y="58"/>
                    </a:cubicBezTo>
                    <a:cubicBezTo>
                      <a:pt x="507" y="436"/>
                      <a:pt x="507" y="436"/>
                      <a:pt x="507" y="436"/>
                    </a:cubicBezTo>
                    <a:cubicBezTo>
                      <a:pt x="477" y="468"/>
                      <a:pt x="427" y="468"/>
                      <a:pt x="396" y="436"/>
                    </a:cubicBezTo>
                    <a:cubicBezTo>
                      <a:pt x="30" y="58"/>
                      <a:pt x="30" y="58"/>
                      <a:pt x="30" y="58"/>
                    </a:cubicBezTo>
                    <a:cubicBezTo>
                      <a:pt x="0" y="26"/>
                      <a:pt x="11" y="0"/>
                      <a:pt x="55" y="0"/>
                    </a:cubicBezTo>
                    <a:lnTo>
                      <a:pt x="849" y="0"/>
                    </a:lnTo>
                    <a:close/>
                  </a:path>
                </a:pathLst>
              </a:custGeom>
              <a:solidFill>
                <a:srgbClr val="5B9BD5"/>
              </a:solidFill>
              <a:ln>
                <a:noFill/>
              </a:ln>
            </p:spPr>
            <p:txBody>
              <a:bodyPr vert="horz" wrap="square" lIns="52932" tIns="26467" rIns="52932" bIns="26467" numCol="1" anchor="t" anchorCtr="0" compatLnSpc="1"/>
              <a:lstStyle/>
              <a:p>
                <a:pPr algn="just">
                  <a:lnSpc>
                    <a:spcPct val="120000"/>
                  </a:lnSpc>
                </a:pPr>
                <a:endParaRPr lang="en-US" sz="164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Freeform 27"/>
              <p:cNvSpPr/>
              <p:nvPr/>
            </p:nvSpPr>
            <p:spPr bwMode="auto">
              <a:xfrm>
                <a:off x="4657725" y="946151"/>
                <a:ext cx="2151063" cy="1825625"/>
              </a:xfrm>
              <a:custGeom>
                <a:avLst/>
                <a:gdLst>
                  <a:gd name="T0" fmla="*/ 848 w 1696"/>
                  <a:gd name="T1" fmla="*/ 0 h 1440"/>
                  <a:gd name="T2" fmla="*/ 0 w 1696"/>
                  <a:gd name="T3" fmla="*/ 848 h 1440"/>
                  <a:gd name="T4" fmla="*/ 241 w 1696"/>
                  <a:gd name="T5" fmla="*/ 1440 h 1440"/>
                  <a:gd name="T6" fmla="*/ 718 w 1696"/>
                  <a:gd name="T7" fmla="*/ 1209 h 1440"/>
                  <a:gd name="T8" fmla="*/ 464 w 1696"/>
                  <a:gd name="T9" fmla="*/ 848 h 1440"/>
                  <a:gd name="T10" fmla="*/ 848 w 1696"/>
                  <a:gd name="T11" fmla="*/ 464 h 1440"/>
                  <a:gd name="T12" fmla="*/ 1232 w 1696"/>
                  <a:gd name="T13" fmla="*/ 848 h 1440"/>
                  <a:gd name="T14" fmla="*/ 1213 w 1696"/>
                  <a:gd name="T15" fmla="*/ 966 h 1440"/>
                  <a:gd name="T16" fmla="*/ 1293 w 1696"/>
                  <a:gd name="T17" fmla="*/ 966 h 1440"/>
                  <a:gd name="T18" fmla="*/ 1293 w 1696"/>
                  <a:gd name="T19" fmla="*/ 1062 h 1440"/>
                  <a:gd name="T20" fmla="*/ 1669 w 1696"/>
                  <a:gd name="T21" fmla="*/ 1062 h 1440"/>
                  <a:gd name="T22" fmla="*/ 1696 w 1696"/>
                  <a:gd name="T23" fmla="*/ 848 h 1440"/>
                  <a:gd name="T24" fmla="*/ 848 w 1696"/>
                  <a:gd name="T25" fmla="*/ 0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6" h="1440">
                    <a:moveTo>
                      <a:pt x="848" y="0"/>
                    </a:moveTo>
                    <a:cubicBezTo>
                      <a:pt x="380" y="0"/>
                      <a:pt x="0" y="380"/>
                      <a:pt x="0" y="848"/>
                    </a:cubicBezTo>
                    <a:cubicBezTo>
                      <a:pt x="0" y="1078"/>
                      <a:pt x="92" y="1287"/>
                      <a:pt x="241" y="1440"/>
                    </a:cubicBezTo>
                    <a:cubicBezTo>
                      <a:pt x="374" y="1315"/>
                      <a:pt x="540" y="1235"/>
                      <a:pt x="718" y="1209"/>
                    </a:cubicBezTo>
                    <a:cubicBezTo>
                      <a:pt x="570" y="1156"/>
                      <a:pt x="464" y="1014"/>
                      <a:pt x="464" y="848"/>
                    </a:cubicBezTo>
                    <a:cubicBezTo>
                      <a:pt x="464" y="636"/>
                      <a:pt x="636" y="464"/>
                      <a:pt x="848" y="464"/>
                    </a:cubicBezTo>
                    <a:cubicBezTo>
                      <a:pt x="1060" y="464"/>
                      <a:pt x="1232" y="636"/>
                      <a:pt x="1232" y="848"/>
                    </a:cubicBezTo>
                    <a:cubicBezTo>
                      <a:pt x="1232" y="889"/>
                      <a:pt x="1225" y="929"/>
                      <a:pt x="1213" y="966"/>
                    </a:cubicBezTo>
                    <a:cubicBezTo>
                      <a:pt x="1293" y="966"/>
                      <a:pt x="1293" y="966"/>
                      <a:pt x="1293" y="966"/>
                    </a:cubicBezTo>
                    <a:cubicBezTo>
                      <a:pt x="1293" y="1062"/>
                      <a:pt x="1293" y="1062"/>
                      <a:pt x="1293" y="1062"/>
                    </a:cubicBezTo>
                    <a:cubicBezTo>
                      <a:pt x="1669" y="1062"/>
                      <a:pt x="1669" y="1062"/>
                      <a:pt x="1669" y="1062"/>
                    </a:cubicBezTo>
                    <a:cubicBezTo>
                      <a:pt x="1687" y="994"/>
                      <a:pt x="1696" y="922"/>
                      <a:pt x="1696" y="848"/>
                    </a:cubicBezTo>
                    <a:cubicBezTo>
                      <a:pt x="1696" y="380"/>
                      <a:pt x="1316" y="0"/>
                      <a:pt x="848" y="0"/>
                    </a:cubicBezTo>
                    <a:close/>
                  </a:path>
                </a:pathLst>
              </a:custGeom>
              <a:solidFill>
                <a:srgbClr val="5B9BD5"/>
              </a:solidFill>
              <a:ln>
                <a:noFill/>
              </a:ln>
            </p:spPr>
            <p:txBody>
              <a:bodyPr vert="horz" wrap="square" lIns="52932" tIns="26467" rIns="52932" bIns="26467" numCol="1" anchor="t" anchorCtr="0" compatLnSpc="1"/>
              <a:lstStyle/>
              <a:p>
                <a:pPr algn="just">
                  <a:lnSpc>
                    <a:spcPct val="120000"/>
                  </a:lnSpc>
                </a:pPr>
                <a:endParaRPr lang="en-US" sz="164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 name="Group 13"/>
            <p:cNvGrpSpPr/>
            <p:nvPr/>
          </p:nvGrpSpPr>
          <p:grpSpPr>
            <a:xfrm>
              <a:off x="6240781" y="3111502"/>
              <a:ext cx="2434167" cy="3215217"/>
              <a:chOff x="4657725" y="2257426"/>
              <a:chExt cx="1825625" cy="2411413"/>
            </a:xfrm>
          </p:grpSpPr>
          <p:sp>
            <p:nvSpPr>
              <p:cNvPr id="30" name="Freeform 24"/>
              <p:cNvSpPr/>
              <p:nvPr/>
            </p:nvSpPr>
            <p:spPr bwMode="auto">
              <a:xfrm>
                <a:off x="5753100" y="2257426"/>
                <a:ext cx="593725" cy="1146175"/>
              </a:xfrm>
              <a:custGeom>
                <a:avLst/>
                <a:gdLst>
                  <a:gd name="T0" fmla="*/ 0 w 468"/>
                  <a:gd name="T1" fmla="*/ 55 h 904"/>
                  <a:gd name="T2" fmla="*/ 57 w 468"/>
                  <a:gd name="T3" fmla="*/ 30 h 904"/>
                  <a:gd name="T4" fmla="*/ 436 w 468"/>
                  <a:gd name="T5" fmla="*/ 397 h 904"/>
                  <a:gd name="T6" fmla="*/ 436 w 468"/>
                  <a:gd name="T7" fmla="*/ 508 h 904"/>
                  <a:gd name="T8" fmla="*/ 57 w 468"/>
                  <a:gd name="T9" fmla="*/ 874 h 904"/>
                  <a:gd name="T10" fmla="*/ 0 w 468"/>
                  <a:gd name="T11" fmla="*/ 849 h 904"/>
                  <a:gd name="T12" fmla="*/ 0 w 468"/>
                  <a:gd name="T13" fmla="*/ 55 h 904"/>
                </a:gdLst>
                <a:ahLst/>
                <a:cxnLst>
                  <a:cxn ang="0">
                    <a:pos x="T0" y="T1"/>
                  </a:cxn>
                  <a:cxn ang="0">
                    <a:pos x="T2" y="T3"/>
                  </a:cxn>
                  <a:cxn ang="0">
                    <a:pos x="T4" y="T5"/>
                  </a:cxn>
                  <a:cxn ang="0">
                    <a:pos x="T6" y="T7"/>
                  </a:cxn>
                  <a:cxn ang="0">
                    <a:pos x="T8" y="T9"/>
                  </a:cxn>
                  <a:cxn ang="0">
                    <a:pos x="T10" y="T11"/>
                  </a:cxn>
                  <a:cxn ang="0">
                    <a:pos x="T12" y="T13"/>
                  </a:cxn>
                </a:cxnLst>
                <a:rect l="0" t="0" r="r" b="b"/>
                <a:pathLst>
                  <a:path w="468" h="904">
                    <a:moveTo>
                      <a:pt x="0" y="55"/>
                    </a:moveTo>
                    <a:cubicBezTo>
                      <a:pt x="0" y="11"/>
                      <a:pt x="26" y="0"/>
                      <a:pt x="57" y="30"/>
                    </a:cubicBezTo>
                    <a:cubicBezTo>
                      <a:pt x="436" y="397"/>
                      <a:pt x="436" y="397"/>
                      <a:pt x="436" y="397"/>
                    </a:cubicBezTo>
                    <a:cubicBezTo>
                      <a:pt x="468" y="427"/>
                      <a:pt x="468" y="477"/>
                      <a:pt x="436" y="508"/>
                    </a:cubicBezTo>
                    <a:cubicBezTo>
                      <a:pt x="57" y="874"/>
                      <a:pt x="57" y="874"/>
                      <a:pt x="57" y="874"/>
                    </a:cubicBezTo>
                    <a:cubicBezTo>
                      <a:pt x="26" y="904"/>
                      <a:pt x="0" y="893"/>
                      <a:pt x="0" y="849"/>
                    </a:cubicBezTo>
                    <a:lnTo>
                      <a:pt x="0" y="55"/>
                    </a:lnTo>
                    <a:close/>
                  </a:path>
                </a:pathLst>
              </a:custGeom>
              <a:solidFill>
                <a:srgbClr val="A5D9FD"/>
              </a:solidFill>
              <a:ln>
                <a:noFill/>
              </a:ln>
            </p:spPr>
            <p:txBody>
              <a:bodyPr vert="horz" wrap="square" lIns="52932" tIns="26467" rIns="52932" bIns="26467" numCol="1" anchor="t" anchorCtr="0" compatLnSpc="1"/>
              <a:lstStyle/>
              <a:p>
                <a:pPr algn="just">
                  <a:lnSpc>
                    <a:spcPct val="120000"/>
                  </a:lnSpc>
                </a:pPr>
                <a:endParaRPr lang="en-US" sz="164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Freeform 25"/>
              <p:cNvSpPr/>
              <p:nvPr/>
            </p:nvSpPr>
            <p:spPr bwMode="auto">
              <a:xfrm>
                <a:off x="4657725" y="2517776"/>
                <a:ext cx="1825625" cy="2151063"/>
              </a:xfrm>
              <a:custGeom>
                <a:avLst/>
                <a:gdLst>
                  <a:gd name="T0" fmla="*/ 1209 w 1440"/>
                  <a:gd name="T1" fmla="*/ 978 h 1696"/>
                  <a:gd name="T2" fmla="*/ 848 w 1440"/>
                  <a:gd name="T3" fmla="*/ 1232 h 1696"/>
                  <a:gd name="T4" fmla="*/ 464 w 1440"/>
                  <a:gd name="T5" fmla="*/ 848 h 1696"/>
                  <a:gd name="T6" fmla="*/ 848 w 1440"/>
                  <a:gd name="T7" fmla="*/ 464 h 1696"/>
                  <a:gd name="T8" fmla="*/ 969 w 1440"/>
                  <a:gd name="T9" fmla="*/ 483 h 1696"/>
                  <a:gd name="T10" fmla="*/ 969 w 1440"/>
                  <a:gd name="T11" fmla="*/ 9 h 1696"/>
                  <a:gd name="T12" fmla="*/ 848 w 1440"/>
                  <a:gd name="T13" fmla="*/ 0 h 1696"/>
                  <a:gd name="T14" fmla="*/ 0 w 1440"/>
                  <a:gd name="T15" fmla="*/ 848 h 1696"/>
                  <a:gd name="T16" fmla="*/ 848 w 1440"/>
                  <a:gd name="T17" fmla="*/ 1696 h 1696"/>
                  <a:gd name="T18" fmla="*/ 1440 w 1440"/>
                  <a:gd name="T19" fmla="*/ 1455 h 1696"/>
                  <a:gd name="T20" fmla="*/ 1209 w 1440"/>
                  <a:gd name="T21" fmla="*/ 978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0" h="1696">
                    <a:moveTo>
                      <a:pt x="1209" y="978"/>
                    </a:moveTo>
                    <a:cubicBezTo>
                      <a:pt x="1156" y="1126"/>
                      <a:pt x="1014" y="1232"/>
                      <a:pt x="848" y="1232"/>
                    </a:cubicBezTo>
                    <a:cubicBezTo>
                      <a:pt x="636" y="1232"/>
                      <a:pt x="464" y="1060"/>
                      <a:pt x="464" y="848"/>
                    </a:cubicBezTo>
                    <a:cubicBezTo>
                      <a:pt x="464" y="636"/>
                      <a:pt x="636" y="464"/>
                      <a:pt x="848" y="464"/>
                    </a:cubicBezTo>
                    <a:cubicBezTo>
                      <a:pt x="890" y="464"/>
                      <a:pt x="931" y="471"/>
                      <a:pt x="969" y="483"/>
                    </a:cubicBezTo>
                    <a:cubicBezTo>
                      <a:pt x="969" y="9"/>
                      <a:pt x="969" y="9"/>
                      <a:pt x="969" y="9"/>
                    </a:cubicBezTo>
                    <a:cubicBezTo>
                      <a:pt x="929" y="3"/>
                      <a:pt x="889" y="0"/>
                      <a:pt x="848" y="0"/>
                    </a:cubicBezTo>
                    <a:cubicBezTo>
                      <a:pt x="380" y="0"/>
                      <a:pt x="0" y="380"/>
                      <a:pt x="0" y="848"/>
                    </a:cubicBezTo>
                    <a:cubicBezTo>
                      <a:pt x="0" y="1316"/>
                      <a:pt x="380" y="1696"/>
                      <a:pt x="848" y="1696"/>
                    </a:cubicBezTo>
                    <a:cubicBezTo>
                      <a:pt x="1078" y="1696"/>
                      <a:pt x="1287" y="1604"/>
                      <a:pt x="1440" y="1455"/>
                    </a:cubicBezTo>
                    <a:cubicBezTo>
                      <a:pt x="1315" y="1322"/>
                      <a:pt x="1235" y="1156"/>
                      <a:pt x="1209" y="978"/>
                    </a:cubicBezTo>
                    <a:close/>
                  </a:path>
                </a:pathLst>
              </a:custGeom>
              <a:solidFill>
                <a:srgbClr val="A5D9FD"/>
              </a:solidFill>
              <a:ln>
                <a:noFill/>
              </a:ln>
            </p:spPr>
            <p:txBody>
              <a:bodyPr vert="horz" wrap="square" lIns="52932" tIns="26467" rIns="52932" bIns="26467" numCol="1" anchor="t" anchorCtr="0" compatLnSpc="1"/>
              <a:lstStyle/>
              <a:p>
                <a:pPr algn="just">
                  <a:lnSpc>
                    <a:spcPct val="120000"/>
                  </a:lnSpc>
                </a:pPr>
                <a:endParaRPr lang="en-US" sz="164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5" name="Group 14"/>
            <p:cNvGrpSpPr/>
            <p:nvPr/>
          </p:nvGrpSpPr>
          <p:grpSpPr>
            <a:xfrm>
              <a:off x="7967980" y="3892551"/>
              <a:ext cx="3236384" cy="2434167"/>
              <a:chOff x="5953125" y="2843213"/>
              <a:chExt cx="2427288" cy="1825625"/>
            </a:xfrm>
          </p:grpSpPr>
          <p:sp>
            <p:nvSpPr>
              <p:cNvPr id="28" name="Freeform 22"/>
              <p:cNvSpPr/>
              <p:nvPr/>
            </p:nvSpPr>
            <p:spPr bwMode="auto">
              <a:xfrm>
                <a:off x="5953125" y="2989263"/>
                <a:ext cx="1146175" cy="593725"/>
              </a:xfrm>
              <a:custGeom>
                <a:avLst/>
                <a:gdLst>
                  <a:gd name="T0" fmla="*/ 55 w 904"/>
                  <a:gd name="T1" fmla="*/ 468 h 468"/>
                  <a:gd name="T2" fmla="*/ 30 w 904"/>
                  <a:gd name="T3" fmla="*/ 411 h 468"/>
                  <a:gd name="T4" fmla="*/ 396 w 904"/>
                  <a:gd name="T5" fmla="*/ 32 h 468"/>
                  <a:gd name="T6" fmla="*/ 507 w 904"/>
                  <a:gd name="T7" fmla="*/ 32 h 468"/>
                  <a:gd name="T8" fmla="*/ 873 w 904"/>
                  <a:gd name="T9" fmla="*/ 411 h 468"/>
                  <a:gd name="T10" fmla="*/ 849 w 904"/>
                  <a:gd name="T11" fmla="*/ 468 h 468"/>
                  <a:gd name="T12" fmla="*/ 55 w 904"/>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904" h="468">
                    <a:moveTo>
                      <a:pt x="55" y="468"/>
                    </a:moveTo>
                    <a:cubicBezTo>
                      <a:pt x="11" y="468"/>
                      <a:pt x="0" y="442"/>
                      <a:pt x="30" y="411"/>
                    </a:cubicBezTo>
                    <a:cubicBezTo>
                      <a:pt x="396" y="32"/>
                      <a:pt x="396" y="32"/>
                      <a:pt x="396" y="32"/>
                    </a:cubicBezTo>
                    <a:cubicBezTo>
                      <a:pt x="427" y="0"/>
                      <a:pt x="477" y="0"/>
                      <a:pt x="507" y="32"/>
                    </a:cubicBezTo>
                    <a:cubicBezTo>
                      <a:pt x="873" y="411"/>
                      <a:pt x="873" y="411"/>
                      <a:pt x="873" y="411"/>
                    </a:cubicBezTo>
                    <a:cubicBezTo>
                      <a:pt x="904" y="442"/>
                      <a:pt x="893" y="468"/>
                      <a:pt x="849" y="468"/>
                    </a:cubicBezTo>
                    <a:lnTo>
                      <a:pt x="55" y="468"/>
                    </a:lnTo>
                    <a:close/>
                  </a:path>
                </a:pathLst>
              </a:custGeom>
              <a:solidFill>
                <a:srgbClr val="5B9BD5"/>
              </a:solidFill>
              <a:ln>
                <a:noFill/>
              </a:ln>
            </p:spPr>
            <p:txBody>
              <a:bodyPr vert="horz" wrap="square" lIns="52932" tIns="26467" rIns="52932" bIns="26467" numCol="1" anchor="t" anchorCtr="0" compatLnSpc="1"/>
              <a:lstStyle/>
              <a:p>
                <a:pPr algn="just">
                  <a:lnSpc>
                    <a:spcPct val="120000"/>
                  </a:lnSpc>
                </a:pPr>
                <a:endParaRPr lang="en-US" sz="164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23"/>
              <p:cNvSpPr/>
              <p:nvPr/>
            </p:nvSpPr>
            <p:spPr bwMode="auto">
              <a:xfrm>
                <a:off x="6230938" y="2843213"/>
                <a:ext cx="2149475" cy="1825625"/>
              </a:xfrm>
              <a:custGeom>
                <a:avLst/>
                <a:gdLst>
                  <a:gd name="T0" fmla="*/ 978 w 1696"/>
                  <a:gd name="T1" fmla="*/ 231 h 1440"/>
                  <a:gd name="T2" fmla="*/ 1232 w 1696"/>
                  <a:gd name="T3" fmla="*/ 592 h 1440"/>
                  <a:gd name="T4" fmla="*/ 848 w 1696"/>
                  <a:gd name="T5" fmla="*/ 976 h 1440"/>
                  <a:gd name="T6" fmla="*/ 464 w 1696"/>
                  <a:gd name="T7" fmla="*/ 592 h 1440"/>
                  <a:gd name="T8" fmla="*/ 487 w 1696"/>
                  <a:gd name="T9" fmla="*/ 462 h 1440"/>
                  <a:gd name="T10" fmla="*/ 10 w 1696"/>
                  <a:gd name="T11" fmla="*/ 462 h 1440"/>
                  <a:gd name="T12" fmla="*/ 0 w 1696"/>
                  <a:gd name="T13" fmla="*/ 592 h 1440"/>
                  <a:gd name="T14" fmla="*/ 848 w 1696"/>
                  <a:gd name="T15" fmla="*/ 1440 h 1440"/>
                  <a:gd name="T16" fmla="*/ 1696 w 1696"/>
                  <a:gd name="T17" fmla="*/ 592 h 1440"/>
                  <a:gd name="T18" fmla="*/ 1455 w 1696"/>
                  <a:gd name="T19" fmla="*/ 0 h 1440"/>
                  <a:gd name="T20" fmla="*/ 978 w 1696"/>
                  <a:gd name="T21" fmla="*/ 231 h 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6" h="1440">
                    <a:moveTo>
                      <a:pt x="978" y="231"/>
                    </a:moveTo>
                    <a:cubicBezTo>
                      <a:pt x="1126" y="284"/>
                      <a:pt x="1232" y="426"/>
                      <a:pt x="1232" y="592"/>
                    </a:cubicBezTo>
                    <a:cubicBezTo>
                      <a:pt x="1232" y="804"/>
                      <a:pt x="1060" y="976"/>
                      <a:pt x="848" y="976"/>
                    </a:cubicBezTo>
                    <a:cubicBezTo>
                      <a:pt x="636" y="976"/>
                      <a:pt x="464" y="804"/>
                      <a:pt x="464" y="592"/>
                    </a:cubicBezTo>
                    <a:cubicBezTo>
                      <a:pt x="464" y="546"/>
                      <a:pt x="472" y="503"/>
                      <a:pt x="487" y="462"/>
                    </a:cubicBezTo>
                    <a:cubicBezTo>
                      <a:pt x="10" y="462"/>
                      <a:pt x="10" y="462"/>
                      <a:pt x="10" y="462"/>
                    </a:cubicBezTo>
                    <a:cubicBezTo>
                      <a:pt x="3" y="504"/>
                      <a:pt x="0" y="548"/>
                      <a:pt x="0" y="592"/>
                    </a:cubicBezTo>
                    <a:cubicBezTo>
                      <a:pt x="0" y="1060"/>
                      <a:pt x="380" y="1440"/>
                      <a:pt x="848" y="1440"/>
                    </a:cubicBezTo>
                    <a:cubicBezTo>
                      <a:pt x="1316" y="1440"/>
                      <a:pt x="1696" y="1060"/>
                      <a:pt x="1696" y="592"/>
                    </a:cubicBezTo>
                    <a:cubicBezTo>
                      <a:pt x="1696" y="362"/>
                      <a:pt x="1604" y="153"/>
                      <a:pt x="1455" y="0"/>
                    </a:cubicBezTo>
                    <a:cubicBezTo>
                      <a:pt x="1322" y="125"/>
                      <a:pt x="1156" y="205"/>
                      <a:pt x="978" y="231"/>
                    </a:cubicBezTo>
                    <a:close/>
                  </a:path>
                </a:pathLst>
              </a:custGeom>
              <a:solidFill>
                <a:srgbClr val="5B9BD5"/>
              </a:solidFill>
              <a:ln>
                <a:noFill/>
              </a:ln>
            </p:spPr>
            <p:txBody>
              <a:bodyPr vert="horz" wrap="square" lIns="52932" tIns="26467" rIns="52932" bIns="26467" numCol="1" anchor="t" anchorCtr="0" compatLnSpc="1"/>
              <a:lstStyle/>
              <a:p>
                <a:pPr algn="just">
                  <a:lnSpc>
                    <a:spcPct val="120000"/>
                  </a:lnSpc>
                </a:pPr>
                <a:endParaRPr lang="en-US" sz="164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7" name="Group 15"/>
            <p:cNvGrpSpPr/>
            <p:nvPr/>
          </p:nvGrpSpPr>
          <p:grpSpPr>
            <a:xfrm>
              <a:off x="8770198" y="1363135"/>
              <a:ext cx="2434167" cy="3276600"/>
              <a:chOff x="6554788" y="946151"/>
              <a:chExt cx="1825625" cy="2457450"/>
            </a:xfrm>
          </p:grpSpPr>
          <p:sp>
            <p:nvSpPr>
              <p:cNvPr id="26" name="Freeform 20"/>
              <p:cNvSpPr/>
              <p:nvPr/>
            </p:nvSpPr>
            <p:spPr bwMode="auto">
              <a:xfrm>
                <a:off x="6691313" y="2257426"/>
                <a:ext cx="593725" cy="1146175"/>
              </a:xfrm>
              <a:custGeom>
                <a:avLst/>
                <a:gdLst>
                  <a:gd name="T0" fmla="*/ 468 w 468"/>
                  <a:gd name="T1" fmla="*/ 849 h 904"/>
                  <a:gd name="T2" fmla="*/ 410 w 468"/>
                  <a:gd name="T3" fmla="*/ 874 h 904"/>
                  <a:gd name="T4" fmla="*/ 32 w 468"/>
                  <a:gd name="T5" fmla="*/ 508 h 904"/>
                  <a:gd name="T6" fmla="*/ 32 w 468"/>
                  <a:gd name="T7" fmla="*/ 397 h 904"/>
                  <a:gd name="T8" fmla="*/ 410 w 468"/>
                  <a:gd name="T9" fmla="*/ 30 h 904"/>
                  <a:gd name="T10" fmla="*/ 468 w 468"/>
                  <a:gd name="T11" fmla="*/ 55 h 904"/>
                  <a:gd name="T12" fmla="*/ 468 w 468"/>
                  <a:gd name="T13" fmla="*/ 849 h 904"/>
                </a:gdLst>
                <a:ahLst/>
                <a:cxnLst>
                  <a:cxn ang="0">
                    <a:pos x="T0" y="T1"/>
                  </a:cxn>
                  <a:cxn ang="0">
                    <a:pos x="T2" y="T3"/>
                  </a:cxn>
                  <a:cxn ang="0">
                    <a:pos x="T4" y="T5"/>
                  </a:cxn>
                  <a:cxn ang="0">
                    <a:pos x="T6" y="T7"/>
                  </a:cxn>
                  <a:cxn ang="0">
                    <a:pos x="T8" y="T9"/>
                  </a:cxn>
                  <a:cxn ang="0">
                    <a:pos x="T10" y="T11"/>
                  </a:cxn>
                  <a:cxn ang="0">
                    <a:pos x="T12" y="T13"/>
                  </a:cxn>
                </a:cxnLst>
                <a:rect l="0" t="0" r="r" b="b"/>
                <a:pathLst>
                  <a:path w="468" h="904">
                    <a:moveTo>
                      <a:pt x="468" y="849"/>
                    </a:moveTo>
                    <a:cubicBezTo>
                      <a:pt x="468" y="893"/>
                      <a:pt x="442" y="904"/>
                      <a:pt x="410" y="874"/>
                    </a:cubicBezTo>
                    <a:cubicBezTo>
                      <a:pt x="32" y="508"/>
                      <a:pt x="32" y="508"/>
                      <a:pt x="32" y="508"/>
                    </a:cubicBezTo>
                    <a:cubicBezTo>
                      <a:pt x="0" y="477"/>
                      <a:pt x="0" y="427"/>
                      <a:pt x="32" y="397"/>
                    </a:cubicBezTo>
                    <a:cubicBezTo>
                      <a:pt x="410" y="30"/>
                      <a:pt x="410" y="30"/>
                      <a:pt x="410" y="30"/>
                    </a:cubicBezTo>
                    <a:cubicBezTo>
                      <a:pt x="442" y="0"/>
                      <a:pt x="468" y="11"/>
                      <a:pt x="468" y="55"/>
                    </a:cubicBezTo>
                    <a:lnTo>
                      <a:pt x="468" y="849"/>
                    </a:lnTo>
                    <a:close/>
                  </a:path>
                </a:pathLst>
              </a:custGeom>
              <a:solidFill>
                <a:srgbClr val="A5D9FD"/>
              </a:solidFill>
              <a:ln>
                <a:noFill/>
              </a:ln>
            </p:spPr>
            <p:txBody>
              <a:bodyPr vert="horz" wrap="square" lIns="52932" tIns="26467" rIns="52932" bIns="26467" numCol="1" anchor="t" anchorCtr="0" compatLnSpc="1"/>
              <a:lstStyle/>
              <a:p>
                <a:pPr algn="just">
                  <a:lnSpc>
                    <a:spcPct val="120000"/>
                  </a:lnSpc>
                </a:pPr>
                <a:endParaRPr lang="en-US" sz="164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21"/>
              <p:cNvSpPr/>
              <p:nvPr/>
            </p:nvSpPr>
            <p:spPr bwMode="auto">
              <a:xfrm>
                <a:off x="6554788" y="946151"/>
                <a:ext cx="1825625" cy="2151063"/>
              </a:xfrm>
              <a:custGeom>
                <a:avLst/>
                <a:gdLst>
                  <a:gd name="T0" fmla="*/ 592 w 1440"/>
                  <a:gd name="T1" fmla="*/ 0 h 1696"/>
                  <a:gd name="T2" fmla="*/ 0 w 1440"/>
                  <a:gd name="T3" fmla="*/ 241 h 1696"/>
                  <a:gd name="T4" fmla="*/ 231 w 1440"/>
                  <a:gd name="T5" fmla="*/ 718 h 1696"/>
                  <a:gd name="T6" fmla="*/ 592 w 1440"/>
                  <a:gd name="T7" fmla="*/ 464 h 1696"/>
                  <a:gd name="T8" fmla="*/ 976 w 1440"/>
                  <a:gd name="T9" fmla="*/ 848 h 1696"/>
                  <a:gd name="T10" fmla="*/ 592 w 1440"/>
                  <a:gd name="T11" fmla="*/ 1232 h 1696"/>
                  <a:gd name="T12" fmla="*/ 452 w 1440"/>
                  <a:gd name="T13" fmla="*/ 1206 h 1696"/>
                  <a:gd name="T14" fmla="*/ 452 w 1440"/>
                  <a:gd name="T15" fmla="*/ 1300 h 1696"/>
                  <a:gd name="T16" fmla="*/ 389 w 1440"/>
                  <a:gd name="T17" fmla="*/ 1300 h 1696"/>
                  <a:gd name="T18" fmla="*/ 389 w 1440"/>
                  <a:gd name="T19" fmla="*/ 1671 h 1696"/>
                  <a:gd name="T20" fmla="*/ 592 w 1440"/>
                  <a:gd name="T21" fmla="*/ 1696 h 1696"/>
                  <a:gd name="T22" fmla="*/ 1440 w 1440"/>
                  <a:gd name="T23" fmla="*/ 848 h 1696"/>
                  <a:gd name="T24" fmla="*/ 592 w 1440"/>
                  <a:gd name="T25" fmla="*/ 0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0" h="1696">
                    <a:moveTo>
                      <a:pt x="592" y="0"/>
                    </a:moveTo>
                    <a:cubicBezTo>
                      <a:pt x="362" y="0"/>
                      <a:pt x="153" y="92"/>
                      <a:pt x="0" y="241"/>
                    </a:cubicBezTo>
                    <a:cubicBezTo>
                      <a:pt x="125" y="374"/>
                      <a:pt x="205" y="540"/>
                      <a:pt x="231" y="718"/>
                    </a:cubicBezTo>
                    <a:cubicBezTo>
                      <a:pt x="284" y="570"/>
                      <a:pt x="426" y="464"/>
                      <a:pt x="592" y="464"/>
                    </a:cubicBezTo>
                    <a:cubicBezTo>
                      <a:pt x="804" y="464"/>
                      <a:pt x="976" y="636"/>
                      <a:pt x="976" y="848"/>
                    </a:cubicBezTo>
                    <a:cubicBezTo>
                      <a:pt x="976" y="1060"/>
                      <a:pt x="804" y="1232"/>
                      <a:pt x="592" y="1232"/>
                    </a:cubicBezTo>
                    <a:cubicBezTo>
                      <a:pt x="543" y="1232"/>
                      <a:pt x="495" y="1223"/>
                      <a:pt x="452" y="1206"/>
                    </a:cubicBezTo>
                    <a:cubicBezTo>
                      <a:pt x="452" y="1300"/>
                      <a:pt x="452" y="1300"/>
                      <a:pt x="452" y="1300"/>
                    </a:cubicBezTo>
                    <a:cubicBezTo>
                      <a:pt x="389" y="1300"/>
                      <a:pt x="389" y="1300"/>
                      <a:pt x="389" y="1300"/>
                    </a:cubicBezTo>
                    <a:cubicBezTo>
                      <a:pt x="389" y="1671"/>
                      <a:pt x="389" y="1671"/>
                      <a:pt x="389" y="1671"/>
                    </a:cubicBezTo>
                    <a:cubicBezTo>
                      <a:pt x="454" y="1687"/>
                      <a:pt x="522" y="1696"/>
                      <a:pt x="592" y="1696"/>
                    </a:cubicBezTo>
                    <a:cubicBezTo>
                      <a:pt x="1060" y="1696"/>
                      <a:pt x="1440" y="1316"/>
                      <a:pt x="1440" y="848"/>
                    </a:cubicBezTo>
                    <a:cubicBezTo>
                      <a:pt x="1440" y="380"/>
                      <a:pt x="1060" y="0"/>
                      <a:pt x="592" y="0"/>
                    </a:cubicBezTo>
                    <a:close/>
                  </a:path>
                </a:pathLst>
              </a:custGeom>
              <a:solidFill>
                <a:srgbClr val="A5D9FD"/>
              </a:solidFill>
              <a:ln>
                <a:noFill/>
              </a:ln>
            </p:spPr>
            <p:txBody>
              <a:bodyPr vert="horz" wrap="square" lIns="52932" tIns="26467" rIns="52932" bIns="26467" numCol="1" anchor="t" anchorCtr="0" compatLnSpc="1"/>
              <a:lstStyle/>
              <a:p>
                <a:pPr algn="just">
                  <a:lnSpc>
                    <a:spcPct val="120000"/>
                  </a:lnSpc>
                </a:pPr>
                <a:endParaRPr lang="en-US" sz="164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2" name="TextBox 16"/>
            <p:cNvSpPr txBox="1"/>
            <p:nvPr/>
          </p:nvSpPr>
          <p:spPr>
            <a:xfrm rot="18920653">
              <a:off x="6614389" y="1959675"/>
              <a:ext cx="1084827" cy="451405"/>
            </a:xfrm>
            <a:prstGeom prst="rect">
              <a:avLst/>
            </a:prstGeom>
            <a:noFill/>
          </p:spPr>
          <p:txBody>
            <a:bodyPr wrap="none" rtlCol="0" anchor="ctr">
              <a:prstTxWarp prst="textArchUp">
                <a:avLst/>
              </a:prstTxWarp>
              <a:spAutoFit/>
            </a:bodyPr>
            <a:lstStyle/>
            <a:p>
              <a:pPr algn="just">
                <a:lnSpc>
                  <a:spcPct val="120000"/>
                </a:lnSpc>
              </a:pPr>
              <a:r>
                <a:rPr lang="zh-CN" altLang="en-US"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id-ID"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TextBox 17"/>
            <p:cNvSpPr txBox="1"/>
            <p:nvPr/>
          </p:nvSpPr>
          <p:spPr>
            <a:xfrm rot="2904439">
              <a:off x="9713530" y="2071950"/>
              <a:ext cx="1348425" cy="451405"/>
            </a:xfrm>
            <a:prstGeom prst="rect">
              <a:avLst/>
            </a:prstGeom>
            <a:noFill/>
          </p:spPr>
          <p:txBody>
            <a:bodyPr wrap="none" rtlCol="0" anchor="ctr">
              <a:prstTxWarp prst="textArchUp">
                <a:avLst/>
              </a:prstTxWarp>
              <a:spAutoFit/>
            </a:bodyPr>
            <a:lstStyle/>
            <a:p>
              <a:pPr algn="just">
                <a:lnSpc>
                  <a:spcPct val="120000"/>
                </a:lnSpc>
              </a:pPr>
              <a:r>
                <a:rPr lang="zh-CN" altLang="en-US"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id-ID"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TextBox 18"/>
            <p:cNvSpPr txBox="1"/>
            <p:nvPr/>
          </p:nvSpPr>
          <p:spPr>
            <a:xfrm rot="3328205">
              <a:off x="6381839" y="5171931"/>
              <a:ext cx="1276620" cy="451405"/>
            </a:xfrm>
            <a:prstGeom prst="rect">
              <a:avLst/>
            </a:prstGeom>
            <a:noFill/>
          </p:spPr>
          <p:txBody>
            <a:bodyPr wrap="none" rtlCol="0" anchor="ctr">
              <a:prstTxWarp prst="textArchDown">
                <a:avLst/>
              </a:prstTxWarp>
              <a:spAutoFit/>
            </a:bodyPr>
            <a:lstStyle/>
            <a:p>
              <a:pPr algn="just">
                <a:lnSpc>
                  <a:spcPct val="120000"/>
                </a:lnSpc>
              </a:pPr>
              <a:r>
                <a:rPr lang="zh-CN" altLang="en-US"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id-ID"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TextBox 19"/>
            <p:cNvSpPr txBox="1"/>
            <p:nvPr/>
          </p:nvSpPr>
          <p:spPr>
            <a:xfrm rot="18872992">
              <a:off x="9524091" y="5259067"/>
              <a:ext cx="1436559" cy="451405"/>
            </a:xfrm>
            <a:prstGeom prst="rect">
              <a:avLst/>
            </a:prstGeom>
            <a:noFill/>
          </p:spPr>
          <p:txBody>
            <a:bodyPr wrap="none" rtlCol="0" anchor="ctr">
              <a:prstTxWarp prst="textArchDown">
                <a:avLst/>
              </a:prstTxWarp>
              <a:spAutoFit/>
            </a:bodyPr>
            <a:lstStyle/>
            <a:p>
              <a:pPr algn="just">
                <a:lnSpc>
                  <a:spcPct val="120000"/>
                </a:lnSpc>
              </a:pPr>
              <a:r>
                <a:rPr lang="zh-CN" altLang="en-US"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id-ID"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4" name="文本框 33"/>
          <p:cNvSpPr txBox="1"/>
          <p:nvPr/>
        </p:nvSpPr>
        <p:spPr>
          <a:xfrm>
            <a:off x="947242" y="2643423"/>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947242" y="4877606"/>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8842392" y="2654049"/>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8842392" y="4867906"/>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grpId="0" nodeType="withEffect">
                                  <p:stCondLst>
                                    <p:cond delay="125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par>
                                <p:cTn id="20" presetID="10" presetClass="entr" presetSubtype="0" fill="hold" grpId="0" nodeType="withEffect">
                                  <p:stCondLst>
                                    <p:cond delay="175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14068"/>
            <a:ext cx="12192000" cy="1306523"/>
          </a:xfrm>
          <a:prstGeom prst="rect">
            <a:avLst/>
          </a:prstGeom>
          <a:solidFill>
            <a:srgbClr val="C9E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xmlns="" val="0"/>
              </a:ext>
            </a:extLst>
          </a:blip>
          <a:srcRect l="42408" t="49619"/>
          <a:stretch>
            <a:fillRect/>
          </a:stretch>
        </p:blipFill>
        <p:spPr>
          <a:xfrm flipV="1">
            <a:off x="10199077" y="-14068"/>
            <a:ext cx="1992923" cy="1306523"/>
          </a:xfrm>
          <a:prstGeom prst="rect">
            <a:avLst/>
          </a:prstGeom>
        </p:spPr>
      </p:pic>
      <p:sp>
        <p:nvSpPr>
          <p:cNvPr id="16" name="矩形 15"/>
          <p:cNvSpPr/>
          <p:nvPr/>
        </p:nvSpPr>
        <p:spPr>
          <a:xfrm>
            <a:off x="2678165" y="106081"/>
            <a:ext cx="6807534" cy="897409"/>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xmlns="" val="0"/>
              </a:ext>
            </a:extLst>
          </a:blip>
          <a:srcRect l="42408" t="49619"/>
          <a:stretch>
            <a:fillRect/>
          </a:stretch>
        </p:blipFill>
        <p:spPr>
          <a:xfrm flipH="1" flipV="1">
            <a:off x="-1" y="-14068"/>
            <a:ext cx="2046923" cy="1341924"/>
          </a:xfrm>
          <a:prstGeom prst="rect">
            <a:avLst/>
          </a:prstGeom>
        </p:spPr>
      </p:pic>
      <p:sp>
        <p:nvSpPr>
          <p:cNvPr id="14" name="文本框 13"/>
          <p:cNvSpPr txBox="1"/>
          <p:nvPr/>
        </p:nvSpPr>
        <p:spPr>
          <a:xfrm>
            <a:off x="3958343" y="210754"/>
            <a:ext cx="4301177" cy="707886"/>
          </a:xfrm>
          <a:prstGeom prst="rect">
            <a:avLst/>
          </a:prstGeom>
          <a:noFill/>
        </p:spPr>
        <p:txBody>
          <a:bodyPr wrap="none" rtlCol="0">
            <a:spAutoFit/>
          </a:bodyPr>
          <a:lstStyle/>
          <a:p>
            <a:pPr algn="ctr"/>
            <a:r>
              <a:rPr lang="zh-CN" altLang="en-US" sz="4000" b="1" dirty="0" smtClean="0">
                <a:solidFill>
                  <a:srgbClr val="FFFFFF"/>
                </a:solidFill>
                <a:latin typeface="幼圆" panose="02010509060101010101" pitchFamily="49" charset="-122"/>
                <a:ea typeface="幼圆" panose="02010509060101010101" pitchFamily="49" charset="-122"/>
              </a:rPr>
              <a:t>这里输入您的标题</a:t>
            </a:r>
            <a:endParaRPr lang="zh-CN" altLang="en-US" sz="4000" b="1" dirty="0">
              <a:solidFill>
                <a:srgbClr val="FFFFFF"/>
              </a:solidFill>
              <a:latin typeface="幼圆" panose="02010509060101010101" pitchFamily="49" charset="-122"/>
              <a:ea typeface="幼圆" panose="02010509060101010101" pitchFamily="49" charset="-122"/>
            </a:endParaRPr>
          </a:p>
        </p:txBody>
      </p:sp>
      <p:sp>
        <p:nvSpPr>
          <p:cNvPr id="20" name="矩形 19"/>
          <p:cNvSpPr/>
          <p:nvPr/>
        </p:nvSpPr>
        <p:spPr>
          <a:xfrm>
            <a:off x="2766392" y="219179"/>
            <a:ext cx="6827774" cy="892170"/>
          </a:xfrm>
          <a:prstGeom prst="rect">
            <a:avLst/>
          </a:prstGeom>
          <a:noFill/>
          <a:ln w="254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63444" y="2075973"/>
            <a:ext cx="745587" cy="1294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63445" y="3370201"/>
            <a:ext cx="745587" cy="1294228"/>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flipH="1">
            <a:off x="1070572" y="2581956"/>
            <a:ext cx="4049161" cy="1575847"/>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flipH="1">
            <a:off x="7085872" y="2552371"/>
            <a:ext cx="4049161" cy="1575847"/>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337355" y="1931259"/>
            <a:ext cx="1988355" cy="1988355"/>
          </a:xfrm>
          <a:prstGeom prst="ellipse">
            <a:avLst/>
          </a:prstGeom>
          <a:blipFill>
            <a:blip r:embed="rId3" cstate="print"/>
            <a:stretch>
              <a:fillRect/>
            </a:stretch>
          </a:blipFill>
          <a:ln w="22225">
            <a:solidFill>
              <a:srgbClr val="FEFEF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352654" y="1931259"/>
            <a:ext cx="1988355" cy="1988355"/>
          </a:xfrm>
          <a:prstGeom prst="ellipse">
            <a:avLst/>
          </a:prstGeom>
          <a:blipFill>
            <a:blip r:embed="rId4" cstate="print"/>
            <a:stretch>
              <a:fillRect/>
            </a:stretch>
          </a:blipFill>
          <a:ln w="22225">
            <a:solidFill>
              <a:srgbClr val="FEFEF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0"/>
          <p:cNvSpPr>
            <a:spLocks noEditPoints="1"/>
          </p:cNvSpPr>
          <p:nvPr/>
        </p:nvSpPr>
        <p:spPr bwMode="auto">
          <a:xfrm>
            <a:off x="9752968" y="2989870"/>
            <a:ext cx="970106" cy="760019"/>
          </a:xfrm>
          <a:custGeom>
            <a:avLst/>
            <a:gdLst>
              <a:gd name="T0" fmla="*/ 282 w 766"/>
              <a:gd name="T1" fmla="*/ 304 h 600"/>
              <a:gd name="T2" fmla="*/ 391 w 766"/>
              <a:gd name="T3" fmla="*/ 248 h 600"/>
              <a:gd name="T4" fmla="*/ 596 w 766"/>
              <a:gd name="T5" fmla="*/ 213 h 600"/>
              <a:gd name="T6" fmla="*/ 652 w 766"/>
              <a:gd name="T7" fmla="*/ 129 h 600"/>
              <a:gd name="T8" fmla="*/ 570 w 766"/>
              <a:gd name="T9" fmla="*/ 186 h 600"/>
              <a:gd name="T10" fmla="*/ 391 w 766"/>
              <a:gd name="T11" fmla="*/ 195 h 600"/>
              <a:gd name="T12" fmla="*/ 766 w 766"/>
              <a:gd name="T13" fmla="*/ 80 h 600"/>
              <a:gd name="T14" fmla="*/ 465 w 766"/>
              <a:gd name="T15" fmla="*/ 32 h 600"/>
              <a:gd name="T16" fmla="*/ 437 w 766"/>
              <a:gd name="T17" fmla="*/ 0 h 600"/>
              <a:gd name="T18" fmla="*/ 154 w 766"/>
              <a:gd name="T19" fmla="*/ 32 h 600"/>
              <a:gd name="T20" fmla="*/ 175 w 766"/>
              <a:gd name="T21" fmla="*/ 80 h 600"/>
              <a:gd name="T22" fmla="*/ 216 w 766"/>
              <a:gd name="T23" fmla="*/ 135 h 600"/>
              <a:gd name="T24" fmla="*/ 706 w 766"/>
              <a:gd name="T25" fmla="*/ 80 h 600"/>
              <a:gd name="T26" fmla="*/ 355 w 766"/>
              <a:gd name="T27" fmla="*/ 394 h 600"/>
              <a:gd name="T28" fmla="*/ 706 w 766"/>
              <a:gd name="T29" fmla="*/ 410 h 600"/>
              <a:gd name="T30" fmla="*/ 361 w 766"/>
              <a:gd name="T31" fmla="*/ 426 h 600"/>
              <a:gd name="T32" fmla="*/ 362 w 766"/>
              <a:gd name="T33" fmla="*/ 478 h 600"/>
              <a:gd name="T34" fmla="*/ 437 w 766"/>
              <a:gd name="T35" fmla="*/ 595 h 600"/>
              <a:gd name="T36" fmla="*/ 465 w 766"/>
              <a:gd name="T37" fmla="*/ 478 h 600"/>
              <a:gd name="T38" fmla="*/ 603 w 766"/>
              <a:gd name="T39" fmla="*/ 592 h 600"/>
              <a:gd name="T40" fmla="*/ 591 w 766"/>
              <a:gd name="T41" fmla="*/ 478 h 600"/>
              <a:gd name="T42" fmla="*/ 766 w 766"/>
              <a:gd name="T43" fmla="*/ 426 h 600"/>
              <a:gd name="T44" fmla="*/ 747 w 766"/>
              <a:gd name="T45" fmla="*/ 80 h 600"/>
              <a:gd name="T46" fmla="*/ 161 w 766"/>
              <a:gd name="T47" fmla="*/ 310 h 600"/>
              <a:gd name="T48" fmla="*/ 235 w 766"/>
              <a:gd name="T49" fmla="*/ 236 h 600"/>
              <a:gd name="T50" fmla="*/ 86 w 766"/>
              <a:gd name="T51" fmla="*/ 236 h 600"/>
              <a:gd name="T52" fmla="*/ 208 w 766"/>
              <a:gd name="T53" fmla="*/ 325 h 600"/>
              <a:gd name="T54" fmla="*/ 181 w 766"/>
              <a:gd name="T55" fmla="*/ 325 h 600"/>
              <a:gd name="T56" fmla="*/ 189 w 766"/>
              <a:gd name="T57" fmla="*/ 339 h 600"/>
              <a:gd name="T58" fmla="*/ 196 w 766"/>
              <a:gd name="T59" fmla="*/ 510 h 600"/>
              <a:gd name="T60" fmla="*/ 129 w 766"/>
              <a:gd name="T61" fmla="*/ 510 h 600"/>
              <a:gd name="T62" fmla="*/ 137 w 766"/>
              <a:gd name="T63" fmla="*/ 339 h 600"/>
              <a:gd name="T64" fmla="*/ 145 w 766"/>
              <a:gd name="T65" fmla="*/ 325 h 600"/>
              <a:gd name="T66" fmla="*/ 0 w 766"/>
              <a:gd name="T67" fmla="*/ 438 h 600"/>
              <a:gd name="T68" fmla="*/ 66 w 766"/>
              <a:gd name="T69" fmla="*/ 600 h 600"/>
              <a:gd name="T70" fmla="*/ 89 w 766"/>
              <a:gd name="T71" fmla="*/ 432 h 600"/>
              <a:gd name="T72" fmla="*/ 230 w 766"/>
              <a:gd name="T73" fmla="*/ 600 h 600"/>
              <a:gd name="T74" fmla="*/ 253 w 766"/>
              <a:gd name="T75" fmla="*/ 432 h 600"/>
              <a:gd name="T76" fmla="*/ 321 w 766"/>
              <a:gd name="T77" fmla="*/ 600 h 600"/>
              <a:gd name="T78" fmla="*/ 208 w 766"/>
              <a:gd name="T79" fmla="*/ 32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6" h="600">
                <a:moveTo>
                  <a:pt x="391" y="195"/>
                </a:moveTo>
                <a:lnTo>
                  <a:pt x="282" y="304"/>
                </a:lnTo>
                <a:cubicBezTo>
                  <a:pt x="293" y="310"/>
                  <a:pt x="303" y="317"/>
                  <a:pt x="312" y="326"/>
                </a:cubicBezTo>
                <a:lnTo>
                  <a:pt x="391" y="248"/>
                </a:lnTo>
                <a:lnTo>
                  <a:pt x="476" y="332"/>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6"/>
                </a:lnTo>
                <a:lnTo>
                  <a:pt x="361" y="426"/>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6"/>
                </a:lnTo>
                <a:lnTo>
                  <a:pt x="747" y="426"/>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5"/>
                  <a:pt x="189" y="339"/>
                </a:cubicBezTo>
                <a:lnTo>
                  <a:pt x="178" y="364"/>
                </a:lnTo>
                <a:lnTo>
                  <a:pt x="196" y="510"/>
                </a:lnTo>
                <a:lnTo>
                  <a:pt x="163" y="540"/>
                </a:lnTo>
                <a:lnTo>
                  <a:pt x="129" y="510"/>
                </a:lnTo>
                <a:lnTo>
                  <a:pt x="147" y="364"/>
                </a:lnTo>
                <a:lnTo>
                  <a:pt x="137" y="339"/>
                </a:lnTo>
                <a:cubicBezTo>
                  <a:pt x="135" y="335"/>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22" name="Freeform 35"/>
          <p:cNvSpPr>
            <a:spLocks noEditPoints="1"/>
          </p:cNvSpPr>
          <p:nvPr/>
        </p:nvSpPr>
        <p:spPr bwMode="auto">
          <a:xfrm>
            <a:off x="3812179" y="2948700"/>
            <a:ext cx="893512" cy="842358"/>
          </a:xfrm>
          <a:custGeom>
            <a:avLst/>
            <a:gdLst>
              <a:gd name="T0" fmla="*/ 522 w 638"/>
              <a:gd name="T1" fmla="*/ 59 h 603"/>
              <a:gd name="T2" fmla="*/ 520 w 638"/>
              <a:gd name="T3" fmla="*/ 186 h 603"/>
              <a:gd name="T4" fmla="*/ 301 w 638"/>
              <a:gd name="T5" fmla="*/ 186 h 603"/>
              <a:gd name="T6" fmla="*/ 299 w 638"/>
              <a:gd name="T7" fmla="*/ 129 h 603"/>
              <a:gd name="T8" fmla="*/ 299 w 638"/>
              <a:gd name="T9" fmla="*/ 119 h 603"/>
              <a:gd name="T10" fmla="*/ 301 w 638"/>
              <a:gd name="T11" fmla="*/ 54 h 603"/>
              <a:gd name="T12" fmla="*/ 305 w 638"/>
              <a:gd name="T13" fmla="*/ 27 h 603"/>
              <a:gd name="T14" fmla="*/ 273 w 638"/>
              <a:gd name="T15" fmla="*/ 59 h 603"/>
              <a:gd name="T16" fmla="*/ 263 w 638"/>
              <a:gd name="T17" fmla="*/ 113 h 603"/>
              <a:gd name="T18" fmla="*/ 111 w 638"/>
              <a:gd name="T19" fmla="*/ 94 h 603"/>
              <a:gd name="T20" fmla="*/ 112 w 638"/>
              <a:gd name="T21" fmla="*/ 207 h 603"/>
              <a:gd name="T22" fmla="*/ 117 w 638"/>
              <a:gd name="T23" fmla="*/ 207 h 603"/>
              <a:gd name="T24" fmla="*/ 148 w 638"/>
              <a:gd name="T25" fmla="*/ 339 h 603"/>
              <a:gd name="T26" fmla="*/ 155 w 638"/>
              <a:gd name="T27" fmla="*/ 339 h 603"/>
              <a:gd name="T28" fmla="*/ 185 w 638"/>
              <a:gd name="T29" fmla="*/ 223 h 603"/>
              <a:gd name="T30" fmla="*/ 185 w 638"/>
              <a:gd name="T31" fmla="*/ 126 h 603"/>
              <a:gd name="T32" fmla="*/ 263 w 638"/>
              <a:gd name="T33" fmla="*/ 136 h 603"/>
              <a:gd name="T34" fmla="*/ 282 w 638"/>
              <a:gd name="T35" fmla="*/ 204 h 603"/>
              <a:gd name="T36" fmla="*/ 305 w 638"/>
              <a:gd name="T37" fmla="*/ 214 h 603"/>
              <a:gd name="T38" fmla="*/ 539 w 638"/>
              <a:gd name="T39" fmla="*/ 204 h 603"/>
              <a:gd name="T40" fmla="*/ 539 w 638"/>
              <a:gd name="T41" fmla="*/ 36 h 603"/>
              <a:gd name="T42" fmla="*/ 520 w 638"/>
              <a:gd name="T43" fmla="*/ 221 h 603"/>
              <a:gd name="T44" fmla="*/ 523 w 638"/>
              <a:gd name="T45" fmla="*/ 341 h 603"/>
              <a:gd name="T46" fmla="*/ 367 w 638"/>
              <a:gd name="T47" fmla="*/ 249 h 603"/>
              <a:gd name="T48" fmla="*/ 334 w 638"/>
              <a:gd name="T49" fmla="*/ 249 h 603"/>
              <a:gd name="T50" fmla="*/ 520 w 638"/>
              <a:gd name="T51" fmla="*/ 221 h 603"/>
              <a:gd name="T52" fmla="*/ 158 w 638"/>
              <a:gd name="T53" fmla="*/ 438 h 603"/>
              <a:gd name="T54" fmla="*/ 113 w 638"/>
              <a:gd name="T55" fmla="*/ 373 h 603"/>
              <a:gd name="T56" fmla="*/ 361 w 638"/>
              <a:gd name="T57" fmla="*/ 438 h 603"/>
              <a:gd name="T58" fmla="*/ 316 w 638"/>
              <a:gd name="T59" fmla="*/ 373 h 603"/>
              <a:gd name="T60" fmla="*/ 567 w 638"/>
              <a:gd name="T61" fmla="*/ 438 h 603"/>
              <a:gd name="T62" fmla="*/ 522 w 638"/>
              <a:gd name="T63" fmla="*/ 373 h 603"/>
              <a:gd name="T64" fmla="*/ 200 w 638"/>
              <a:gd name="T65" fmla="*/ 487 h 603"/>
              <a:gd name="T66" fmla="*/ 221 w 638"/>
              <a:gd name="T67" fmla="*/ 527 h 603"/>
              <a:gd name="T68" fmla="*/ 265 w 638"/>
              <a:gd name="T69" fmla="*/ 448 h 603"/>
              <a:gd name="T70" fmla="*/ 403 w 638"/>
              <a:gd name="T71" fmla="*/ 527 h 603"/>
              <a:gd name="T72" fmla="*/ 433 w 638"/>
              <a:gd name="T73" fmla="*/ 527 h 603"/>
              <a:gd name="T74" fmla="*/ 570 w 638"/>
              <a:gd name="T75" fmla="*/ 448 h 603"/>
              <a:gd name="T76" fmla="*/ 614 w 638"/>
              <a:gd name="T77" fmla="*/ 527 h 603"/>
              <a:gd name="T78" fmla="*/ 638 w 638"/>
              <a:gd name="T79" fmla="*/ 549 h 603"/>
              <a:gd name="T80" fmla="*/ 608 w 638"/>
              <a:gd name="T81" fmla="*/ 549 h 603"/>
              <a:gd name="T82" fmla="*/ 433 w 638"/>
              <a:gd name="T83" fmla="*/ 549 h 603"/>
              <a:gd name="T84" fmla="*/ 403 w 638"/>
              <a:gd name="T85" fmla="*/ 549 h 603"/>
              <a:gd name="T86" fmla="*/ 227 w 638"/>
              <a:gd name="T87" fmla="*/ 549 h 603"/>
              <a:gd name="T88" fmla="*/ 200 w 638"/>
              <a:gd name="T89" fmla="*/ 549 h 603"/>
              <a:gd name="T90" fmla="*/ 24 w 638"/>
              <a:gd name="T91" fmla="*/ 549 h 603"/>
              <a:gd name="T92" fmla="*/ 24 w 638"/>
              <a:gd name="T93" fmla="*/ 527 h 603"/>
              <a:gd name="T94" fmla="*/ 152 w 638"/>
              <a:gd name="T95" fmla="*/ 0 h 603"/>
              <a:gd name="T96" fmla="*/ 108 w 638"/>
              <a:gd name="T97" fmla="*/ 4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8" h="603">
                <a:moveTo>
                  <a:pt x="516" y="52"/>
                </a:moveTo>
                <a:cubicBezTo>
                  <a:pt x="517" y="52"/>
                  <a:pt x="519" y="53"/>
                  <a:pt x="520" y="54"/>
                </a:cubicBezTo>
                <a:cubicBezTo>
                  <a:pt x="522" y="56"/>
                  <a:pt x="522" y="57"/>
                  <a:pt x="522" y="59"/>
                </a:cubicBezTo>
                <a:lnTo>
                  <a:pt x="522" y="181"/>
                </a:lnTo>
                <a:cubicBezTo>
                  <a:pt x="522" y="183"/>
                  <a:pt x="522" y="185"/>
                  <a:pt x="520" y="186"/>
                </a:cubicBezTo>
                <a:lnTo>
                  <a:pt x="520" y="186"/>
                </a:lnTo>
                <a:cubicBezTo>
                  <a:pt x="519" y="187"/>
                  <a:pt x="517" y="188"/>
                  <a:pt x="516" y="188"/>
                </a:cubicBezTo>
                <a:lnTo>
                  <a:pt x="305" y="188"/>
                </a:lnTo>
                <a:cubicBezTo>
                  <a:pt x="303" y="188"/>
                  <a:pt x="302" y="187"/>
                  <a:pt x="301" y="186"/>
                </a:cubicBezTo>
                <a:lnTo>
                  <a:pt x="300" y="186"/>
                </a:lnTo>
                <a:cubicBezTo>
                  <a:pt x="299" y="185"/>
                  <a:pt x="299" y="183"/>
                  <a:pt x="299" y="181"/>
                </a:cubicBezTo>
                <a:lnTo>
                  <a:pt x="299" y="129"/>
                </a:lnTo>
                <a:lnTo>
                  <a:pt x="403" y="107"/>
                </a:lnTo>
                <a:lnTo>
                  <a:pt x="403" y="105"/>
                </a:lnTo>
                <a:lnTo>
                  <a:pt x="299" y="119"/>
                </a:lnTo>
                <a:lnTo>
                  <a:pt x="299" y="59"/>
                </a:lnTo>
                <a:cubicBezTo>
                  <a:pt x="299" y="57"/>
                  <a:pt x="299" y="56"/>
                  <a:pt x="300" y="54"/>
                </a:cubicBezTo>
                <a:lnTo>
                  <a:pt x="301" y="54"/>
                </a:lnTo>
                <a:cubicBezTo>
                  <a:pt x="302" y="53"/>
                  <a:pt x="303" y="52"/>
                  <a:pt x="305" y="52"/>
                </a:cubicBezTo>
                <a:lnTo>
                  <a:pt x="516" y="52"/>
                </a:lnTo>
                <a:close/>
                <a:moveTo>
                  <a:pt x="305" y="27"/>
                </a:moveTo>
                <a:cubicBezTo>
                  <a:pt x="296" y="27"/>
                  <a:pt x="288" y="30"/>
                  <a:pt x="282" y="36"/>
                </a:cubicBezTo>
                <a:lnTo>
                  <a:pt x="282" y="36"/>
                </a:lnTo>
                <a:cubicBezTo>
                  <a:pt x="276" y="42"/>
                  <a:pt x="273" y="50"/>
                  <a:pt x="273" y="59"/>
                </a:cubicBezTo>
                <a:lnTo>
                  <a:pt x="273" y="122"/>
                </a:lnTo>
                <a:lnTo>
                  <a:pt x="263" y="124"/>
                </a:lnTo>
                <a:lnTo>
                  <a:pt x="263" y="113"/>
                </a:lnTo>
                <a:lnTo>
                  <a:pt x="217" y="113"/>
                </a:lnTo>
                <a:lnTo>
                  <a:pt x="185" y="94"/>
                </a:lnTo>
                <a:lnTo>
                  <a:pt x="111" y="94"/>
                </a:lnTo>
                <a:cubicBezTo>
                  <a:pt x="96" y="94"/>
                  <a:pt x="84" y="106"/>
                  <a:pt x="84" y="121"/>
                </a:cubicBezTo>
                <a:lnTo>
                  <a:pt x="84" y="207"/>
                </a:lnTo>
                <a:lnTo>
                  <a:pt x="112" y="207"/>
                </a:lnTo>
                <a:lnTo>
                  <a:pt x="112" y="144"/>
                </a:lnTo>
                <a:lnTo>
                  <a:pt x="117" y="144"/>
                </a:lnTo>
                <a:lnTo>
                  <a:pt x="117" y="207"/>
                </a:lnTo>
                <a:lnTo>
                  <a:pt x="117" y="223"/>
                </a:lnTo>
                <a:lnTo>
                  <a:pt x="117" y="339"/>
                </a:lnTo>
                <a:lnTo>
                  <a:pt x="148" y="339"/>
                </a:lnTo>
                <a:lnTo>
                  <a:pt x="148" y="243"/>
                </a:lnTo>
                <a:lnTo>
                  <a:pt x="155" y="243"/>
                </a:lnTo>
                <a:lnTo>
                  <a:pt x="155" y="339"/>
                </a:lnTo>
                <a:lnTo>
                  <a:pt x="185" y="339"/>
                </a:lnTo>
                <a:lnTo>
                  <a:pt x="185" y="322"/>
                </a:lnTo>
                <a:lnTo>
                  <a:pt x="185" y="223"/>
                </a:lnTo>
                <a:lnTo>
                  <a:pt x="185" y="207"/>
                </a:lnTo>
                <a:lnTo>
                  <a:pt x="185" y="144"/>
                </a:lnTo>
                <a:lnTo>
                  <a:pt x="185" y="126"/>
                </a:lnTo>
                <a:lnTo>
                  <a:pt x="217" y="144"/>
                </a:lnTo>
                <a:lnTo>
                  <a:pt x="263" y="144"/>
                </a:lnTo>
                <a:lnTo>
                  <a:pt x="263" y="136"/>
                </a:lnTo>
                <a:lnTo>
                  <a:pt x="273" y="134"/>
                </a:lnTo>
                <a:lnTo>
                  <a:pt x="273" y="181"/>
                </a:lnTo>
                <a:cubicBezTo>
                  <a:pt x="273" y="190"/>
                  <a:pt x="276" y="198"/>
                  <a:pt x="282" y="204"/>
                </a:cubicBezTo>
                <a:lnTo>
                  <a:pt x="282" y="204"/>
                </a:lnTo>
                <a:lnTo>
                  <a:pt x="282" y="204"/>
                </a:lnTo>
                <a:cubicBezTo>
                  <a:pt x="288" y="210"/>
                  <a:pt x="296" y="214"/>
                  <a:pt x="305" y="214"/>
                </a:cubicBezTo>
                <a:lnTo>
                  <a:pt x="516" y="214"/>
                </a:lnTo>
                <a:cubicBezTo>
                  <a:pt x="525" y="214"/>
                  <a:pt x="533" y="210"/>
                  <a:pt x="539" y="204"/>
                </a:cubicBezTo>
                <a:lnTo>
                  <a:pt x="539" y="204"/>
                </a:lnTo>
                <a:cubicBezTo>
                  <a:pt x="545" y="198"/>
                  <a:pt x="548" y="190"/>
                  <a:pt x="548" y="181"/>
                </a:cubicBezTo>
                <a:lnTo>
                  <a:pt x="548" y="59"/>
                </a:lnTo>
                <a:cubicBezTo>
                  <a:pt x="548" y="50"/>
                  <a:pt x="545" y="42"/>
                  <a:pt x="539" y="36"/>
                </a:cubicBezTo>
                <a:cubicBezTo>
                  <a:pt x="533" y="30"/>
                  <a:pt x="525" y="27"/>
                  <a:pt x="516" y="27"/>
                </a:cubicBezTo>
                <a:lnTo>
                  <a:pt x="305" y="27"/>
                </a:lnTo>
                <a:close/>
                <a:moveTo>
                  <a:pt x="520" y="221"/>
                </a:moveTo>
                <a:lnTo>
                  <a:pt x="520" y="249"/>
                </a:lnTo>
                <a:lnTo>
                  <a:pt x="497" y="249"/>
                </a:lnTo>
                <a:lnTo>
                  <a:pt x="523" y="341"/>
                </a:lnTo>
                <a:lnTo>
                  <a:pt x="490" y="341"/>
                </a:lnTo>
                <a:lnTo>
                  <a:pt x="464" y="249"/>
                </a:lnTo>
                <a:lnTo>
                  <a:pt x="367" y="249"/>
                </a:lnTo>
                <a:lnTo>
                  <a:pt x="341" y="341"/>
                </a:lnTo>
                <a:lnTo>
                  <a:pt x="308" y="341"/>
                </a:lnTo>
                <a:lnTo>
                  <a:pt x="334" y="249"/>
                </a:lnTo>
                <a:lnTo>
                  <a:pt x="306" y="249"/>
                </a:lnTo>
                <a:lnTo>
                  <a:pt x="306" y="221"/>
                </a:lnTo>
                <a:lnTo>
                  <a:pt x="520" y="221"/>
                </a:lnTo>
                <a:close/>
                <a:moveTo>
                  <a:pt x="113" y="373"/>
                </a:moveTo>
                <a:cubicBezTo>
                  <a:pt x="139" y="373"/>
                  <a:pt x="161" y="394"/>
                  <a:pt x="161" y="421"/>
                </a:cubicBezTo>
                <a:cubicBezTo>
                  <a:pt x="161" y="427"/>
                  <a:pt x="160" y="433"/>
                  <a:pt x="158" y="438"/>
                </a:cubicBezTo>
                <a:lnTo>
                  <a:pt x="68" y="438"/>
                </a:lnTo>
                <a:cubicBezTo>
                  <a:pt x="66" y="433"/>
                  <a:pt x="65" y="427"/>
                  <a:pt x="65" y="421"/>
                </a:cubicBezTo>
                <a:cubicBezTo>
                  <a:pt x="65" y="394"/>
                  <a:pt x="86" y="373"/>
                  <a:pt x="113" y="373"/>
                </a:cubicBezTo>
                <a:close/>
                <a:moveTo>
                  <a:pt x="316" y="373"/>
                </a:moveTo>
                <a:cubicBezTo>
                  <a:pt x="342" y="373"/>
                  <a:pt x="364" y="394"/>
                  <a:pt x="364" y="421"/>
                </a:cubicBezTo>
                <a:cubicBezTo>
                  <a:pt x="364" y="427"/>
                  <a:pt x="363" y="433"/>
                  <a:pt x="361" y="438"/>
                </a:cubicBezTo>
                <a:lnTo>
                  <a:pt x="271" y="438"/>
                </a:lnTo>
                <a:cubicBezTo>
                  <a:pt x="269" y="433"/>
                  <a:pt x="268" y="427"/>
                  <a:pt x="268" y="421"/>
                </a:cubicBezTo>
                <a:cubicBezTo>
                  <a:pt x="268" y="394"/>
                  <a:pt x="289" y="373"/>
                  <a:pt x="316" y="373"/>
                </a:cubicBezTo>
                <a:close/>
                <a:moveTo>
                  <a:pt x="522" y="373"/>
                </a:moveTo>
                <a:cubicBezTo>
                  <a:pt x="548" y="373"/>
                  <a:pt x="570" y="394"/>
                  <a:pt x="570" y="421"/>
                </a:cubicBezTo>
                <a:cubicBezTo>
                  <a:pt x="570" y="427"/>
                  <a:pt x="569" y="433"/>
                  <a:pt x="567" y="438"/>
                </a:cubicBezTo>
                <a:lnTo>
                  <a:pt x="477" y="438"/>
                </a:lnTo>
                <a:cubicBezTo>
                  <a:pt x="475" y="433"/>
                  <a:pt x="474" y="427"/>
                  <a:pt x="474" y="421"/>
                </a:cubicBezTo>
                <a:cubicBezTo>
                  <a:pt x="474" y="394"/>
                  <a:pt x="495" y="373"/>
                  <a:pt x="522" y="373"/>
                </a:cubicBezTo>
                <a:close/>
                <a:moveTo>
                  <a:pt x="62" y="448"/>
                </a:moveTo>
                <a:lnTo>
                  <a:pt x="161" y="448"/>
                </a:lnTo>
                <a:cubicBezTo>
                  <a:pt x="182" y="448"/>
                  <a:pt x="200" y="466"/>
                  <a:pt x="200" y="487"/>
                </a:cubicBezTo>
                <a:lnTo>
                  <a:pt x="200" y="527"/>
                </a:lnTo>
                <a:lnTo>
                  <a:pt x="203" y="527"/>
                </a:lnTo>
                <a:lnTo>
                  <a:pt x="221" y="527"/>
                </a:lnTo>
                <a:lnTo>
                  <a:pt x="227" y="527"/>
                </a:lnTo>
                <a:lnTo>
                  <a:pt x="227" y="487"/>
                </a:lnTo>
                <a:cubicBezTo>
                  <a:pt x="227" y="466"/>
                  <a:pt x="244" y="448"/>
                  <a:pt x="265" y="448"/>
                </a:cubicBezTo>
                <a:lnTo>
                  <a:pt x="364" y="448"/>
                </a:lnTo>
                <a:cubicBezTo>
                  <a:pt x="385" y="448"/>
                  <a:pt x="403" y="466"/>
                  <a:pt x="403" y="487"/>
                </a:cubicBezTo>
                <a:lnTo>
                  <a:pt x="403" y="527"/>
                </a:lnTo>
                <a:lnTo>
                  <a:pt x="409" y="527"/>
                </a:lnTo>
                <a:lnTo>
                  <a:pt x="424" y="527"/>
                </a:lnTo>
                <a:lnTo>
                  <a:pt x="433" y="527"/>
                </a:lnTo>
                <a:lnTo>
                  <a:pt x="433" y="487"/>
                </a:lnTo>
                <a:cubicBezTo>
                  <a:pt x="433" y="466"/>
                  <a:pt x="450" y="448"/>
                  <a:pt x="471" y="448"/>
                </a:cubicBezTo>
                <a:lnTo>
                  <a:pt x="570" y="448"/>
                </a:lnTo>
                <a:cubicBezTo>
                  <a:pt x="591" y="448"/>
                  <a:pt x="608" y="466"/>
                  <a:pt x="608" y="487"/>
                </a:cubicBezTo>
                <a:lnTo>
                  <a:pt x="608" y="527"/>
                </a:lnTo>
                <a:lnTo>
                  <a:pt x="614" y="527"/>
                </a:lnTo>
                <a:lnTo>
                  <a:pt x="630" y="527"/>
                </a:lnTo>
                <a:lnTo>
                  <a:pt x="638" y="527"/>
                </a:lnTo>
                <a:lnTo>
                  <a:pt x="638" y="549"/>
                </a:lnTo>
                <a:lnTo>
                  <a:pt x="630" y="549"/>
                </a:lnTo>
                <a:lnTo>
                  <a:pt x="614" y="549"/>
                </a:lnTo>
                <a:lnTo>
                  <a:pt x="608" y="549"/>
                </a:lnTo>
                <a:lnTo>
                  <a:pt x="608" y="603"/>
                </a:lnTo>
                <a:lnTo>
                  <a:pt x="433" y="603"/>
                </a:lnTo>
                <a:lnTo>
                  <a:pt x="433" y="549"/>
                </a:lnTo>
                <a:lnTo>
                  <a:pt x="424" y="549"/>
                </a:lnTo>
                <a:lnTo>
                  <a:pt x="409" y="549"/>
                </a:lnTo>
                <a:lnTo>
                  <a:pt x="403" y="549"/>
                </a:lnTo>
                <a:lnTo>
                  <a:pt x="403" y="603"/>
                </a:lnTo>
                <a:lnTo>
                  <a:pt x="227" y="603"/>
                </a:lnTo>
                <a:lnTo>
                  <a:pt x="227" y="549"/>
                </a:lnTo>
                <a:lnTo>
                  <a:pt x="221" y="549"/>
                </a:lnTo>
                <a:lnTo>
                  <a:pt x="203" y="549"/>
                </a:lnTo>
                <a:lnTo>
                  <a:pt x="200" y="549"/>
                </a:lnTo>
                <a:lnTo>
                  <a:pt x="200" y="603"/>
                </a:lnTo>
                <a:lnTo>
                  <a:pt x="24" y="603"/>
                </a:lnTo>
                <a:lnTo>
                  <a:pt x="24" y="549"/>
                </a:lnTo>
                <a:lnTo>
                  <a:pt x="0" y="549"/>
                </a:lnTo>
                <a:lnTo>
                  <a:pt x="0" y="527"/>
                </a:lnTo>
                <a:lnTo>
                  <a:pt x="24" y="527"/>
                </a:lnTo>
                <a:lnTo>
                  <a:pt x="24" y="487"/>
                </a:lnTo>
                <a:cubicBezTo>
                  <a:pt x="24" y="466"/>
                  <a:pt x="41" y="448"/>
                  <a:pt x="62" y="448"/>
                </a:cubicBezTo>
                <a:close/>
                <a:moveTo>
                  <a:pt x="152" y="0"/>
                </a:moveTo>
                <a:cubicBezTo>
                  <a:pt x="176" y="0"/>
                  <a:pt x="196" y="20"/>
                  <a:pt x="196" y="44"/>
                </a:cubicBezTo>
                <a:cubicBezTo>
                  <a:pt x="196" y="68"/>
                  <a:pt x="176" y="88"/>
                  <a:pt x="152" y="88"/>
                </a:cubicBezTo>
                <a:cubicBezTo>
                  <a:pt x="127" y="88"/>
                  <a:pt x="108" y="68"/>
                  <a:pt x="108" y="44"/>
                </a:cubicBezTo>
                <a:cubicBezTo>
                  <a:pt x="108" y="20"/>
                  <a:pt x="127" y="0"/>
                  <a:pt x="152" y="0"/>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23" name="TextBox 12"/>
          <p:cNvSpPr txBox="1"/>
          <p:nvPr/>
        </p:nvSpPr>
        <p:spPr>
          <a:xfrm>
            <a:off x="1005224" y="4521912"/>
            <a:ext cx="4179855" cy="1985159"/>
          </a:xfrm>
          <a:prstGeom prst="rect">
            <a:avLst/>
          </a:prstGeom>
          <a:noFill/>
        </p:spPr>
        <p:txBody>
          <a:bodyPr wrap="square" rtlCol="0">
            <a:spAutoFit/>
          </a:bodyPr>
          <a:lstStyle/>
          <a:p>
            <a:pPr>
              <a:lnSpc>
                <a:spcPct val="150000"/>
              </a:lnSpc>
            </a:pP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输入</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简单文字概述这里</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简单输入简单</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文字</a:t>
            </a:r>
            <a:endParaRPr lang="en-US" altLang="zh-CN" sz="16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6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 name="TextBox 12"/>
          <p:cNvSpPr txBox="1"/>
          <p:nvPr/>
        </p:nvSpPr>
        <p:spPr>
          <a:xfrm>
            <a:off x="6955178" y="4521911"/>
            <a:ext cx="4179855" cy="1985159"/>
          </a:xfrm>
          <a:prstGeom prst="rect">
            <a:avLst/>
          </a:prstGeom>
          <a:noFill/>
        </p:spPr>
        <p:txBody>
          <a:bodyPr wrap="square" rtlCol="0">
            <a:spAutoFit/>
          </a:bodyPr>
          <a:lstStyle/>
          <a:p>
            <a:pPr>
              <a:lnSpc>
                <a:spcPct val="150000"/>
              </a:lnSpc>
            </a:pP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输入</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简单文字概述这里</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简单输入简单</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文字</a:t>
            </a:r>
            <a:endParaRPr lang="en-US" altLang="zh-CN" sz="16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这里输入简单的文字概述里输入简单文字概述这里简单输入简单文字</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6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par>
                          <p:cTn id="18" fill="hold">
                            <p:stCondLst>
                              <p:cond delay="2000"/>
                            </p:stCondLst>
                            <p:childTnLst>
                              <p:par>
                                <p:cTn id="19" presetID="16" presetClass="entr" presetSubtype="37"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arn(outVertical)">
                                      <p:cBhvr>
                                        <p:cTn id="21" dur="500"/>
                                        <p:tgtEl>
                                          <p:spTgt spid="23"/>
                                        </p:tgtEl>
                                      </p:cBhvr>
                                    </p:animEffect>
                                  </p:childTnLst>
                                </p:cTn>
                              </p:par>
                            </p:childTnLst>
                          </p:cTn>
                        </p:par>
                        <p:par>
                          <p:cTn id="22" fill="hold">
                            <p:stCondLst>
                              <p:cond delay="2500"/>
                            </p:stCondLst>
                            <p:childTnLst>
                              <p:par>
                                <p:cTn id="23" presetID="16" presetClass="entr" presetSubtype="37"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outVertical)">
                                      <p:cBhvr>
                                        <p:cTn id="25" dur="500"/>
                                        <p:tgtEl>
                                          <p:spTgt spid="11"/>
                                        </p:tgtEl>
                                      </p:cBhvr>
                                    </p:animEffect>
                                  </p:childTnLst>
                                </p:cTn>
                              </p:par>
                            </p:childTnLst>
                          </p:cTn>
                        </p:par>
                        <p:par>
                          <p:cTn id="26" fill="hold">
                            <p:stCondLst>
                              <p:cond delay="3000"/>
                            </p:stCondLst>
                            <p:childTnLst>
                              <p:par>
                                <p:cTn id="27" presetID="47"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par>
                          <p:cTn id="36" fill="hold">
                            <p:stCondLst>
                              <p:cond delay="4500"/>
                            </p:stCondLst>
                            <p:childTnLst>
                              <p:par>
                                <p:cTn id="37" presetID="16" presetClass="entr" presetSubtype="37"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arn(outVertical)">
                                      <p:cBhvr>
                                        <p:cTn id="3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5" grpId="0" animBg="1"/>
      <p:bldP spid="17" grpId="0" animBg="1"/>
      <p:bldP spid="22" grpId="0" animBg="1"/>
      <p:bldP spid="2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9E9FE"/>
        </a:solidFill>
        <a:effectLst/>
      </p:bgPr>
    </p:bg>
    <p:spTree>
      <p:nvGrpSpPr>
        <p:cNvPr id="1" name=""/>
        <p:cNvGrpSpPr/>
        <p:nvPr/>
      </p:nvGrpSpPr>
      <p:grpSpPr>
        <a:xfrm>
          <a:off x="0" y="0"/>
          <a:ext cx="0" cy="0"/>
          <a:chOff x="0" y="0"/>
          <a:chExt cx="0" cy="0"/>
        </a:xfrm>
      </p:grpSpPr>
      <p:grpSp>
        <p:nvGrpSpPr>
          <p:cNvPr id="10" name="组合 9"/>
          <p:cNvGrpSpPr/>
          <p:nvPr/>
        </p:nvGrpSpPr>
        <p:grpSpPr>
          <a:xfrm>
            <a:off x="2292821" y="551749"/>
            <a:ext cx="7633109" cy="4320501"/>
            <a:chOff x="-1" y="1"/>
            <a:chExt cx="12197003" cy="6903761"/>
          </a:xfrm>
        </p:grpSpPr>
        <p:pic>
          <p:nvPicPr>
            <p:cNvPr id="11" name="图片 10"/>
            <p:cNvPicPr>
              <a:picLocks noChangeAspect="1"/>
            </p:cNvPicPr>
            <p:nvPr/>
          </p:nvPicPr>
          <p:blipFill rotWithShape="1">
            <a:blip r:embed="rId2" cstate="print">
              <a:extLst>
                <a:ext uri="{28A0092B-C50C-407E-A947-70E740481C1C}">
                  <a14:useLocalDpi xmlns:a14="http://schemas.microsoft.com/office/drawing/2010/main" xmlns="" val="0"/>
                </a:ext>
              </a:extLst>
            </a:blip>
            <a:srcRect b="50579"/>
            <a:stretch>
              <a:fillRect/>
            </a:stretch>
          </p:blipFill>
          <p:spPr>
            <a:xfrm>
              <a:off x="-1" y="1"/>
              <a:ext cx="12197003" cy="4517408"/>
            </a:xfrm>
            <a:prstGeom prst="rect">
              <a:avLst/>
            </a:prstGeom>
          </p:spPr>
        </p:pic>
        <p:pic>
          <p:nvPicPr>
            <p:cNvPr id="12" name="图片 11"/>
            <p:cNvPicPr>
              <a:picLocks noChangeAspect="1"/>
            </p:cNvPicPr>
            <p:nvPr/>
          </p:nvPicPr>
          <p:blipFill rotWithShape="1">
            <a:blip r:embed="rId2" cstate="print">
              <a:extLst>
                <a:ext uri="{28A0092B-C50C-407E-A947-70E740481C1C}">
                  <a14:useLocalDpi xmlns:a14="http://schemas.microsoft.com/office/drawing/2010/main" xmlns="" val="0"/>
                </a:ext>
              </a:extLst>
            </a:blip>
            <a:srcRect t="49619"/>
            <a:stretch>
              <a:fillRect/>
            </a:stretch>
          </p:blipFill>
          <p:spPr>
            <a:xfrm>
              <a:off x="-1" y="2300550"/>
              <a:ext cx="12192001" cy="4603212"/>
            </a:xfrm>
            <a:prstGeom prst="rect">
              <a:avLst/>
            </a:prstGeom>
          </p:spPr>
        </p:pic>
      </p:grpSp>
      <p:sp>
        <p:nvSpPr>
          <p:cNvPr id="14" name="文本框 13"/>
          <p:cNvSpPr txBox="1"/>
          <p:nvPr/>
        </p:nvSpPr>
        <p:spPr>
          <a:xfrm>
            <a:off x="3311210" y="5118179"/>
            <a:ext cx="5593198" cy="1015663"/>
          </a:xfrm>
          <a:prstGeom prst="rect">
            <a:avLst/>
          </a:prstGeom>
          <a:noFill/>
        </p:spPr>
        <p:txBody>
          <a:bodyPr wrap="none" rtlCol="0">
            <a:spAutoFit/>
          </a:bodyPr>
          <a:lstStyle/>
          <a:p>
            <a:pPr algn="ctr"/>
            <a:r>
              <a:rPr lang="zh-CN" altLang="en-US" sz="6000" b="1" dirty="0">
                <a:solidFill>
                  <a:srgbClr val="5381D5"/>
                </a:solidFill>
                <a:latin typeface="幼圆" panose="02010509060101010101" pitchFamily="49" charset="-122"/>
                <a:ea typeface="幼圆" panose="02010509060101010101" pitchFamily="49" charset="-122"/>
              </a:rPr>
              <a:t>论文框架与内容</a:t>
            </a:r>
          </a:p>
        </p:txBody>
      </p:sp>
      <p:grpSp>
        <p:nvGrpSpPr>
          <p:cNvPr id="15" name="组合 14"/>
          <p:cNvGrpSpPr/>
          <p:nvPr/>
        </p:nvGrpSpPr>
        <p:grpSpPr>
          <a:xfrm>
            <a:off x="3651512" y="1670316"/>
            <a:ext cx="4873807" cy="2156095"/>
            <a:chOff x="2260853" y="1764854"/>
            <a:chExt cx="8107036" cy="3862223"/>
          </a:xfrm>
        </p:grpSpPr>
        <p:sp>
          <p:nvSpPr>
            <p:cNvPr id="16" name="矩形 15"/>
            <p:cNvSpPr/>
            <p:nvPr/>
          </p:nvSpPr>
          <p:spPr>
            <a:xfrm>
              <a:off x="2260853" y="1764854"/>
              <a:ext cx="7886688" cy="3609126"/>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489982" y="1983545"/>
              <a:ext cx="7877907" cy="3643532"/>
            </a:xfrm>
            <a:prstGeom prst="rect">
              <a:avLst/>
            </a:prstGeom>
            <a:noFill/>
            <a:ln w="508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4224253" y="2124700"/>
            <a:ext cx="3786614" cy="1200329"/>
          </a:xfrm>
          <a:prstGeom prst="rect">
            <a:avLst/>
          </a:prstGeom>
          <a:noFill/>
        </p:spPr>
        <p:txBody>
          <a:bodyPr wrap="none" rtlCol="0">
            <a:spAutoFit/>
          </a:bodyPr>
          <a:lstStyle/>
          <a:p>
            <a:r>
              <a:rPr lang="en-US" altLang="zh-CN" sz="7200" b="1" dirty="0" smtClean="0">
                <a:solidFill>
                  <a:schemeClr val="bg1"/>
                </a:solidFill>
                <a:latin typeface="Agency FB" panose="020B0503020202020204" pitchFamily="34" charset="0"/>
                <a:ea typeface="微软雅黑" panose="020B0503020204020204" pitchFamily="34" charset="-122"/>
              </a:rPr>
              <a:t>PART      02</a:t>
            </a:r>
            <a:endParaRPr lang="zh-CN" altLang="en-US" sz="7200" b="1" dirty="0">
              <a:solidFill>
                <a:schemeClr val="bg1"/>
              </a:solidFill>
              <a:latin typeface="Agency FB" panose="020B0503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par>
                          <p:cTn id="14" fill="hold">
                            <p:stCondLst>
                              <p:cond delay="10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3"/>
                                        </p:tgtEl>
                                        <p:attrNameLst>
                                          <p:attrName>style.visibility</p:attrName>
                                        </p:attrNameLst>
                                      </p:cBhvr>
                                      <p:to>
                                        <p:strVal val="visible"/>
                                      </p:to>
                                    </p:set>
                                    <p:anim by="(-#ppt_w*2)" calcmode="lin" valueType="num">
                                      <p:cBhvr rctx="PPT">
                                        <p:cTn id="17" dur="500" autoRev="1" fill="hold">
                                          <p:stCondLst>
                                            <p:cond delay="0"/>
                                          </p:stCondLst>
                                        </p:cTn>
                                        <p:tgtEl>
                                          <p:spTgt spid="13"/>
                                        </p:tgtEl>
                                        <p:attrNameLst>
                                          <p:attrName>ppt_w</p:attrName>
                                        </p:attrNameLst>
                                      </p:cBhvr>
                                    </p:anim>
                                    <p:anim by="(#ppt_w*0.50)" calcmode="lin" valueType="num">
                                      <p:cBhvr>
                                        <p:cTn id="18" dur="500" decel="50000" autoRev="1" fill="hold">
                                          <p:stCondLst>
                                            <p:cond delay="0"/>
                                          </p:stCondLst>
                                        </p:cTn>
                                        <p:tgtEl>
                                          <p:spTgt spid="13"/>
                                        </p:tgtEl>
                                        <p:attrNameLst>
                                          <p:attrName>ppt_x</p:attrName>
                                        </p:attrNameLst>
                                      </p:cBhvr>
                                    </p:anim>
                                    <p:anim from="(-#ppt_h/2)" to="(#ppt_y)" calcmode="lin" valueType="num">
                                      <p:cBhvr>
                                        <p:cTn id="19" dur="1000" fill="hold">
                                          <p:stCondLst>
                                            <p:cond delay="0"/>
                                          </p:stCondLst>
                                        </p:cTn>
                                        <p:tgtEl>
                                          <p:spTgt spid="13"/>
                                        </p:tgtEl>
                                        <p:attrNameLst>
                                          <p:attrName>ppt_y</p:attrName>
                                        </p:attrNameLst>
                                      </p:cBhvr>
                                    </p:anim>
                                    <p:animRot by="21600000">
                                      <p:cBhvr>
                                        <p:cTn id="20" dur="1000" fill="hold">
                                          <p:stCondLst>
                                            <p:cond delay="0"/>
                                          </p:stCondLst>
                                        </p:cTn>
                                        <p:tgtEl>
                                          <p:spTgt spid="13"/>
                                        </p:tgtEl>
                                        <p:attrNameLst>
                                          <p:attrName>r</p:attrName>
                                        </p:attrNameLst>
                                      </p:cBhvr>
                                    </p:animRot>
                                  </p:childTnLst>
                                </p:cTn>
                              </p:par>
                            </p:childTnLst>
                          </p:cTn>
                        </p:par>
                        <p:par>
                          <p:cTn id="21" fill="hold">
                            <p:stCondLst>
                              <p:cond delay="2599"/>
                            </p:stCondLst>
                            <p:childTnLst>
                              <p:par>
                                <p:cTn id="22" presetID="37"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900" decel="100000" fill="hold"/>
                                        <p:tgtEl>
                                          <p:spTgt spid="14"/>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14068"/>
            <a:ext cx="12192000" cy="1306523"/>
          </a:xfrm>
          <a:prstGeom prst="rect">
            <a:avLst/>
          </a:prstGeom>
          <a:solidFill>
            <a:srgbClr val="C9E9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2" cstate="print">
            <a:extLst>
              <a:ext uri="{28A0092B-C50C-407E-A947-70E740481C1C}">
                <a14:useLocalDpi xmlns:a14="http://schemas.microsoft.com/office/drawing/2010/main" xmlns="" val="0"/>
              </a:ext>
            </a:extLst>
          </a:blip>
          <a:srcRect l="42408" t="49619"/>
          <a:stretch>
            <a:fillRect/>
          </a:stretch>
        </p:blipFill>
        <p:spPr>
          <a:xfrm flipV="1">
            <a:off x="10199077" y="-14068"/>
            <a:ext cx="1992923" cy="1306523"/>
          </a:xfrm>
          <a:prstGeom prst="rect">
            <a:avLst/>
          </a:prstGeom>
        </p:spPr>
      </p:pic>
      <p:sp>
        <p:nvSpPr>
          <p:cNvPr id="16" name="矩形 15"/>
          <p:cNvSpPr/>
          <p:nvPr/>
        </p:nvSpPr>
        <p:spPr>
          <a:xfrm>
            <a:off x="2678165" y="106081"/>
            <a:ext cx="6807534" cy="897409"/>
          </a:xfrm>
          <a:prstGeom prst="rect">
            <a:avLst/>
          </a:prstGeom>
          <a:solidFill>
            <a:srgbClr val="5381D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rotWithShape="1">
          <a:blip r:embed="rId2" cstate="print">
            <a:extLst>
              <a:ext uri="{28A0092B-C50C-407E-A947-70E740481C1C}">
                <a14:useLocalDpi xmlns:a14="http://schemas.microsoft.com/office/drawing/2010/main" xmlns="" val="0"/>
              </a:ext>
            </a:extLst>
          </a:blip>
          <a:srcRect l="42408" t="49619"/>
          <a:stretch>
            <a:fillRect/>
          </a:stretch>
        </p:blipFill>
        <p:spPr>
          <a:xfrm flipH="1" flipV="1">
            <a:off x="-1" y="-14068"/>
            <a:ext cx="2046923" cy="1341924"/>
          </a:xfrm>
          <a:prstGeom prst="rect">
            <a:avLst/>
          </a:prstGeom>
        </p:spPr>
      </p:pic>
      <p:sp>
        <p:nvSpPr>
          <p:cNvPr id="14" name="文本框 13"/>
          <p:cNvSpPr txBox="1"/>
          <p:nvPr/>
        </p:nvSpPr>
        <p:spPr>
          <a:xfrm>
            <a:off x="3958343" y="210754"/>
            <a:ext cx="4301177" cy="707886"/>
          </a:xfrm>
          <a:prstGeom prst="rect">
            <a:avLst/>
          </a:prstGeom>
          <a:noFill/>
        </p:spPr>
        <p:txBody>
          <a:bodyPr wrap="none" rtlCol="0">
            <a:spAutoFit/>
          </a:bodyPr>
          <a:lstStyle/>
          <a:p>
            <a:pPr algn="ctr"/>
            <a:r>
              <a:rPr lang="zh-CN" altLang="en-US" sz="4000" b="1" dirty="0" smtClean="0">
                <a:solidFill>
                  <a:srgbClr val="FFFFFF"/>
                </a:solidFill>
                <a:latin typeface="幼圆" panose="02010509060101010101" pitchFamily="49" charset="-122"/>
                <a:ea typeface="幼圆" panose="02010509060101010101" pitchFamily="49" charset="-122"/>
              </a:rPr>
              <a:t>这里输入您的标题</a:t>
            </a:r>
            <a:endParaRPr lang="zh-CN" altLang="en-US" sz="4000" b="1" dirty="0">
              <a:solidFill>
                <a:srgbClr val="FFFFFF"/>
              </a:solidFill>
              <a:latin typeface="幼圆" panose="02010509060101010101" pitchFamily="49" charset="-122"/>
              <a:ea typeface="幼圆" panose="02010509060101010101" pitchFamily="49" charset="-122"/>
            </a:endParaRPr>
          </a:p>
        </p:txBody>
      </p:sp>
      <p:sp>
        <p:nvSpPr>
          <p:cNvPr id="20" name="矩形 19"/>
          <p:cNvSpPr/>
          <p:nvPr/>
        </p:nvSpPr>
        <p:spPr>
          <a:xfrm>
            <a:off x="2766392" y="219179"/>
            <a:ext cx="6827774" cy="892170"/>
          </a:xfrm>
          <a:prstGeom prst="rect">
            <a:avLst/>
          </a:prstGeom>
          <a:noFill/>
          <a:ln w="25400">
            <a:solidFill>
              <a:srgbClr val="538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63444" y="2075973"/>
            <a:ext cx="745587" cy="12942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63445" y="3370201"/>
            <a:ext cx="745587" cy="1294228"/>
          </a:xfrm>
          <a:prstGeom prst="rect">
            <a:avLst/>
          </a:prstGeom>
          <a:solidFill>
            <a:srgbClr val="A5D9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ounded Rectangle 30"/>
          <p:cNvSpPr/>
          <p:nvPr/>
        </p:nvSpPr>
        <p:spPr>
          <a:xfrm>
            <a:off x="622572" y="2206415"/>
            <a:ext cx="10946856" cy="3848900"/>
          </a:xfrm>
          <a:prstGeom prst="roundRect">
            <a:avLst>
              <a:gd name="adj" fmla="val 5228"/>
            </a:avLst>
          </a:prstGeom>
          <a:no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2135" dirty="0">
              <a:solidFill>
                <a:srgbClr val="237DB9"/>
              </a:solidFill>
              <a:latin typeface="Agency FB" panose="020B0503020202020204" pitchFamily="34" charset="0"/>
            </a:endParaRPr>
          </a:p>
        </p:txBody>
      </p:sp>
      <p:cxnSp>
        <p:nvCxnSpPr>
          <p:cNvPr id="11" name="Straight Connector 33"/>
          <p:cNvCxnSpPr/>
          <p:nvPr/>
        </p:nvCxnSpPr>
        <p:spPr>
          <a:xfrm rot="16200000">
            <a:off x="3021121" y="3348476"/>
            <a:ext cx="786315" cy="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Sev01"/>
          <p:cNvSpPr/>
          <p:nvPr/>
        </p:nvSpPr>
        <p:spPr>
          <a:xfrm>
            <a:off x="1390488" y="2669021"/>
            <a:ext cx="1358909" cy="1358907"/>
          </a:xfrm>
          <a:prstGeom prst="ellipse">
            <a:avLst/>
          </a:prstGeom>
          <a:solidFill>
            <a:srgbClr val="5B9BD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5335" dirty="0">
              <a:solidFill>
                <a:srgbClr val="237DB9">
                  <a:lumMod val="50000"/>
                </a:srgbClr>
              </a:solidFill>
              <a:latin typeface="Agency FB" panose="020B0503020202020204" pitchFamily="34" charset="0"/>
            </a:endParaRPr>
          </a:p>
        </p:txBody>
      </p:sp>
      <p:sp>
        <p:nvSpPr>
          <p:cNvPr id="15" name="Sev02"/>
          <p:cNvSpPr/>
          <p:nvPr/>
        </p:nvSpPr>
        <p:spPr>
          <a:xfrm>
            <a:off x="4089627" y="2669021"/>
            <a:ext cx="1358909" cy="1358907"/>
          </a:xfrm>
          <a:prstGeom prst="ellipse">
            <a:avLst/>
          </a:prstGeom>
          <a:solidFill>
            <a:srgbClr val="A5D9F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8000" dirty="0">
              <a:solidFill>
                <a:srgbClr val="15AA96">
                  <a:lumMod val="50000"/>
                </a:srgbClr>
              </a:solidFill>
              <a:latin typeface="Agency FB" panose="020B0503020202020204" pitchFamily="34" charset="0"/>
            </a:endParaRPr>
          </a:p>
        </p:txBody>
      </p:sp>
      <p:sp>
        <p:nvSpPr>
          <p:cNvPr id="17" name="Sev03"/>
          <p:cNvSpPr/>
          <p:nvPr/>
        </p:nvSpPr>
        <p:spPr>
          <a:xfrm>
            <a:off x="6805236" y="2669021"/>
            <a:ext cx="1358909" cy="1358907"/>
          </a:xfrm>
          <a:prstGeom prst="ellipse">
            <a:avLst/>
          </a:prstGeom>
          <a:solidFill>
            <a:srgbClr val="5B9BD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5335" dirty="0">
              <a:solidFill>
                <a:srgbClr val="9BB955">
                  <a:lumMod val="50000"/>
                </a:srgbClr>
              </a:solidFill>
              <a:latin typeface="Agency FB" panose="020B0503020202020204" pitchFamily="34" charset="0"/>
              <a:cs typeface="+mj-cs"/>
            </a:endParaRPr>
          </a:p>
        </p:txBody>
      </p:sp>
      <p:sp>
        <p:nvSpPr>
          <p:cNvPr id="22" name="Sev04"/>
          <p:cNvSpPr/>
          <p:nvPr/>
        </p:nvSpPr>
        <p:spPr>
          <a:xfrm>
            <a:off x="9455003" y="2669021"/>
            <a:ext cx="1358909" cy="1358907"/>
          </a:xfrm>
          <a:prstGeom prst="ellipse">
            <a:avLst/>
          </a:prstGeom>
          <a:solidFill>
            <a:srgbClr val="A5D9F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5335" dirty="0">
              <a:solidFill>
                <a:srgbClr val="F19B14">
                  <a:lumMod val="50000"/>
                </a:srgbClr>
              </a:solidFill>
              <a:latin typeface="Agency FB" panose="020B0503020202020204" pitchFamily="34" charset="0"/>
            </a:endParaRPr>
          </a:p>
        </p:txBody>
      </p:sp>
      <p:sp>
        <p:nvSpPr>
          <p:cNvPr id="23" name="Freeform 52"/>
          <p:cNvSpPr>
            <a:spLocks noEditPoints="1"/>
          </p:cNvSpPr>
          <p:nvPr/>
        </p:nvSpPr>
        <p:spPr bwMode="auto">
          <a:xfrm>
            <a:off x="9825662" y="3016255"/>
            <a:ext cx="617591" cy="664441"/>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rgbClr val="FFFFFF"/>
          </a:solidFill>
          <a:ln w="9525">
            <a:noFill/>
            <a:round/>
          </a:ln>
        </p:spPr>
        <p:txBody>
          <a:bodyPr vert="horz" wrap="square" lIns="121920" tIns="60960" rIns="121920" bIns="60960" numCol="1" anchor="t" anchorCtr="0" compatLnSpc="1"/>
          <a:lstStyle/>
          <a:p>
            <a:pPr defTabSz="1375410"/>
            <a:endParaRPr lang="en-US" sz="2665" dirty="0">
              <a:solidFill>
                <a:srgbClr val="262626"/>
              </a:solidFill>
              <a:latin typeface="Agency FB" panose="020B0503020202020204" pitchFamily="34" charset="0"/>
            </a:endParaRPr>
          </a:p>
        </p:txBody>
      </p:sp>
      <p:sp>
        <p:nvSpPr>
          <p:cNvPr id="24" name="Freeform 42"/>
          <p:cNvSpPr>
            <a:spLocks noEditPoints="1"/>
          </p:cNvSpPr>
          <p:nvPr/>
        </p:nvSpPr>
        <p:spPr bwMode="auto">
          <a:xfrm>
            <a:off x="1733460" y="3058847"/>
            <a:ext cx="672960" cy="579257"/>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rgbClr val="FFFFFF"/>
          </a:solidFill>
          <a:ln w="9525">
            <a:noFill/>
            <a:round/>
          </a:ln>
        </p:spPr>
        <p:txBody>
          <a:bodyPr vert="horz" wrap="square" lIns="121920" tIns="60960" rIns="121920" bIns="60960" numCol="1" anchor="t" anchorCtr="0" compatLnSpc="1"/>
          <a:lstStyle/>
          <a:p>
            <a:pPr defTabSz="1375410"/>
            <a:endParaRPr lang="en-US" sz="2665" dirty="0">
              <a:solidFill>
                <a:srgbClr val="262626"/>
              </a:solidFill>
              <a:latin typeface="Agency FB" panose="020B0503020202020204" pitchFamily="34" charset="0"/>
            </a:endParaRPr>
          </a:p>
        </p:txBody>
      </p:sp>
      <p:sp>
        <p:nvSpPr>
          <p:cNvPr id="25" name="Freeform 178"/>
          <p:cNvSpPr>
            <a:spLocks noEditPoints="1"/>
          </p:cNvSpPr>
          <p:nvPr/>
        </p:nvSpPr>
        <p:spPr bwMode="auto">
          <a:xfrm>
            <a:off x="7148208" y="3095050"/>
            <a:ext cx="672960" cy="506852"/>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w="9525">
            <a:noFill/>
            <a:round/>
          </a:ln>
        </p:spPr>
        <p:txBody>
          <a:bodyPr vert="horz" wrap="square" lIns="121920" tIns="60960" rIns="121920" bIns="60960" numCol="1" anchor="t" anchorCtr="0" compatLnSpc="1"/>
          <a:lstStyle/>
          <a:p>
            <a:pPr defTabSz="1375410"/>
            <a:endParaRPr lang="en-US" sz="2665" dirty="0">
              <a:solidFill>
                <a:srgbClr val="262626"/>
              </a:solidFill>
              <a:latin typeface="Agency FB" panose="020B0503020202020204" pitchFamily="34" charset="0"/>
            </a:endParaRPr>
          </a:p>
        </p:txBody>
      </p:sp>
      <p:sp>
        <p:nvSpPr>
          <p:cNvPr id="26" name="Freeform 86"/>
          <p:cNvSpPr>
            <a:spLocks noEditPoints="1"/>
          </p:cNvSpPr>
          <p:nvPr/>
        </p:nvSpPr>
        <p:spPr bwMode="auto">
          <a:xfrm>
            <a:off x="4538653" y="2960774"/>
            <a:ext cx="460857" cy="775404"/>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rgbClr val="FFFFFF"/>
          </a:solidFill>
          <a:ln w="9525">
            <a:noFill/>
            <a:round/>
          </a:ln>
        </p:spPr>
        <p:txBody>
          <a:bodyPr vert="horz" wrap="square" lIns="121920" tIns="60960" rIns="121920" bIns="60960" numCol="1" anchor="t" anchorCtr="0" compatLnSpc="1"/>
          <a:lstStyle/>
          <a:p>
            <a:pPr defTabSz="1375410"/>
            <a:endParaRPr lang="en-US" sz="2665" dirty="0">
              <a:solidFill>
                <a:srgbClr val="262626"/>
              </a:solidFill>
              <a:latin typeface="Agency FB" panose="020B0503020202020204" pitchFamily="34" charset="0"/>
            </a:endParaRPr>
          </a:p>
        </p:txBody>
      </p:sp>
      <p:cxnSp>
        <p:nvCxnSpPr>
          <p:cNvPr id="27" name="Straight Connector 44"/>
          <p:cNvCxnSpPr/>
          <p:nvPr/>
        </p:nvCxnSpPr>
        <p:spPr>
          <a:xfrm rot="16200000">
            <a:off x="5710231" y="3348474"/>
            <a:ext cx="786315" cy="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45"/>
          <p:cNvCxnSpPr/>
          <p:nvPr/>
        </p:nvCxnSpPr>
        <p:spPr>
          <a:xfrm rot="16200000">
            <a:off x="8385813" y="3348476"/>
            <a:ext cx="786315" cy="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6260936" y="4626217"/>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8854348" y="4626217"/>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1074112" y="4705214"/>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3667524" y="4681657"/>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1200"/>
                                        <p:tgtEl>
                                          <p:spTgt spid="10"/>
                                        </p:tgtEl>
                                      </p:cBhvr>
                                    </p:animEffect>
                                  </p:childTnLst>
                                </p:cTn>
                              </p:par>
                            </p:childTnLst>
                          </p:cTn>
                        </p:par>
                        <p:par>
                          <p:cTn id="8" fill="hold">
                            <p:stCondLst>
                              <p:cond delay="1500"/>
                            </p:stCondLst>
                            <p:childTnLst>
                              <p:par>
                                <p:cTn id="9" presetID="53" presetClass="entr" presetSubtype="16"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Effect transition="in" filter="fade">
                                      <p:cBhvr>
                                        <p:cTn id="13" dur="500"/>
                                        <p:tgtEl>
                                          <p:spTgt spid="13"/>
                                        </p:tgtEl>
                                      </p:cBhvr>
                                    </p:animEffect>
                                  </p:childTnLst>
                                </p:cTn>
                              </p:par>
                            </p:childTnLst>
                          </p:cTn>
                        </p:par>
                        <p:par>
                          <p:cTn id="14" fill="hold">
                            <p:stCondLst>
                              <p:cond delay="2000"/>
                            </p:stCondLst>
                            <p:childTnLst>
                              <p:par>
                                <p:cTn id="15" presetID="53" presetClass="entr" presetSubtype="16"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2" presetClass="entr" presetSubtype="4" accel="50000" decel="5000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1000" fill="hold"/>
                                        <p:tgtEl>
                                          <p:spTgt spid="31"/>
                                        </p:tgtEl>
                                        <p:attrNameLst>
                                          <p:attrName>ppt_x</p:attrName>
                                        </p:attrNameLst>
                                      </p:cBhvr>
                                      <p:tavLst>
                                        <p:tav tm="0">
                                          <p:val>
                                            <p:strVal val="#ppt_x"/>
                                          </p:val>
                                        </p:tav>
                                        <p:tav tm="100000">
                                          <p:val>
                                            <p:strVal val="#ppt_x"/>
                                          </p:val>
                                        </p:tav>
                                      </p:tavLst>
                                    </p:anim>
                                    <p:anim calcmode="lin" valueType="num">
                                      <p:cBhvr additive="base">
                                        <p:cTn id="23" dur="1000" fill="hold"/>
                                        <p:tgtEl>
                                          <p:spTgt spid="31"/>
                                        </p:tgtEl>
                                        <p:attrNameLst>
                                          <p:attrName>ppt_y</p:attrName>
                                        </p:attrNameLst>
                                      </p:cBhvr>
                                      <p:tavLst>
                                        <p:tav tm="0">
                                          <p:val>
                                            <p:strVal val="1+#ppt_h/2"/>
                                          </p:val>
                                        </p:tav>
                                        <p:tav tm="100000">
                                          <p:val>
                                            <p:strVal val="#ppt_y"/>
                                          </p:val>
                                        </p:tav>
                                      </p:tavLst>
                                    </p:anim>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fltVal val="0"/>
                                          </p:val>
                                        </p:tav>
                                        <p:tav tm="100000">
                                          <p:val>
                                            <p:strVal val="#ppt_h"/>
                                          </p:val>
                                        </p:tav>
                                      </p:tavLst>
                                    </p:anim>
                                    <p:animEffect transition="in" filter="fade">
                                      <p:cBhvr>
                                        <p:cTn id="39" dur="500"/>
                                        <p:tgtEl>
                                          <p:spTgt spid="26"/>
                                        </p:tgtEl>
                                      </p:cBhvr>
                                    </p:animEffect>
                                  </p:childTnLst>
                                </p:cTn>
                              </p:par>
                              <p:par>
                                <p:cTn id="40" presetID="2" presetClass="entr" presetSubtype="4" accel="50000" decel="5000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1000" fill="hold"/>
                                        <p:tgtEl>
                                          <p:spTgt spid="32"/>
                                        </p:tgtEl>
                                        <p:attrNameLst>
                                          <p:attrName>ppt_x</p:attrName>
                                        </p:attrNameLst>
                                      </p:cBhvr>
                                      <p:tavLst>
                                        <p:tav tm="0">
                                          <p:val>
                                            <p:strVal val="#ppt_x"/>
                                          </p:val>
                                        </p:tav>
                                        <p:tav tm="100000">
                                          <p:val>
                                            <p:strVal val="#ppt_x"/>
                                          </p:val>
                                        </p:tav>
                                      </p:tavLst>
                                    </p:anim>
                                    <p:anim calcmode="lin" valueType="num">
                                      <p:cBhvr additive="base">
                                        <p:cTn id="43" dur="1000" fill="hold"/>
                                        <p:tgtEl>
                                          <p:spTgt spid="32"/>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2" presetClass="entr" presetSubtype="4" fill="hold"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down)">
                                      <p:cBhvr>
                                        <p:cTn id="47" dur="500"/>
                                        <p:tgtEl>
                                          <p:spTgt spid="27"/>
                                        </p:tgtEl>
                                      </p:cBhvr>
                                    </p:animEffect>
                                  </p:childTnLst>
                                </p:cTn>
                              </p:par>
                            </p:childTnLst>
                          </p:cTn>
                        </p:par>
                        <p:par>
                          <p:cTn id="48" fill="hold">
                            <p:stCondLst>
                              <p:cond delay="4500"/>
                            </p:stCondLst>
                            <p:childTnLst>
                              <p:par>
                                <p:cTn id="49" presetID="53" presetClass="entr" presetSubtype="16"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p:cTn id="51" dur="500" fill="hold"/>
                                        <p:tgtEl>
                                          <p:spTgt spid="17"/>
                                        </p:tgtEl>
                                        <p:attrNameLst>
                                          <p:attrName>ppt_w</p:attrName>
                                        </p:attrNameLst>
                                      </p:cBhvr>
                                      <p:tavLst>
                                        <p:tav tm="0">
                                          <p:val>
                                            <p:fltVal val="0"/>
                                          </p:val>
                                        </p:tav>
                                        <p:tav tm="100000">
                                          <p:val>
                                            <p:strVal val="#ppt_w"/>
                                          </p:val>
                                        </p:tav>
                                      </p:tavLst>
                                    </p:anim>
                                    <p:anim calcmode="lin" valueType="num">
                                      <p:cBhvr>
                                        <p:cTn id="52" dur="500" fill="hold"/>
                                        <p:tgtEl>
                                          <p:spTgt spid="17"/>
                                        </p:tgtEl>
                                        <p:attrNameLst>
                                          <p:attrName>ppt_h</p:attrName>
                                        </p:attrNameLst>
                                      </p:cBhvr>
                                      <p:tavLst>
                                        <p:tav tm="0">
                                          <p:val>
                                            <p:fltVal val="0"/>
                                          </p:val>
                                        </p:tav>
                                        <p:tav tm="100000">
                                          <p:val>
                                            <p:strVal val="#ppt_h"/>
                                          </p:val>
                                        </p:tav>
                                      </p:tavLst>
                                    </p:anim>
                                    <p:animEffect transition="in" filter="fade">
                                      <p:cBhvr>
                                        <p:cTn id="53" dur="500"/>
                                        <p:tgtEl>
                                          <p:spTgt spid="17"/>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p:cTn id="57" dur="500" fill="hold"/>
                                        <p:tgtEl>
                                          <p:spTgt spid="25"/>
                                        </p:tgtEl>
                                        <p:attrNameLst>
                                          <p:attrName>ppt_w</p:attrName>
                                        </p:attrNameLst>
                                      </p:cBhvr>
                                      <p:tavLst>
                                        <p:tav tm="0">
                                          <p:val>
                                            <p:fltVal val="0"/>
                                          </p:val>
                                        </p:tav>
                                        <p:tav tm="100000">
                                          <p:val>
                                            <p:strVal val="#ppt_w"/>
                                          </p:val>
                                        </p:tav>
                                      </p:tavLst>
                                    </p:anim>
                                    <p:anim calcmode="lin" valueType="num">
                                      <p:cBhvr>
                                        <p:cTn id="58" dur="500" fill="hold"/>
                                        <p:tgtEl>
                                          <p:spTgt spid="25"/>
                                        </p:tgtEl>
                                        <p:attrNameLst>
                                          <p:attrName>ppt_h</p:attrName>
                                        </p:attrNameLst>
                                      </p:cBhvr>
                                      <p:tavLst>
                                        <p:tav tm="0">
                                          <p:val>
                                            <p:fltVal val="0"/>
                                          </p:val>
                                        </p:tav>
                                        <p:tav tm="100000">
                                          <p:val>
                                            <p:strVal val="#ppt_h"/>
                                          </p:val>
                                        </p:tav>
                                      </p:tavLst>
                                    </p:anim>
                                    <p:animEffect transition="in" filter="fade">
                                      <p:cBhvr>
                                        <p:cTn id="59" dur="500"/>
                                        <p:tgtEl>
                                          <p:spTgt spid="25"/>
                                        </p:tgtEl>
                                      </p:cBhvr>
                                    </p:animEffect>
                                  </p:childTnLst>
                                </p:cTn>
                              </p:par>
                              <p:par>
                                <p:cTn id="60" presetID="2" presetClass="entr" presetSubtype="4" accel="50000" decel="50000"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 calcmode="lin" valueType="num">
                                      <p:cBhvr additive="base">
                                        <p:cTn id="62" dur="1000" fill="hold"/>
                                        <p:tgtEl>
                                          <p:spTgt spid="29"/>
                                        </p:tgtEl>
                                        <p:attrNameLst>
                                          <p:attrName>ppt_x</p:attrName>
                                        </p:attrNameLst>
                                      </p:cBhvr>
                                      <p:tavLst>
                                        <p:tav tm="0">
                                          <p:val>
                                            <p:strVal val="#ppt_x"/>
                                          </p:val>
                                        </p:tav>
                                        <p:tav tm="100000">
                                          <p:val>
                                            <p:strVal val="#ppt_x"/>
                                          </p:val>
                                        </p:tav>
                                      </p:tavLst>
                                    </p:anim>
                                    <p:anim calcmode="lin" valueType="num">
                                      <p:cBhvr additive="base">
                                        <p:cTn id="63" dur="1000" fill="hold"/>
                                        <p:tgtEl>
                                          <p:spTgt spid="29"/>
                                        </p:tgtEl>
                                        <p:attrNameLst>
                                          <p:attrName>ppt_y</p:attrName>
                                        </p:attrNameLst>
                                      </p:cBhvr>
                                      <p:tavLst>
                                        <p:tav tm="0">
                                          <p:val>
                                            <p:strVal val="1+#ppt_h/2"/>
                                          </p:val>
                                        </p:tav>
                                        <p:tav tm="100000">
                                          <p:val>
                                            <p:strVal val="#ppt_y"/>
                                          </p:val>
                                        </p:tav>
                                      </p:tavLst>
                                    </p:anim>
                                  </p:childTnLst>
                                </p:cTn>
                              </p:par>
                            </p:childTnLst>
                          </p:cTn>
                        </p:par>
                        <p:par>
                          <p:cTn id="64" fill="hold">
                            <p:stCondLst>
                              <p:cond delay="5500"/>
                            </p:stCondLst>
                            <p:childTnLst>
                              <p:par>
                                <p:cTn id="65" presetID="22" presetClass="entr" presetSubtype="4" fill="hold"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down)">
                                      <p:cBhvr>
                                        <p:cTn id="67" dur="500"/>
                                        <p:tgtEl>
                                          <p:spTgt spid="28"/>
                                        </p:tgtEl>
                                      </p:cBhvr>
                                    </p:animEffect>
                                  </p:childTnLst>
                                </p:cTn>
                              </p:par>
                            </p:childTnLst>
                          </p:cTn>
                        </p:par>
                        <p:par>
                          <p:cTn id="68" fill="hold">
                            <p:stCondLst>
                              <p:cond delay="6000"/>
                            </p:stCondLst>
                            <p:childTnLst>
                              <p:par>
                                <p:cTn id="69" presetID="53" presetClass="entr" presetSubtype="16" fill="hold" grpId="0" nodeType="after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p:cTn id="71" dur="500" fill="hold"/>
                                        <p:tgtEl>
                                          <p:spTgt spid="22"/>
                                        </p:tgtEl>
                                        <p:attrNameLst>
                                          <p:attrName>ppt_w</p:attrName>
                                        </p:attrNameLst>
                                      </p:cBhvr>
                                      <p:tavLst>
                                        <p:tav tm="0">
                                          <p:val>
                                            <p:fltVal val="0"/>
                                          </p:val>
                                        </p:tav>
                                        <p:tav tm="100000">
                                          <p:val>
                                            <p:strVal val="#ppt_w"/>
                                          </p:val>
                                        </p:tav>
                                      </p:tavLst>
                                    </p:anim>
                                    <p:anim calcmode="lin" valueType="num">
                                      <p:cBhvr>
                                        <p:cTn id="72" dur="500" fill="hold"/>
                                        <p:tgtEl>
                                          <p:spTgt spid="22"/>
                                        </p:tgtEl>
                                        <p:attrNameLst>
                                          <p:attrName>ppt_h</p:attrName>
                                        </p:attrNameLst>
                                      </p:cBhvr>
                                      <p:tavLst>
                                        <p:tav tm="0">
                                          <p:val>
                                            <p:fltVal val="0"/>
                                          </p:val>
                                        </p:tav>
                                        <p:tav tm="100000">
                                          <p:val>
                                            <p:strVal val="#ppt_h"/>
                                          </p:val>
                                        </p:tav>
                                      </p:tavLst>
                                    </p:anim>
                                    <p:animEffect transition="in" filter="fade">
                                      <p:cBhvr>
                                        <p:cTn id="73" dur="500"/>
                                        <p:tgtEl>
                                          <p:spTgt spid="22"/>
                                        </p:tgtEl>
                                      </p:cBhvr>
                                    </p:animEffect>
                                  </p:childTnLst>
                                </p:cTn>
                              </p:par>
                            </p:childTnLst>
                          </p:cTn>
                        </p:par>
                        <p:par>
                          <p:cTn id="74" fill="hold">
                            <p:stCondLst>
                              <p:cond delay="6500"/>
                            </p:stCondLst>
                            <p:childTnLst>
                              <p:par>
                                <p:cTn id="75" presetID="53" presetClass="entr" presetSubtype="16"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p:cTn id="77" dur="500" fill="hold"/>
                                        <p:tgtEl>
                                          <p:spTgt spid="23"/>
                                        </p:tgtEl>
                                        <p:attrNameLst>
                                          <p:attrName>ppt_w</p:attrName>
                                        </p:attrNameLst>
                                      </p:cBhvr>
                                      <p:tavLst>
                                        <p:tav tm="0">
                                          <p:val>
                                            <p:fltVal val="0"/>
                                          </p:val>
                                        </p:tav>
                                        <p:tav tm="100000">
                                          <p:val>
                                            <p:strVal val="#ppt_w"/>
                                          </p:val>
                                        </p:tav>
                                      </p:tavLst>
                                    </p:anim>
                                    <p:anim calcmode="lin" valueType="num">
                                      <p:cBhvr>
                                        <p:cTn id="78" dur="500" fill="hold"/>
                                        <p:tgtEl>
                                          <p:spTgt spid="23"/>
                                        </p:tgtEl>
                                        <p:attrNameLst>
                                          <p:attrName>ppt_h</p:attrName>
                                        </p:attrNameLst>
                                      </p:cBhvr>
                                      <p:tavLst>
                                        <p:tav tm="0">
                                          <p:val>
                                            <p:fltVal val="0"/>
                                          </p:val>
                                        </p:tav>
                                        <p:tav tm="100000">
                                          <p:val>
                                            <p:strVal val="#ppt_h"/>
                                          </p:val>
                                        </p:tav>
                                      </p:tavLst>
                                    </p:anim>
                                    <p:animEffect transition="in" filter="fade">
                                      <p:cBhvr>
                                        <p:cTn id="79" dur="500"/>
                                        <p:tgtEl>
                                          <p:spTgt spid="23"/>
                                        </p:tgtEl>
                                      </p:cBhvr>
                                    </p:animEffect>
                                  </p:childTnLst>
                                </p:cTn>
                              </p:par>
                              <p:par>
                                <p:cTn id="80" presetID="2" presetClass="entr" presetSubtype="4" accel="50000" decel="50000"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 calcmode="lin" valueType="num">
                                      <p:cBhvr additive="base">
                                        <p:cTn id="82" dur="1000" fill="hold"/>
                                        <p:tgtEl>
                                          <p:spTgt spid="30"/>
                                        </p:tgtEl>
                                        <p:attrNameLst>
                                          <p:attrName>ppt_x</p:attrName>
                                        </p:attrNameLst>
                                      </p:cBhvr>
                                      <p:tavLst>
                                        <p:tav tm="0">
                                          <p:val>
                                            <p:strVal val="#ppt_x"/>
                                          </p:val>
                                        </p:tav>
                                        <p:tav tm="100000">
                                          <p:val>
                                            <p:strVal val="#ppt_x"/>
                                          </p:val>
                                        </p:tav>
                                      </p:tavLst>
                                    </p:anim>
                                    <p:anim calcmode="lin" valueType="num">
                                      <p:cBhvr additive="base">
                                        <p:cTn id="83" dur="10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5" grpId="0" animBg="1"/>
      <p:bldP spid="17" grpId="0" animBg="1"/>
      <p:bldP spid="22" grpId="0" animBg="1"/>
      <p:bldP spid="23" grpId="0" animBg="1"/>
      <p:bldP spid="24" grpId="0" animBg="1"/>
      <p:bldP spid="25" grpId="0" animBg="1"/>
      <p:bldP spid="26" grpId="0" animBg="1"/>
      <p:bldP spid="29" grpId="0"/>
      <p:bldP spid="30" grpId="0"/>
      <p:bldP spid="31" grpId="0"/>
      <p:bldP spid="3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2577</Words>
  <Application>Microsoft Office PowerPoint</Application>
  <PresentationFormat>自定义</PresentationFormat>
  <Paragraphs>226</Paragraphs>
  <Slides>23</Slides>
  <Notes>2</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Administrator</cp:lastModifiedBy>
  <cp:revision>62</cp:revision>
  <dcterms:created xsi:type="dcterms:W3CDTF">2017-04-29T09:38:00Z</dcterms:created>
  <dcterms:modified xsi:type="dcterms:W3CDTF">2017-07-08T16:28:59Z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